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40" r:id="rId2"/>
    <p:sldMasterId id="2147483769" r:id="rId3"/>
    <p:sldMasterId id="2147483782" r:id="rId4"/>
    <p:sldMasterId id="2147483808" r:id="rId5"/>
  </p:sldMasterIdLst>
  <p:notesMasterIdLst>
    <p:notesMasterId r:id="rId36"/>
  </p:notesMasterIdLst>
  <p:handoutMasterIdLst>
    <p:handoutMasterId r:id="rId37"/>
  </p:handoutMasterIdLst>
  <p:sldIdLst>
    <p:sldId id="256" r:id="rId6"/>
    <p:sldId id="343" r:id="rId7"/>
    <p:sldId id="309" r:id="rId8"/>
    <p:sldId id="259" r:id="rId9"/>
    <p:sldId id="303" r:id="rId10"/>
    <p:sldId id="317" r:id="rId11"/>
    <p:sldId id="344" r:id="rId12"/>
    <p:sldId id="313" r:id="rId13"/>
    <p:sldId id="324" r:id="rId14"/>
    <p:sldId id="319" r:id="rId15"/>
    <p:sldId id="345" r:id="rId16"/>
    <p:sldId id="307" r:id="rId17"/>
    <p:sldId id="330" r:id="rId18"/>
    <p:sldId id="323" r:id="rId19"/>
    <p:sldId id="325" r:id="rId20"/>
    <p:sldId id="326" r:id="rId21"/>
    <p:sldId id="346" r:id="rId22"/>
    <p:sldId id="328" r:id="rId23"/>
    <p:sldId id="257" r:id="rId24"/>
    <p:sldId id="321" r:id="rId25"/>
    <p:sldId id="350" r:id="rId26"/>
    <p:sldId id="349" r:id="rId27"/>
    <p:sldId id="347" r:id="rId28"/>
    <p:sldId id="327" r:id="rId29"/>
    <p:sldId id="338" r:id="rId30"/>
    <p:sldId id="264" r:id="rId31"/>
    <p:sldId id="337" r:id="rId32"/>
    <p:sldId id="340" r:id="rId33"/>
    <p:sldId id="341" r:id="rId34"/>
    <p:sldId id="342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8F4E80-BB07-9124-A00B-1219C3CC4B36}" name="Samantha Andrin García" initials="SAG" userId="Samantha Andrin García" providerId="None"/>
  <p188:author id="{5EBDB1DB-79A8-947B-9063-5F17B44521F2}" name="Ruben Martin Sanchez" initials="RMS" userId="e84aa1c1e377097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A1"/>
    <a:srgbClr val="CC66FF"/>
    <a:srgbClr val="FF0066"/>
    <a:srgbClr val="FF9999"/>
    <a:srgbClr val="E0F6F9"/>
    <a:srgbClr val="A1F0F1"/>
    <a:srgbClr val="A7F856"/>
    <a:srgbClr val="000000"/>
    <a:srgbClr val="AA1EE2"/>
    <a:srgbClr val="C8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80431" autoAdjust="0"/>
  </p:normalViewPr>
  <p:slideViewPr>
    <p:cSldViewPr snapToGrid="0" showGuides="1">
      <p:cViewPr varScale="1">
        <p:scale>
          <a:sx n="79" d="100"/>
          <a:sy n="79" d="100"/>
        </p:scale>
        <p:origin x="1344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F192104-3402-4F65-AED3-B31DA82205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032665-2619-48B5-9707-A7FD9D9266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F4F2-D8BE-4F3C-A21D-F0A2CD681FE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2B2E7-B815-4D97-A27F-BE83E0B11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ACCD78-B188-48CF-B4B3-F0A1B641E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379D-FBE7-4E59-AF82-669C80F9DA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56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36D66-C8FB-4C79-AAB4-BB5854257D3C}" type="datetimeFigureOut">
              <a:rPr lang="es-ES" smtClean="0"/>
              <a:t>05/05/2022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C7C9-515D-4F1B-8147-4CBAA193C2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50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C7C9-515D-4F1B-8147-4CBAA193C25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09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b346627ac1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b346627ac1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469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3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4726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7813e18fd8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7813e18fd8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66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852b6c38c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852b6c38c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101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b346627ac1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b346627ac1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71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3d74bacbb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3d74bacbb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336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eaf63f53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eaf63f53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88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2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geaf63f53ab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7" name="Google Shape;3887;geaf63f53ab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47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7f25c126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7f25c126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37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b346627ac1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b346627ac1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5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b346627ac1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b346627ac1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27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eaf0c5807b_0_3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eaf0c5807b_0_3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80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7309b6ffc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7309b6ffc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64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62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300" y="816650"/>
            <a:ext cx="4557000" cy="2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500" y="31990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C4112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476525" y="204100"/>
            <a:ext cx="246828" cy="290256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574810" y="14642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81185" y="2499686"/>
            <a:ext cx="254185" cy="144132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494025" y="297975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41232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494025" y="3717498"/>
            <a:ext cx="1835411" cy="493747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5434100" y="3891373"/>
            <a:ext cx="646338" cy="290254"/>
          </a:xfrm>
          <a:custGeom>
            <a:avLst/>
            <a:gdLst/>
            <a:ahLst/>
            <a:cxnLst/>
            <a:rect l="l" t="t" r="r" b="b"/>
            <a:pathLst>
              <a:path w="98904" h="23417" extrusionOk="0">
                <a:moveTo>
                  <a:pt x="0" y="22331"/>
                </a:moveTo>
                <a:cubicBezTo>
                  <a:pt x="0" y="22331"/>
                  <a:pt x="1" y="22331"/>
                  <a:pt x="1" y="22331"/>
                </a:cubicBezTo>
                <a:lnTo>
                  <a:pt x="1" y="22331"/>
                </a:lnTo>
                <a:cubicBezTo>
                  <a:pt x="1" y="22331"/>
                  <a:pt x="0" y="22331"/>
                  <a:pt x="0" y="22331"/>
                </a:cubicBezTo>
                <a:close/>
                <a:moveTo>
                  <a:pt x="50153" y="1"/>
                </a:moveTo>
                <a:cubicBezTo>
                  <a:pt x="48093" y="1"/>
                  <a:pt x="46026" y="442"/>
                  <a:pt x="44180" y="1307"/>
                </a:cubicBezTo>
                <a:cubicBezTo>
                  <a:pt x="42385" y="2142"/>
                  <a:pt x="41424" y="3582"/>
                  <a:pt x="39899" y="4647"/>
                </a:cubicBezTo>
                <a:cubicBezTo>
                  <a:pt x="38312" y="5753"/>
                  <a:pt x="37666" y="5023"/>
                  <a:pt x="35745" y="5586"/>
                </a:cubicBezTo>
                <a:cubicBezTo>
                  <a:pt x="34492" y="5962"/>
                  <a:pt x="33427" y="6986"/>
                  <a:pt x="33156" y="8258"/>
                </a:cubicBezTo>
                <a:cubicBezTo>
                  <a:pt x="31882" y="6886"/>
                  <a:pt x="29992" y="6194"/>
                  <a:pt x="28100" y="6194"/>
                </a:cubicBezTo>
                <a:cubicBezTo>
                  <a:pt x="27603" y="6194"/>
                  <a:pt x="27106" y="6242"/>
                  <a:pt x="26620" y="6338"/>
                </a:cubicBezTo>
                <a:cubicBezTo>
                  <a:pt x="24282" y="6797"/>
                  <a:pt x="22236" y="8238"/>
                  <a:pt x="20691" y="10034"/>
                </a:cubicBezTo>
                <a:cubicBezTo>
                  <a:pt x="18750" y="12289"/>
                  <a:pt x="19334" y="14313"/>
                  <a:pt x="18352" y="16652"/>
                </a:cubicBezTo>
                <a:cubicBezTo>
                  <a:pt x="17664" y="18260"/>
                  <a:pt x="16620" y="18302"/>
                  <a:pt x="14803" y="18887"/>
                </a:cubicBezTo>
                <a:cubicBezTo>
                  <a:pt x="10073" y="20415"/>
                  <a:pt x="5199" y="22331"/>
                  <a:pt x="162" y="22331"/>
                </a:cubicBezTo>
                <a:cubicBezTo>
                  <a:pt x="108" y="22331"/>
                  <a:pt x="55" y="22331"/>
                  <a:pt x="1" y="22331"/>
                </a:cubicBezTo>
                <a:lnTo>
                  <a:pt x="1" y="22331"/>
                </a:lnTo>
                <a:cubicBezTo>
                  <a:pt x="286" y="22333"/>
                  <a:pt x="98903" y="23416"/>
                  <a:pt x="98903" y="23416"/>
                </a:cubicBezTo>
                <a:cubicBezTo>
                  <a:pt x="90259" y="21537"/>
                  <a:pt x="81574" y="19074"/>
                  <a:pt x="72910" y="17612"/>
                </a:cubicBezTo>
                <a:cubicBezTo>
                  <a:pt x="74475" y="14564"/>
                  <a:pt x="73369" y="10388"/>
                  <a:pt x="70488" y="8509"/>
                </a:cubicBezTo>
                <a:cubicBezTo>
                  <a:pt x="69382" y="7787"/>
                  <a:pt x="68069" y="7442"/>
                  <a:pt x="66750" y="7442"/>
                </a:cubicBezTo>
                <a:cubicBezTo>
                  <a:pt x="64633" y="7442"/>
                  <a:pt x="62500" y="8332"/>
                  <a:pt x="61176" y="9992"/>
                </a:cubicBezTo>
                <a:cubicBezTo>
                  <a:pt x="60215" y="8280"/>
                  <a:pt x="60758" y="6610"/>
                  <a:pt x="59860" y="4856"/>
                </a:cubicBezTo>
                <a:cubicBezTo>
                  <a:pt x="58879" y="2913"/>
                  <a:pt x="56791" y="1494"/>
                  <a:pt x="54765" y="784"/>
                </a:cubicBezTo>
                <a:cubicBezTo>
                  <a:pt x="53299" y="259"/>
                  <a:pt x="51728" y="1"/>
                  <a:pt x="501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6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084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3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552" name="Google Shape;552;p23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 rot="-5400000" flipH="1">
            <a:off x="7998594" y="-688164"/>
            <a:ext cx="457253" cy="1833537"/>
            <a:chOff x="1448006" y="189297"/>
            <a:chExt cx="854359" cy="3374195"/>
          </a:xfrm>
        </p:grpSpPr>
        <p:sp>
          <p:nvSpPr>
            <p:cNvPr id="561" name="Google Shape;561;p23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8542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4"/>
          <p:cNvGrpSpPr/>
          <p:nvPr/>
        </p:nvGrpSpPr>
        <p:grpSpPr>
          <a:xfrm rot="-5400000" flipH="1">
            <a:off x="7994901" y="3994396"/>
            <a:ext cx="457215" cy="1840961"/>
            <a:chOff x="341244" y="189297"/>
            <a:chExt cx="838004" cy="3374195"/>
          </a:xfrm>
        </p:grpSpPr>
        <p:sp>
          <p:nvSpPr>
            <p:cNvPr id="570" name="Google Shape;570;p24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4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579" name="Google Shape;579;p24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708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 txBox="1">
            <a:spLocks noGrp="1"/>
          </p:cNvSpPr>
          <p:nvPr>
            <p:ph type="title"/>
          </p:nvPr>
        </p:nvSpPr>
        <p:spPr>
          <a:xfrm>
            <a:off x="4554544" y="1187981"/>
            <a:ext cx="3991950" cy="99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525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8" name="Google Shape;288;p6"/>
          <p:cNvSpPr txBox="1">
            <a:spLocks noGrp="1"/>
          </p:cNvSpPr>
          <p:nvPr>
            <p:ph type="body" idx="1"/>
          </p:nvPr>
        </p:nvSpPr>
        <p:spPr>
          <a:xfrm>
            <a:off x="4554525" y="2241206"/>
            <a:ext cx="3991950" cy="16769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6"/>
          <p:cNvSpPr/>
          <p:nvPr/>
        </p:nvSpPr>
        <p:spPr>
          <a:xfrm>
            <a:off x="148035" y="3628539"/>
            <a:ext cx="1419677" cy="1368814"/>
          </a:xfrm>
          <a:custGeom>
            <a:avLst/>
            <a:gdLst/>
            <a:ahLst/>
            <a:cxnLst/>
            <a:rect l="l" t="t" r="r" b="b"/>
            <a:pathLst>
              <a:path w="1892903" h="1825085" extrusionOk="0">
                <a:moveTo>
                  <a:pt x="1194720" y="1139857"/>
                </a:moveTo>
                <a:lnTo>
                  <a:pt x="908494" y="1305115"/>
                </a:lnTo>
                <a:lnTo>
                  <a:pt x="908494" y="1635633"/>
                </a:lnTo>
                <a:lnTo>
                  <a:pt x="1194720" y="1800892"/>
                </a:lnTo>
                <a:lnTo>
                  <a:pt x="1480946" y="1635633"/>
                </a:lnTo>
                <a:lnTo>
                  <a:pt x="1480946" y="1305115"/>
                </a:lnTo>
                <a:close/>
                <a:moveTo>
                  <a:pt x="307181" y="631887"/>
                </a:moveTo>
                <a:lnTo>
                  <a:pt x="20955" y="797146"/>
                </a:lnTo>
                <a:lnTo>
                  <a:pt x="20955" y="1127664"/>
                </a:lnTo>
                <a:lnTo>
                  <a:pt x="307181" y="1292923"/>
                </a:lnTo>
                <a:lnTo>
                  <a:pt x="593408" y="1127664"/>
                </a:lnTo>
                <a:lnTo>
                  <a:pt x="593408" y="797146"/>
                </a:lnTo>
                <a:close/>
                <a:moveTo>
                  <a:pt x="1199959" y="115824"/>
                </a:moveTo>
                <a:lnTo>
                  <a:pt x="913733" y="280987"/>
                </a:lnTo>
                <a:lnTo>
                  <a:pt x="913733" y="611505"/>
                </a:lnTo>
                <a:lnTo>
                  <a:pt x="1199959" y="776859"/>
                </a:lnTo>
                <a:lnTo>
                  <a:pt x="1486185" y="611600"/>
                </a:lnTo>
                <a:lnTo>
                  <a:pt x="1486185" y="281083"/>
                </a:lnTo>
                <a:close/>
                <a:moveTo>
                  <a:pt x="1797272" y="0"/>
                </a:moveTo>
                <a:cubicBezTo>
                  <a:pt x="1850088" y="0"/>
                  <a:pt x="1892903" y="42815"/>
                  <a:pt x="1892903" y="95631"/>
                </a:cubicBezTo>
                <a:cubicBezTo>
                  <a:pt x="1892903" y="148447"/>
                  <a:pt x="1850088" y="191262"/>
                  <a:pt x="1797272" y="191262"/>
                </a:cubicBezTo>
                <a:cubicBezTo>
                  <a:pt x="1770864" y="191262"/>
                  <a:pt x="1746957" y="180558"/>
                  <a:pt x="1729651" y="163252"/>
                </a:cubicBezTo>
                <a:lnTo>
                  <a:pt x="1723958" y="154809"/>
                </a:lnTo>
                <a:lnTo>
                  <a:pt x="1507140" y="283061"/>
                </a:lnTo>
                <a:lnTo>
                  <a:pt x="1507140" y="623602"/>
                </a:lnTo>
                <a:lnTo>
                  <a:pt x="1199959" y="800957"/>
                </a:lnTo>
                <a:lnTo>
                  <a:pt x="898365" y="626828"/>
                </a:lnTo>
                <a:lnTo>
                  <a:pt x="614363" y="794732"/>
                </a:lnTo>
                <a:lnTo>
                  <a:pt x="614363" y="1119574"/>
                </a:lnTo>
                <a:lnTo>
                  <a:pt x="616743" y="1116139"/>
                </a:lnTo>
                <a:lnTo>
                  <a:pt x="893088" y="1289815"/>
                </a:lnTo>
                <a:lnTo>
                  <a:pt x="1194720" y="1115663"/>
                </a:lnTo>
                <a:lnTo>
                  <a:pt x="1501901" y="1293019"/>
                </a:lnTo>
                <a:lnTo>
                  <a:pt x="1501901" y="1299019"/>
                </a:lnTo>
                <a:lnTo>
                  <a:pt x="1501901" y="1647730"/>
                </a:lnTo>
                <a:lnTo>
                  <a:pt x="1194720" y="1825085"/>
                </a:lnTo>
                <a:lnTo>
                  <a:pt x="887539" y="1647730"/>
                </a:lnTo>
                <a:lnTo>
                  <a:pt x="887539" y="1641729"/>
                </a:lnTo>
                <a:lnTo>
                  <a:pt x="887539" y="1308931"/>
                </a:lnTo>
                <a:lnTo>
                  <a:pt x="614363" y="1137336"/>
                </a:lnTo>
                <a:lnTo>
                  <a:pt x="614363" y="1139761"/>
                </a:lnTo>
                <a:lnTo>
                  <a:pt x="315081" y="1312555"/>
                </a:lnTo>
                <a:lnTo>
                  <a:pt x="313392" y="1552923"/>
                </a:lnTo>
                <a:lnTo>
                  <a:pt x="349834" y="1560280"/>
                </a:lnTo>
                <a:cubicBezTo>
                  <a:pt x="384158" y="1574798"/>
                  <a:pt x="408241" y="1608784"/>
                  <a:pt x="408241" y="1648396"/>
                </a:cubicBezTo>
                <a:cubicBezTo>
                  <a:pt x="408241" y="1701212"/>
                  <a:pt x="365426" y="1744027"/>
                  <a:pt x="312610" y="1744027"/>
                </a:cubicBezTo>
                <a:cubicBezTo>
                  <a:pt x="259794" y="1744027"/>
                  <a:pt x="216979" y="1701212"/>
                  <a:pt x="216979" y="1648396"/>
                </a:cubicBezTo>
                <a:cubicBezTo>
                  <a:pt x="216979" y="1608784"/>
                  <a:pt x="241063" y="1574798"/>
                  <a:pt x="275386" y="1560280"/>
                </a:cubicBezTo>
                <a:lnTo>
                  <a:pt x="292383" y="1556849"/>
                </a:lnTo>
                <a:lnTo>
                  <a:pt x="294121" y="1309575"/>
                </a:lnTo>
                <a:lnTo>
                  <a:pt x="0" y="1139761"/>
                </a:lnTo>
                <a:lnTo>
                  <a:pt x="0" y="1133760"/>
                </a:lnTo>
                <a:lnTo>
                  <a:pt x="0" y="785049"/>
                </a:lnTo>
                <a:lnTo>
                  <a:pt x="295509" y="614433"/>
                </a:lnTo>
                <a:lnTo>
                  <a:pt x="297393" y="346392"/>
                </a:lnTo>
                <a:lnTo>
                  <a:pt x="272796" y="341426"/>
                </a:lnTo>
                <a:cubicBezTo>
                  <a:pt x="238473" y="326908"/>
                  <a:pt x="214389" y="292922"/>
                  <a:pt x="214389" y="253310"/>
                </a:cubicBezTo>
                <a:cubicBezTo>
                  <a:pt x="214389" y="200494"/>
                  <a:pt x="257204" y="157679"/>
                  <a:pt x="310020" y="157679"/>
                </a:cubicBezTo>
                <a:cubicBezTo>
                  <a:pt x="362836" y="157679"/>
                  <a:pt x="405651" y="200494"/>
                  <a:pt x="405651" y="253310"/>
                </a:cubicBezTo>
                <a:cubicBezTo>
                  <a:pt x="405651" y="292922"/>
                  <a:pt x="381568" y="326908"/>
                  <a:pt x="347244" y="341426"/>
                </a:cubicBezTo>
                <a:lnTo>
                  <a:pt x="318367" y="347256"/>
                </a:lnTo>
                <a:lnTo>
                  <a:pt x="316500" y="613074"/>
                </a:lnTo>
                <a:lnTo>
                  <a:pt x="601711" y="777744"/>
                </a:lnTo>
                <a:lnTo>
                  <a:pt x="892778" y="605717"/>
                </a:lnTo>
                <a:lnTo>
                  <a:pt x="892778" y="268891"/>
                </a:lnTo>
                <a:lnTo>
                  <a:pt x="1199959" y="91535"/>
                </a:lnTo>
                <a:lnTo>
                  <a:pt x="1498330" y="263804"/>
                </a:lnTo>
                <a:lnTo>
                  <a:pt x="1712184" y="137345"/>
                </a:lnTo>
                <a:lnTo>
                  <a:pt x="1709156" y="132855"/>
                </a:lnTo>
                <a:cubicBezTo>
                  <a:pt x="1704317" y="121414"/>
                  <a:pt x="1701641" y="108835"/>
                  <a:pt x="1701641" y="95631"/>
                </a:cubicBezTo>
                <a:cubicBezTo>
                  <a:pt x="1701641" y="42815"/>
                  <a:pt x="1744456" y="0"/>
                  <a:pt x="1797272" y="0"/>
                </a:cubicBez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7250839" y="53266"/>
            <a:ext cx="1779677" cy="1617747"/>
          </a:xfrm>
          <a:custGeom>
            <a:avLst/>
            <a:gdLst/>
            <a:ahLst/>
            <a:cxnLst/>
            <a:rect l="l" t="t" r="r" b="b"/>
            <a:pathLst>
              <a:path w="1890759" h="1718722" extrusionOk="0">
                <a:moveTo>
                  <a:pt x="569257" y="1183589"/>
                </a:moveTo>
                <a:lnTo>
                  <a:pt x="443511" y="1401355"/>
                </a:lnTo>
                <a:lnTo>
                  <a:pt x="454868" y="1418200"/>
                </a:lnTo>
                <a:cubicBezTo>
                  <a:pt x="457925" y="1425428"/>
                  <a:pt x="459615" y="1433374"/>
                  <a:pt x="459615" y="1441716"/>
                </a:cubicBezTo>
                <a:cubicBezTo>
                  <a:pt x="459615" y="1450057"/>
                  <a:pt x="457925" y="1458003"/>
                  <a:pt x="454868" y="1465231"/>
                </a:cubicBezTo>
                <a:lnTo>
                  <a:pt x="443510" y="1482076"/>
                </a:lnTo>
                <a:lnTo>
                  <a:pt x="569257" y="1699843"/>
                </a:lnTo>
                <a:lnTo>
                  <a:pt x="867314" y="1699843"/>
                </a:lnTo>
                <a:lnTo>
                  <a:pt x="1014656" y="1444677"/>
                </a:lnTo>
                <a:lnTo>
                  <a:pt x="863938" y="1183589"/>
                </a:lnTo>
                <a:close/>
                <a:moveTo>
                  <a:pt x="1029299" y="916023"/>
                </a:moveTo>
                <a:lnTo>
                  <a:pt x="881980" y="1171147"/>
                </a:lnTo>
                <a:lnTo>
                  <a:pt x="1032722" y="1432276"/>
                </a:lnTo>
                <a:lnTo>
                  <a:pt x="1280156" y="1432276"/>
                </a:lnTo>
                <a:lnTo>
                  <a:pt x="1280892" y="1428631"/>
                </a:lnTo>
                <a:cubicBezTo>
                  <a:pt x="1290063" y="1406948"/>
                  <a:pt x="1311534" y="1391733"/>
                  <a:pt x="1336558" y="1391733"/>
                </a:cubicBezTo>
                <a:lnTo>
                  <a:pt x="1349283" y="1394302"/>
                </a:lnTo>
                <a:lnTo>
                  <a:pt x="1476407" y="1174149"/>
                </a:lnTo>
                <a:lnTo>
                  <a:pt x="1327355" y="916023"/>
                </a:lnTo>
                <a:close/>
                <a:moveTo>
                  <a:pt x="1029299" y="380889"/>
                </a:moveTo>
                <a:lnTo>
                  <a:pt x="880246" y="639016"/>
                </a:lnTo>
                <a:lnTo>
                  <a:pt x="1029299" y="897143"/>
                </a:lnTo>
                <a:lnTo>
                  <a:pt x="1327355" y="897143"/>
                </a:lnTo>
                <a:lnTo>
                  <a:pt x="1476407" y="639016"/>
                </a:lnTo>
                <a:lnTo>
                  <a:pt x="1327355" y="380889"/>
                </a:lnTo>
                <a:close/>
                <a:moveTo>
                  <a:pt x="849379" y="0"/>
                </a:moveTo>
                <a:cubicBezTo>
                  <a:pt x="882744" y="0"/>
                  <a:pt x="909792" y="27048"/>
                  <a:pt x="909792" y="60414"/>
                </a:cubicBezTo>
                <a:cubicBezTo>
                  <a:pt x="909792" y="77097"/>
                  <a:pt x="903030" y="92200"/>
                  <a:pt x="892097" y="103133"/>
                </a:cubicBezTo>
                <a:lnTo>
                  <a:pt x="884930" y="106102"/>
                </a:lnTo>
                <a:lnTo>
                  <a:pt x="1032683" y="362010"/>
                </a:lnTo>
                <a:lnTo>
                  <a:pt x="1338305" y="362010"/>
                </a:lnTo>
                <a:lnTo>
                  <a:pt x="1492763" y="629576"/>
                </a:lnTo>
                <a:lnTo>
                  <a:pt x="1771838" y="629576"/>
                </a:lnTo>
                <a:lnTo>
                  <a:pt x="1774680" y="615500"/>
                </a:lnTo>
                <a:cubicBezTo>
                  <a:pt x="1783851" y="593816"/>
                  <a:pt x="1805322" y="578602"/>
                  <a:pt x="1830346" y="578602"/>
                </a:cubicBezTo>
                <a:cubicBezTo>
                  <a:pt x="1863711" y="578602"/>
                  <a:pt x="1890759" y="605650"/>
                  <a:pt x="1890759" y="639016"/>
                </a:cubicBezTo>
                <a:cubicBezTo>
                  <a:pt x="1890759" y="672381"/>
                  <a:pt x="1863711" y="699429"/>
                  <a:pt x="1830346" y="699429"/>
                </a:cubicBezTo>
                <a:cubicBezTo>
                  <a:pt x="1805322" y="699429"/>
                  <a:pt x="1783851" y="684215"/>
                  <a:pt x="1774680" y="662531"/>
                </a:cubicBezTo>
                <a:lnTo>
                  <a:pt x="1771838" y="648455"/>
                </a:lnTo>
                <a:lnTo>
                  <a:pt x="1492751" y="648455"/>
                </a:lnTo>
                <a:lnTo>
                  <a:pt x="1343731" y="906543"/>
                </a:lnTo>
                <a:lnTo>
                  <a:pt x="1492763" y="1164710"/>
                </a:lnTo>
                <a:lnTo>
                  <a:pt x="1771838" y="1164710"/>
                </a:lnTo>
                <a:lnTo>
                  <a:pt x="1774680" y="1150633"/>
                </a:lnTo>
                <a:cubicBezTo>
                  <a:pt x="1783851" y="1128950"/>
                  <a:pt x="1805322" y="1113735"/>
                  <a:pt x="1830346" y="1113735"/>
                </a:cubicBezTo>
                <a:cubicBezTo>
                  <a:pt x="1863711" y="1113735"/>
                  <a:pt x="1890759" y="1140783"/>
                  <a:pt x="1890759" y="1174149"/>
                </a:cubicBezTo>
                <a:cubicBezTo>
                  <a:pt x="1890759" y="1207515"/>
                  <a:pt x="1863711" y="1234563"/>
                  <a:pt x="1830346" y="1234563"/>
                </a:cubicBezTo>
                <a:cubicBezTo>
                  <a:pt x="1805322" y="1234563"/>
                  <a:pt x="1783851" y="1219348"/>
                  <a:pt x="1774680" y="1197665"/>
                </a:cubicBezTo>
                <a:lnTo>
                  <a:pt x="1771838" y="1183589"/>
                </a:lnTo>
                <a:lnTo>
                  <a:pt x="1492750" y="1183589"/>
                </a:lnTo>
                <a:lnTo>
                  <a:pt x="1367094" y="1401214"/>
                </a:lnTo>
                <a:lnTo>
                  <a:pt x="1379277" y="1409428"/>
                </a:lnTo>
                <a:cubicBezTo>
                  <a:pt x="1390209" y="1420361"/>
                  <a:pt x="1396971" y="1435464"/>
                  <a:pt x="1396971" y="1452147"/>
                </a:cubicBezTo>
                <a:cubicBezTo>
                  <a:pt x="1396971" y="1485512"/>
                  <a:pt x="1369923" y="1512560"/>
                  <a:pt x="1336558" y="1512560"/>
                </a:cubicBezTo>
                <a:cubicBezTo>
                  <a:pt x="1303193" y="1512560"/>
                  <a:pt x="1276144" y="1485512"/>
                  <a:pt x="1276144" y="1452147"/>
                </a:cubicBezTo>
                <a:lnTo>
                  <a:pt x="1276344" y="1451155"/>
                </a:lnTo>
                <a:lnTo>
                  <a:pt x="1032709" y="1451155"/>
                </a:lnTo>
                <a:lnTo>
                  <a:pt x="878217" y="1718722"/>
                </a:lnTo>
                <a:lnTo>
                  <a:pt x="558354" y="1718722"/>
                </a:lnTo>
                <a:lnTo>
                  <a:pt x="428378" y="1493565"/>
                </a:lnTo>
                <a:lnTo>
                  <a:pt x="422717" y="1497381"/>
                </a:lnTo>
                <a:cubicBezTo>
                  <a:pt x="415489" y="1500439"/>
                  <a:pt x="407543" y="1502129"/>
                  <a:pt x="399201" y="1502129"/>
                </a:cubicBezTo>
                <a:cubicBezTo>
                  <a:pt x="374177" y="1502129"/>
                  <a:pt x="352707" y="1486914"/>
                  <a:pt x="343535" y="1465231"/>
                </a:cubicBezTo>
                <a:lnTo>
                  <a:pt x="340694" y="1451155"/>
                </a:lnTo>
                <a:lnTo>
                  <a:pt x="118921" y="1451155"/>
                </a:lnTo>
                <a:lnTo>
                  <a:pt x="116079" y="1465231"/>
                </a:lnTo>
                <a:cubicBezTo>
                  <a:pt x="106908" y="1486914"/>
                  <a:pt x="85438" y="1502129"/>
                  <a:pt x="60413" y="1502129"/>
                </a:cubicBezTo>
                <a:cubicBezTo>
                  <a:pt x="27048" y="1502129"/>
                  <a:pt x="0" y="1475081"/>
                  <a:pt x="0" y="1441716"/>
                </a:cubicBezTo>
                <a:cubicBezTo>
                  <a:pt x="0" y="1408350"/>
                  <a:pt x="27048" y="1381302"/>
                  <a:pt x="60413" y="1381302"/>
                </a:cubicBezTo>
                <a:cubicBezTo>
                  <a:pt x="85438" y="1381302"/>
                  <a:pt x="106908" y="1396516"/>
                  <a:pt x="116079" y="1418200"/>
                </a:cubicBezTo>
                <a:lnTo>
                  <a:pt x="118921" y="1432276"/>
                </a:lnTo>
                <a:lnTo>
                  <a:pt x="340694" y="1432276"/>
                </a:lnTo>
                <a:lnTo>
                  <a:pt x="343535" y="1418200"/>
                </a:lnTo>
                <a:cubicBezTo>
                  <a:pt x="352707" y="1396516"/>
                  <a:pt x="374177" y="1381302"/>
                  <a:pt x="399201" y="1381302"/>
                </a:cubicBezTo>
                <a:cubicBezTo>
                  <a:pt x="407543" y="1381302"/>
                  <a:pt x="415489" y="1382993"/>
                  <a:pt x="422717" y="1386050"/>
                </a:cubicBezTo>
                <a:lnTo>
                  <a:pt x="428392" y="1389875"/>
                </a:lnTo>
                <a:lnTo>
                  <a:pt x="558401" y="1164710"/>
                </a:lnTo>
                <a:lnTo>
                  <a:pt x="863951" y="1164710"/>
                </a:lnTo>
                <a:lnTo>
                  <a:pt x="1012969" y="906623"/>
                </a:lnTo>
                <a:lnTo>
                  <a:pt x="863937" y="648455"/>
                </a:lnTo>
                <a:lnTo>
                  <a:pt x="598263" y="648455"/>
                </a:lnTo>
                <a:lnTo>
                  <a:pt x="597737" y="651062"/>
                </a:lnTo>
                <a:cubicBezTo>
                  <a:pt x="588565" y="672746"/>
                  <a:pt x="567095" y="687960"/>
                  <a:pt x="542070" y="687960"/>
                </a:cubicBezTo>
                <a:cubicBezTo>
                  <a:pt x="508705" y="687960"/>
                  <a:pt x="481657" y="660912"/>
                  <a:pt x="481657" y="627547"/>
                </a:cubicBezTo>
                <a:cubicBezTo>
                  <a:pt x="481657" y="610864"/>
                  <a:pt x="488419" y="595761"/>
                  <a:pt x="499351" y="584828"/>
                </a:cubicBezTo>
                <a:lnTo>
                  <a:pt x="499720" y="584579"/>
                </a:lnTo>
                <a:lnTo>
                  <a:pt x="398634" y="409498"/>
                </a:lnTo>
                <a:lnTo>
                  <a:pt x="377161" y="413834"/>
                </a:lnTo>
                <a:cubicBezTo>
                  <a:pt x="343795" y="413834"/>
                  <a:pt x="316747" y="386786"/>
                  <a:pt x="316747" y="353420"/>
                </a:cubicBezTo>
                <a:cubicBezTo>
                  <a:pt x="316747" y="320054"/>
                  <a:pt x="343795" y="293006"/>
                  <a:pt x="377161" y="293006"/>
                </a:cubicBezTo>
                <a:cubicBezTo>
                  <a:pt x="410526" y="293006"/>
                  <a:pt x="437574" y="320054"/>
                  <a:pt x="437574" y="353420"/>
                </a:cubicBezTo>
                <a:cubicBezTo>
                  <a:pt x="437574" y="370103"/>
                  <a:pt x="430812" y="385206"/>
                  <a:pt x="419880" y="396139"/>
                </a:cubicBezTo>
                <a:lnTo>
                  <a:pt x="414727" y="399613"/>
                </a:lnTo>
                <a:lnTo>
                  <a:pt x="515412" y="574000"/>
                </a:lnTo>
                <a:lnTo>
                  <a:pt x="518555" y="571881"/>
                </a:lnTo>
                <a:cubicBezTo>
                  <a:pt x="525782" y="568824"/>
                  <a:pt x="533729" y="567133"/>
                  <a:pt x="542070" y="567133"/>
                </a:cubicBezTo>
                <a:cubicBezTo>
                  <a:pt x="575436" y="567133"/>
                  <a:pt x="602484" y="594181"/>
                  <a:pt x="602484" y="627547"/>
                </a:cubicBezTo>
                <a:lnTo>
                  <a:pt x="602075" y="629576"/>
                </a:lnTo>
                <a:lnTo>
                  <a:pt x="863951" y="629576"/>
                </a:lnTo>
                <a:lnTo>
                  <a:pt x="1014663" y="368557"/>
                </a:lnTo>
                <a:lnTo>
                  <a:pt x="867337" y="113389"/>
                </a:lnTo>
                <a:lnTo>
                  <a:pt x="849379" y="120827"/>
                </a:lnTo>
                <a:cubicBezTo>
                  <a:pt x="816013" y="120827"/>
                  <a:pt x="788965" y="93780"/>
                  <a:pt x="788965" y="60414"/>
                </a:cubicBezTo>
                <a:cubicBezTo>
                  <a:pt x="788965" y="27048"/>
                  <a:pt x="816013" y="0"/>
                  <a:pt x="849379" y="0"/>
                </a:cubicBez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5915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926041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3384650" y="2648075"/>
            <a:ext cx="44727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ubTitle" idx="1"/>
          </p:nvPr>
        </p:nvSpPr>
        <p:spPr>
          <a:xfrm>
            <a:off x="3384650" y="860350"/>
            <a:ext cx="44727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8" name="Google Shape;218;p14"/>
          <p:cNvSpPr/>
          <p:nvPr/>
        </p:nvSpPr>
        <p:spPr>
          <a:xfrm rot="10800000" flipH="1">
            <a:off x="50" y="2576666"/>
            <a:ext cx="4296791" cy="256683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flipH="1">
            <a:off x="5877282" y="-2"/>
            <a:ext cx="3266716" cy="195148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4"/>
          <p:cNvGrpSpPr/>
          <p:nvPr/>
        </p:nvGrpSpPr>
        <p:grpSpPr>
          <a:xfrm>
            <a:off x="241124" y="1906347"/>
            <a:ext cx="365620" cy="365620"/>
            <a:chOff x="292035" y="246950"/>
            <a:chExt cx="461700" cy="461700"/>
          </a:xfrm>
        </p:grpSpPr>
        <p:sp>
          <p:nvSpPr>
            <p:cNvPr id="221" name="Google Shape;221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4904874" y="4540597"/>
            <a:ext cx="365620" cy="365620"/>
            <a:chOff x="292035" y="246950"/>
            <a:chExt cx="461700" cy="461700"/>
          </a:xfrm>
        </p:grpSpPr>
        <p:sp>
          <p:nvSpPr>
            <p:cNvPr id="226" name="Google Shape;226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52492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20462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50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2114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737643" y="1242956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2548" y="1242956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867452" y="1242956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72737" y="1242956"/>
            <a:ext cx="1593000" cy="15712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25250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291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61421" y="357981"/>
            <a:ext cx="2173288" cy="2048878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21" y="2736642"/>
            <a:ext cx="2173288" cy="2048878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785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720000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720000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3419271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3419269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720000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720000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3419271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3419274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/>
          </p:nvPr>
        </p:nvSpPr>
        <p:spPr>
          <a:xfrm>
            <a:off x="6118549" y="1693525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3"/>
          </p:nvPr>
        </p:nvSpPr>
        <p:spPr>
          <a:xfrm>
            <a:off x="6118545" y="210195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/>
          </p:nvPr>
        </p:nvSpPr>
        <p:spPr>
          <a:xfrm>
            <a:off x="6118549" y="3391113"/>
            <a:ext cx="2305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5"/>
          </p:nvPr>
        </p:nvSpPr>
        <p:spPr>
          <a:xfrm>
            <a:off x="6118549" y="37885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18" hasCustomPrompt="1"/>
          </p:nvPr>
        </p:nvSpPr>
        <p:spPr>
          <a:xfrm>
            <a:off x="6118550" y="11283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9" hasCustomPrompt="1"/>
          </p:nvPr>
        </p:nvSpPr>
        <p:spPr>
          <a:xfrm>
            <a:off x="720000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0" hasCustomPrompt="1"/>
          </p:nvPr>
        </p:nvSpPr>
        <p:spPr>
          <a:xfrm>
            <a:off x="3419275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282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0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/>
          <p:nvPr/>
        </p:nvSpPr>
        <p:spPr>
          <a:xfrm>
            <a:off x="0" y="4515748"/>
            <a:ext cx="91440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-6807" y="4604099"/>
            <a:ext cx="9143985" cy="539249"/>
          </a:xfrm>
          <a:custGeom>
            <a:avLst/>
            <a:gdLst/>
            <a:ahLst/>
            <a:cxnLst/>
            <a:rect l="l" t="t" r="r" b="b"/>
            <a:pathLst>
              <a:path w="28435" h="8004" extrusionOk="0">
                <a:moveTo>
                  <a:pt x="1" y="1333"/>
                </a:moveTo>
                <a:cubicBezTo>
                  <a:pt x="575" y="1293"/>
                  <a:pt x="1854" y="1098"/>
                  <a:pt x="2481" y="562"/>
                </a:cubicBezTo>
                <a:cubicBezTo>
                  <a:pt x="3773" y="1919"/>
                  <a:pt x="7089" y="1267"/>
                  <a:pt x="8473" y="510"/>
                </a:cubicBezTo>
                <a:cubicBezTo>
                  <a:pt x="10901" y="1724"/>
                  <a:pt x="13578" y="1110"/>
                  <a:pt x="14491" y="379"/>
                </a:cubicBezTo>
                <a:cubicBezTo>
                  <a:pt x="15719" y="1998"/>
                  <a:pt x="19857" y="953"/>
                  <a:pt x="21319" y="1"/>
                </a:cubicBezTo>
                <a:cubicBezTo>
                  <a:pt x="22285" y="601"/>
                  <a:pt x="24843" y="1632"/>
                  <a:pt x="26789" y="53"/>
                </a:cubicBezTo>
                <a:cubicBezTo>
                  <a:pt x="27285" y="680"/>
                  <a:pt x="27886" y="901"/>
                  <a:pt x="28434" y="1136"/>
                </a:cubicBezTo>
                <a:lnTo>
                  <a:pt x="28434" y="8003"/>
                </a:lnTo>
                <a:lnTo>
                  <a:pt x="1" y="8003"/>
                </a:ln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-500975" y="548938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7741450" y="-353600"/>
            <a:ext cx="2013825" cy="1431825"/>
          </a:xfrm>
          <a:custGeom>
            <a:avLst/>
            <a:gdLst/>
            <a:ahLst/>
            <a:cxnLst/>
            <a:rect l="l" t="t" r="r" b="b"/>
            <a:pathLst>
              <a:path w="80553" h="57273" extrusionOk="0">
                <a:moveTo>
                  <a:pt x="36179" y="1"/>
                </a:moveTo>
                <a:cubicBezTo>
                  <a:pt x="30951" y="1"/>
                  <a:pt x="24794" y="2043"/>
                  <a:pt x="21465" y="5400"/>
                </a:cubicBezTo>
                <a:cubicBezTo>
                  <a:pt x="16413" y="10494"/>
                  <a:pt x="14116" y="19764"/>
                  <a:pt x="14116" y="19764"/>
                </a:cubicBezTo>
                <a:cubicBezTo>
                  <a:pt x="14116" y="19764"/>
                  <a:pt x="13623" y="19694"/>
                  <a:pt x="12818" y="19694"/>
                </a:cubicBezTo>
                <a:cubicBezTo>
                  <a:pt x="10786" y="19694"/>
                  <a:pt x="6765" y="20144"/>
                  <a:pt x="3655" y="23314"/>
                </a:cubicBezTo>
                <a:cubicBezTo>
                  <a:pt x="251" y="26800"/>
                  <a:pt x="0" y="34024"/>
                  <a:pt x="2694" y="37072"/>
                </a:cubicBezTo>
                <a:cubicBezTo>
                  <a:pt x="4497" y="39085"/>
                  <a:pt x="6727" y="39420"/>
                  <a:pt x="8033" y="39420"/>
                </a:cubicBezTo>
                <a:cubicBezTo>
                  <a:pt x="8407" y="39420"/>
                  <a:pt x="8705" y="39392"/>
                  <a:pt x="8896" y="39369"/>
                </a:cubicBezTo>
                <a:cubicBezTo>
                  <a:pt x="9042" y="39349"/>
                  <a:pt x="9125" y="39327"/>
                  <a:pt x="9125" y="39327"/>
                </a:cubicBezTo>
                <a:cubicBezTo>
                  <a:pt x="9125" y="39327"/>
                  <a:pt x="9147" y="39641"/>
                  <a:pt x="9189" y="40162"/>
                </a:cubicBezTo>
                <a:cubicBezTo>
                  <a:pt x="9314" y="41665"/>
                  <a:pt x="9710" y="44819"/>
                  <a:pt x="10837" y="46573"/>
                </a:cubicBezTo>
                <a:cubicBezTo>
                  <a:pt x="12242" y="48727"/>
                  <a:pt x="15896" y="50260"/>
                  <a:pt x="19025" y="50260"/>
                </a:cubicBezTo>
                <a:cubicBezTo>
                  <a:pt x="19293" y="50260"/>
                  <a:pt x="19557" y="50249"/>
                  <a:pt x="19815" y="50226"/>
                </a:cubicBezTo>
                <a:cubicBezTo>
                  <a:pt x="22259" y="49997"/>
                  <a:pt x="25077" y="48160"/>
                  <a:pt x="26329" y="47219"/>
                </a:cubicBezTo>
                <a:cubicBezTo>
                  <a:pt x="26769" y="46907"/>
                  <a:pt x="27019" y="46698"/>
                  <a:pt x="27019" y="46698"/>
                </a:cubicBezTo>
                <a:cubicBezTo>
                  <a:pt x="27019" y="46698"/>
                  <a:pt x="27061" y="46782"/>
                  <a:pt x="27123" y="46927"/>
                </a:cubicBezTo>
                <a:cubicBezTo>
                  <a:pt x="27666" y="47887"/>
                  <a:pt x="29901" y="51918"/>
                  <a:pt x="31905" y="53733"/>
                </a:cubicBezTo>
                <a:cubicBezTo>
                  <a:pt x="33612" y="55301"/>
                  <a:pt x="37926" y="57273"/>
                  <a:pt x="43046" y="57273"/>
                </a:cubicBezTo>
                <a:cubicBezTo>
                  <a:pt x="44815" y="57273"/>
                  <a:pt x="46680" y="57038"/>
                  <a:pt x="48566" y="56469"/>
                </a:cubicBezTo>
                <a:cubicBezTo>
                  <a:pt x="50654" y="55843"/>
                  <a:pt x="52450" y="54549"/>
                  <a:pt x="53911" y="53024"/>
                </a:cubicBezTo>
                <a:cubicBezTo>
                  <a:pt x="54663" y="52272"/>
                  <a:pt x="55309" y="51479"/>
                  <a:pt x="55894" y="50665"/>
                </a:cubicBezTo>
                <a:cubicBezTo>
                  <a:pt x="58316" y="47324"/>
                  <a:pt x="59507" y="43879"/>
                  <a:pt x="59507" y="43879"/>
                </a:cubicBezTo>
                <a:cubicBezTo>
                  <a:pt x="59507" y="43879"/>
                  <a:pt x="62305" y="47283"/>
                  <a:pt x="63390" y="47804"/>
                </a:cubicBezTo>
                <a:cubicBezTo>
                  <a:pt x="63881" y="48040"/>
                  <a:pt x="64831" y="48340"/>
                  <a:pt x="66028" y="48340"/>
                </a:cubicBezTo>
                <a:cubicBezTo>
                  <a:pt x="67481" y="48340"/>
                  <a:pt x="69297" y="47898"/>
                  <a:pt x="71094" y="46364"/>
                </a:cubicBezTo>
                <a:cubicBezTo>
                  <a:pt x="74351" y="43566"/>
                  <a:pt x="74059" y="36070"/>
                  <a:pt x="74059" y="36070"/>
                </a:cubicBezTo>
                <a:cubicBezTo>
                  <a:pt x="74059" y="36070"/>
                  <a:pt x="77296" y="35340"/>
                  <a:pt x="78485" y="33169"/>
                </a:cubicBezTo>
                <a:cubicBezTo>
                  <a:pt x="79676" y="30975"/>
                  <a:pt x="80553" y="24419"/>
                  <a:pt x="76377" y="23584"/>
                </a:cubicBezTo>
                <a:cubicBezTo>
                  <a:pt x="75551" y="23419"/>
                  <a:pt x="74697" y="23353"/>
                  <a:pt x="73859" y="23353"/>
                </a:cubicBezTo>
                <a:cubicBezTo>
                  <a:pt x="70466" y="23353"/>
                  <a:pt x="67336" y="24441"/>
                  <a:pt x="67336" y="24441"/>
                </a:cubicBezTo>
                <a:cubicBezTo>
                  <a:pt x="67336" y="24441"/>
                  <a:pt x="67859" y="12059"/>
                  <a:pt x="60133" y="10347"/>
                </a:cubicBezTo>
                <a:cubicBezTo>
                  <a:pt x="59414" y="10189"/>
                  <a:pt x="58696" y="10118"/>
                  <a:pt x="57986" y="10118"/>
                </a:cubicBezTo>
                <a:cubicBezTo>
                  <a:pt x="51176" y="10118"/>
                  <a:pt x="45081" y="16696"/>
                  <a:pt x="44892" y="16903"/>
                </a:cubicBezTo>
                <a:cubicBezTo>
                  <a:pt x="44975" y="16632"/>
                  <a:pt x="47542" y="6631"/>
                  <a:pt x="43889" y="2518"/>
                </a:cubicBezTo>
                <a:cubicBezTo>
                  <a:pt x="43639" y="2226"/>
                  <a:pt x="43347" y="1975"/>
                  <a:pt x="43033" y="1745"/>
                </a:cubicBezTo>
                <a:cubicBezTo>
                  <a:pt x="41345" y="548"/>
                  <a:pt x="38886" y="1"/>
                  <a:pt x="361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3419270" y="4712513"/>
            <a:ext cx="525630" cy="280648"/>
            <a:chOff x="2026995" y="4170588"/>
            <a:chExt cx="525630" cy="280648"/>
          </a:xfrm>
        </p:grpSpPr>
        <p:grpSp>
          <p:nvGrpSpPr>
            <p:cNvPr id="330" name="Google Shape;330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7" name="Google Shape;337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8" name="Google Shape;338;p13"/>
          <p:cNvGrpSpPr/>
          <p:nvPr/>
        </p:nvGrpSpPr>
        <p:grpSpPr>
          <a:xfrm flipH="1">
            <a:off x="6464570" y="4712513"/>
            <a:ext cx="525630" cy="280648"/>
            <a:chOff x="2026995" y="4170588"/>
            <a:chExt cx="525630" cy="280648"/>
          </a:xfrm>
        </p:grpSpPr>
        <p:grpSp>
          <p:nvGrpSpPr>
            <p:cNvPr id="339" name="Google Shape;339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40" name="Google Shape;340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 flipH="1">
            <a:off x="713095" y="4820913"/>
            <a:ext cx="525630" cy="280648"/>
            <a:chOff x="2026995" y="4170588"/>
            <a:chExt cx="525630" cy="280648"/>
          </a:xfrm>
        </p:grpSpPr>
        <p:grpSp>
          <p:nvGrpSpPr>
            <p:cNvPr id="348" name="Google Shape;348;p13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349" name="Google Shape;349;p13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p13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1170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538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3701019" y="1407442"/>
            <a:ext cx="1723356" cy="3029570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806514" y="1676076"/>
            <a:ext cx="1530974" cy="2427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050" b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101765" y="1676074"/>
            <a:ext cx="1530974" cy="2427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050" b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7015" y="1676074"/>
            <a:ext cx="1530974" cy="2427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050" b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216011" y="1676074"/>
            <a:ext cx="1530974" cy="2427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050" b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11262" y="1676074"/>
            <a:ext cx="1530974" cy="24276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050" b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3159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7141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33601" cy="51435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084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4747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9144000" cy="2841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093185" y="1487395"/>
            <a:ext cx="3057291" cy="1679774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5010433" y="1492438"/>
            <a:ext cx="3057291" cy="1679774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03942" y="1566235"/>
            <a:ext cx="2239067" cy="136061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21190" y="1566235"/>
            <a:ext cx="2239067" cy="136061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36892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3177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02000" y="0"/>
            <a:ext cx="394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1532250"/>
            <a:ext cx="3941999" cy="207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67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692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28913" y="2657475"/>
            <a:ext cx="2057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28913" y="426885"/>
            <a:ext cx="2057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919" y="2657475"/>
            <a:ext cx="2057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306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>
            <a:spLocks noGrp="1"/>
          </p:cNvSpPr>
          <p:nvPr>
            <p:ph type="title"/>
          </p:nvPr>
        </p:nvSpPr>
        <p:spPr>
          <a:xfrm>
            <a:off x="4499100" y="1200025"/>
            <a:ext cx="39318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2" hasCustomPrompt="1"/>
          </p:nvPr>
        </p:nvSpPr>
        <p:spPr>
          <a:xfrm>
            <a:off x="7265100" y="387000"/>
            <a:ext cx="11658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9" name="Google Shape;359;p14"/>
          <p:cNvSpPr txBox="1">
            <a:spLocks noGrp="1"/>
          </p:cNvSpPr>
          <p:nvPr>
            <p:ph type="subTitle" idx="1"/>
          </p:nvPr>
        </p:nvSpPr>
        <p:spPr>
          <a:xfrm>
            <a:off x="4400550" y="1976750"/>
            <a:ext cx="4030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-50" y="3457575"/>
            <a:ext cx="9144000" cy="169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 flipH="1">
            <a:off x="0" y="3457573"/>
            <a:ext cx="6457935" cy="1523992"/>
          </a:xfrm>
          <a:custGeom>
            <a:avLst/>
            <a:gdLst/>
            <a:ahLst/>
            <a:cxnLst/>
            <a:rect l="l" t="t" r="r" b="b"/>
            <a:pathLst>
              <a:path w="40993" h="12790" extrusionOk="0">
                <a:moveTo>
                  <a:pt x="0" y="1"/>
                </a:moveTo>
                <a:cubicBezTo>
                  <a:pt x="0" y="1"/>
                  <a:pt x="3252" y="2467"/>
                  <a:pt x="6998" y="5444"/>
                </a:cubicBezTo>
                <a:cubicBezTo>
                  <a:pt x="9739" y="7625"/>
                  <a:pt x="11972" y="10065"/>
                  <a:pt x="17246" y="12011"/>
                </a:cubicBezTo>
                <a:cubicBezTo>
                  <a:pt x="18329" y="12413"/>
                  <a:pt x="20968" y="12789"/>
                  <a:pt x="24073" y="12789"/>
                </a:cubicBezTo>
                <a:cubicBezTo>
                  <a:pt x="26920" y="12789"/>
                  <a:pt x="30160" y="12473"/>
                  <a:pt x="32951" y="11567"/>
                </a:cubicBezTo>
                <a:cubicBezTo>
                  <a:pt x="37781" y="10001"/>
                  <a:pt x="40993" y="5862"/>
                  <a:pt x="40993" y="5862"/>
                </a:cubicBezTo>
                <a:lnTo>
                  <a:pt x="409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7688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866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8320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54920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013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80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en-US" altLang="ko-KR" sz="105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80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4692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"/>
          <p:cNvSpPr txBox="1">
            <a:spLocks noGrp="1"/>
          </p:cNvSpPr>
          <p:nvPr>
            <p:ph type="title"/>
          </p:nvPr>
        </p:nvSpPr>
        <p:spPr>
          <a:xfrm>
            <a:off x="2606100" y="1275750"/>
            <a:ext cx="3931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4" name="Google Shape;364;p15"/>
          <p:cNvSpPr txBox="1">
            <a:spLocks noGrp="1"/>
          </p:cNvSpPr>
          <p:nvPr>
            <p:ph type="title" idx="2" hasCustomPrompt="1"/>
          </p:nvPr>
        </p:nvSpPr>
        <p:spPr>
          <a:xfrm>
            <a:off x="3989100" y="539400"/>
            <a:ext cx="1165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5" name="Google Shape;365;p15"/>
          <p:cNvSpPr txBox="1">
            <a:spLocks noGrp="1"/>
          </p:cNvSpPr>
          <p:nvPr>
            <p:ph type="subTitle" idx="1"/>
          </p:nvPr>
        </p:nvSpPr>
        <p:spPr>
          <a:xfrm>
            <a:off x="2556750" y="2052475"/>
            <a:ext cx="40305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5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975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6"/>
          <p:cNvSpPr/>
          <p:nvPr/>
        </p:nvSpPr>
        <p:spPr>
          <a:xfrm>
            <a:off x="-1031900" y="8895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0" name="Google Shape;370;p16"/>
          <p:cNvGrpSpPr/>
          <p:nvPr/>
        </p:nvGrpSpPr>
        <p:grpSpPr>
          <a:xfrm>
            <a:off x="-578622" y="3104471"/>
            <a:ext cx="1476669" cy="1659409"/>
            <a:chOff x="6162993" y="1163872"/>
            <a:chExt cx="2886375" cy="3243567"/>
          </a:xfrm>
        </p:grpSpPr>
        <p:sp>
          <p:nvSpPr>
            <p:cNvPr id="371" name="Google Shape;371;p16"/>
            <p:cNvSpPr/>
            <p:nvPr/>
          </p:nvSpPr>
          <p:spPr>
            <a:xfrm rot="2498877" flipH="1">
              <a:off x="6645218" y="2371354"/>
              <a:ext cx="1924030" cy="1598835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731920" y="24666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6162993" y="1163872"/>
              <a:ext cx="2522683" cy="1383410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4" name="Google Shape;374;p16"/>
          <p:cNvSpPr/>
          <p:nvPr/>
        </p:nvSpPr>
        <p:spPr>
          <a:xfrm>
            <a:off x="7855722" y="4167928"/>
            <a:ext cx="1958313" cy="436184"/>
          </a:xfrm>
          <a:custGeom>
            <a:avLst/>
            <a:gdLst/>
            <a:ahLst/>
            <a:cxnLst/>
            <a:rect l="l" t="t" r="r" b="b"/>
            <a:pathLst>
              <a:path w="62847" h="9519" extrusionOk="0">
                <a:moveTo>
                  <a:pt x="34775" y="0"/>
                </a:moveTo>
                <a:cubicBezTo>
                  <a:pt x="33138" y="0"/>
                  <a:pt x="31438" y="470"/>
                  <a:pt x="29975" y="1490"/>
                </a:cubicBezTo>
                <a:cubicBezTo>
                  <a:pt x="27455" y="3226"/>
                  <a:pt x="12808" y="7835"/>
                  <a:pt x="392" y="9480"/>
                </a:cubicBezTo>
                <a:lnTo>
                  <a:pt x="0" y="9518"/>
                </a:lnTo>
                <a:lnTo>
                  <a:pt x="62847" y="9518"/>
                </a:lnTo>
                <a:cubicBezTo>
                  <a:pt x="62847" y="9518"/>
                  <a:pt x="48761" y="5941"/>
                  <a:pt x="44230" y="4244"/>
                </a:cubicBezTo>
                <a:cubicBezTo>
                  <a:pt x="42704" y="3683"/>
                  <a:pt x="40771" y="2535"/>
                  <a:pt x="39414" y="1490"/>
                </a:cubicBezTo>
                <a:cubicBezTo>
                  <a:pt x="38177" y="529"/>
                  <a:pt x="36512" y="0"/>
                  <a:pt x="34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-45450" y="4791075"/>
            <a:ext cx="9234900" cy="4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0" y="4604104"/>
            <a:ext cx="9144000" cy="24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7" name="Google Shape;377;p16"/>
          <p:cNvGrpSpPr/>
          <p:nvPr/>
        </p:nvGrpSpPr>
        <p:grpSpPr>
          <a:xfrm rot="3142162">
            <a:off x="1599137" y="4941481"/>
            <a:ext cx="377771" cy="258657"/>
            <a:chOff x="0" y="2448138"/>
            <a:chExt cx="626950" cy="429225"/>
          </a:xfrm>
        </p:grpSpPr>
        <p:sp>
          <p:nvSpPr>
            <p:cNvPr id="378" name="Google Shape;378;p16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6"/>
          <p:cNvGrpSpPr/>
          <p:nvPr/>
        </p:nvGrpSpPr>
        <p:grpSpPr>
          <a:xfrm rot="-9407219">
            <a:off x="7077120" y="4977736"/>
            <a:ext cx="380684" cy="185856"/>
            <a:chOff x="107375" y="2848613"/>
            <a:chExt cx="729800" cy="356300"/>
          </a:xfrm>
        </p:grpSpPr>
        <p:sp>
          <p:nvSpPr>
            <p:cNvPr id="381" name="Google Shape;381;p16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3" name="Google Shape;383;p16"/>
          <p:cNvSpPr/>
          <p:nvPr/>
        </p:nvSpPr>
        <p:spPr>
          <a:xfrm>
            <a:off x="7855725" y="1161111"/>
            <a:ext cx="948289" cy="33611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68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"/>
          <p:cNvSpPr txBox="1">
            <a:spLocks noGrp="1"/>
          </p:cNvSpPr>
          <p:nvPr>
            <p:ph type="title"/>
          </p:nvPr>
        </p:nvSpPr>
        <p:spPr>
          <a:xfrm>
            <a:off x="713100" y="1146600"/>
            <a:ext cx="5109600" cy="28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2" name="Google Shape;402;p18"/>
          <p:cNvSpPr/>
          <p:nvPr/>
        </p:nvSpPr>
        <p:spPr>
          <a:xfrm flipH="1">
            <a:off x="8485710" y="8895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 flipH="1">
            <a:off x="-677425" y="4167928"/>
            <a:ext cx="1958313" cy="436184"/>
          </a:xfrm>
          <a:custGeom>
            <a:avLst/>
            <a:gdLst/>
            <a:ahLst/>
            <a:cxnLst/>
            <a:rect l="l" t="t" r="r" b="b"/>
            <a:pathLst>
              <a:path w="62847" h="9519" extrusionOk="0">
                <a:moveTo>
                  <a:pt x="34775" y="0"/>
                </a:moveTo>
                <a:cubicBezTo>
                  <a:pt x="33138" y="0"/>
                  <a:pt x="31438" y="470"/>
                  <a:pt x="29975" y="1490"/>
                </a:cubicBezTo>
                <a:cubicBezTo>
                  <a:pt x="27455" y="3226"/>
                  <a:pt x="12808" y="7835"/>
                  <a:pt x="392" y="9480"/>
                </a:cubicBezTo>
                <a:lnTo>
                  <a:pt x="0" y="9518"/>
                </a:lnTo>
                <a:lnTo>
                  <a:pt x="62847" y="9518"/>
                </a:lnTo>
                <a:cubicBezTo>
                  <a:pt x="62847" y="9518"/>
                  <a:pt x="48761" y="5941"/>
                  <a:pt x="44230" y="4244"/>
                </a:cubicBezTo>
                <a:cubicBezTo>
                  <a:pt x="42704" y="3683"/>
                  <a:pt x="40771" y="2535"/>
                  <a:pt x="39414" y="1490"/>
                </a:cubicBezTo>
                <a:cubicBezTo>
                  <a:pt x="38177" y="529"/>
                  <a:pt x="36512" y="0"/>
                  <a:pt x="34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 flipH="1">
            <a:off x="-52840" y="4791075"/>
            <a:ext cx="9234900" cy="4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 flipH="1">
            <a:off x="-45450" y="4604100"/>
            <a:ext cx="9234900" cy="24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6" name="Google Shape;406;p18"/>
          <p:cNvGrpSpPr/>
          <p:nvPr/>
        </p:nvGrpSpPr>
        <p:grpSpPr>
          <a:xfrm rot="-3141727" flipH="1">
            <a:off x="7173034" y="4950667"/>
            <a:ext cx="350810" cy="240173"/>
            <a:chOff x="0" y="2448138"/>
            <a:chExt cx="626950" cy="429225"/>
          </a:xfrm>
        </p:grpSpPr>
        <p:sp>
          <p:nvSpPr>
            <p:cNvPr id="407" name="Google Shape;407;p18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9" name="Google Shape;409;p18"/>
          <p:cNvGrpSpPr/>
          <p:nvPr/>
        </p:nvGrpSpPr>
        <p:grpSpPr>
          <a:xfrm rot="9407311" flipH="1">
            <a:off x="1634880" y="4956208"/>
            <a:ext cx="468663" cy="228809"/>
            <a:chOff x="107375" y="2848613"/>
            <a:chExt cx="729800" cy="356300"/>
          </a:xfrm>
        </p:grpSpPr>
        <p:sp>
          <p:nvSpPr>
            <p:cNvPr id="410" name="Google Shape;410;p18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2" name="Google Shape;412;p18"/>
          <p:cNvSpPr/>
          <p:nvPr/>
        </p:nvSpPr>
        <p:spPr>
          <a:xfrm rot="1388306">
            <a:off x="1402923" y="140373"/>
            <a:ext cx="465636" cy="320417"/>
          </a:xfrm>
          <a:custGeom>
            <a:avLst/>
            <a:gdLst/>
            <a:ahLst/>
            <a:cxnLst/>
            <a:rect l="l" t="t" r="r" b="b"/>
            <a:pathLst>
              <a:path w="70920" h="48802" extrusionOk="0">
                <a:moveTo>
                  <a:pt x="22001" y="1"/>
                </a:moveTo>
                <a:lnTo>
                  <a:pt x="21936" y="423"/>
                </a:lnTo>
                <a:cubicBezTo>
                  <a:pt x="21979" y="423"/>
                  <a:pt x="25886" y="1057"/>
                  <a:pt x="27068" y="3526"/>
                </a:cubicBezTo>
                <a:cubicBezTo>
                  <a:pt x="28081" y="5617"/>
                  <a:pt x="31755" y="9522"/>
                  <a:pt x="33233" y="11043"/>
                </a:cubicBezTo>
                <a:cubicBezTo>
                  <a:pt x="33211" y="11085"/>
                  <a:pt x="33211" y="11127"/>
                  <a:pt x="33211" y="11127"/>
                </a:cubicBezTo>
                <a:cubicBezTo>
                  <a:pt x="32895" y="11211"/>
                  <a:pt x="32515" y="11656"/>
                  <a:pt x="32220" y="12098"/>
                </a:cubicBezTo>
                <a:cubicBezTo>
                  <a:pt x="28029" y="10840"/>
                  <a:pt x="20696" y="8878"/>
                  <a:pt x="15620" y="8878"/>
                </a:cubicBezTo>
                <a:cubicBezTo>
                  <a:pt x="14993" y="8878"/>
                  <a:pt x="14399" y="8908"/>
                  <a:pt x="13851" y="8973"/>
                </a:cubicBezTo>
                <a:cubicBezTo>
                  <a:pt x="6799" y="9798"/>
                  <a:pt x="0" y="18263"/>
                  <a:pt x="2639" y="21579"/>
                </a:cubicBezTo>
                <a:cubicBezTo>
                  <a:pt x="5279" y="24915"/>
                  <a:pt x="6439" y="24619"/>
                  <a:pt x="8001" y="26920"/>
                </a:cubicBezTo>
                <a:cubicBezTo>
                  <a:pt x="9564" y="29200"/>
                  <a:pt x="11022" y="28378"/>
                  <a:pt x="12880" y="29918"/>
                </a:cubicBezTo>
                <a:cubicBezTo>
                  <a:pt x="14758" y="31480"/>
                  <a:pt x="17249" y="31080"/>
                  <a:pt x="17671" y="32431"/>
                </a:cubicBezTo>
                <a:cubicBezTo>
                  <a:pt x="18073" y="33761"/>
                  <a:pt x="16109" y="36992"/>
                  <a:pt x="17671" y="38766"/>
                </a:cubicBezTo>
                <a:cubicBezTo>
                  <a:pt x="19234" y="40517"/>
                  <a:pt x="18389" y="41868"/>
                  <a:pt x="20163" y="43009"/>
                </a:cubicBezTo>
                <a:cubicBezTo>
                  <a:pt x="21936" y="44171"/>
                  <a:pt x="22338" y="45817"/>
                  <a:pt x="23794" y="46240"/>
                </a:cubicBezTo>
                <a:cubicBezTo>
                  <a:pt x="25119" y="46623"/>
                  <a:pt x="26355" y="48801"/>
                  <a:pt x="27346" y="48801"/>
                </a:cubicBezTo>
                <a:cubicBezTo>
                  <a:pt x="27445" y="48801"/>
                  <a:pt x="27543" y="48779"/>
                  <a:pt x="27637" y="48731"/>
                </a:cubicBezTo>
                <a:cubicBezTo>
                  <a:pt x="28643" y="48218"/>
                  <a:pt x="29946" y="46551"/>
                  <a:pt x="31258" y="46551"/>
                </a:cubicBezTo>
                <a:cubicBezTo>
                  <a:pt x="31297" y="46551"/>
                  <a:pt x="31336" y="46553"/>
                  <a:pt x="31375" y="46556"/>
                </a:cubicBezTo>
                <a:cubicBezTo>
                  <a:pt x="31396" y="46557"/>
                  <a:pt x="31416" y="46558"/>
                  <a:pt x="31437" y="46558"/>
                </a:cubicBezTo>
                <a:cubicBezTo>
                  <a:pt x="32760" y="46558"/>
                  <a:pt x="33869" y="43216"/>
                  <a:pt x="35471" y="43009"/>
                </a:cubicBezTo>
                <a:cubicBezTo>
                  <a:pt x="37071" y="43216"/>
                  <a:pt x="38160" y="46558"/>
                  <a:pt x="39484" y="46558"/>
                </a:cubicBezTo>
                <a:cubicBezTo>
                  <a:pt x="39504" y="46558"/>
                  <a:pt x="39525" y="46557"/>
                  <a:pt x="39545" y="46556"/>
                </a:cubicBezTo>
                <a:cubicBezTo>
                  <a:pt x="39584" y="46553"/>
                  <a:pt x="39623" y="46551"/>
                  <a:pt x="39662" y="46551"/>
                </a:cubicBezTo>
                <a:cubicBezTo>
                  <a:pt x="40974" y="46551"/>
                  <a:pt x="42278" y="48218"/>
                  <a:pt x="43283" y="48731"/>
                </a:cubicBezTo>
                <a:cubicBezTo>
                  <a:pt x="43380" y="48779"/>
                  <a:pt x="43479" y="48801"/>
                  <a:pt x="43580" y="48801"/>
                </a:cubicBezTo>
                <a:cubicBezTo>
                  <a:pt x="44587" y="48801"/>
                  <a:pt x="45823" y="46623"/>
                  <a:pt x="47146" y="46240"/>
                </a:cubicBezTo>
                <a:cubicBezTo>
                  <a:pt x="48582" y="45817"/>
                  <a:pt x="49004" y="44171"/>
                  <a:pt x="50778" y="43009"/>
                </a:cubicBezTo>
                <a:cubicBezTo>
                  <a:pt x="52531" y="41868"/>
                  <a:pt x="51707" y="40517"/>
                  <a:pt x="53269" y="38766"/>
                </a:cubicBezTo>
                <a:cubicBezTo>
                  <a:pt x="54831" y="36992"/>
                  <a:pt x="52847" y="33761"/>
                  <a:pt x="53269" y="32431"/>
                </a:cubicBezTo>
                <a:cubicBezTo>
                  <a:pt x="53691" y="31080"/>
                  <a:pt x="56183" y="31480"/>
                  <a:pt x="58041" y="29918"/>
                </a:cubicBezTo>
                <a:cubicBezTo>
                  <a:pt x="59921" y="28378"/>
                  <a:pt x="61377" y="29200"/>
                  <a:pt x="62919" y="26920"/>
                </a:cubicBezTo>
                <a:cubicBezTo>
                  <a:pt x="64481" y="24619"/>
                  <a:pt x="65663" y="24915"/>
                  <a:pt x="68302" y="21579"/>
                </a:cubicBezTo>
                <a:cubicBezTo>
                  <a:pt x="70920" y="18263"/>
                  <a:pt x="64143" y="9798"/>
                  <a:pt x="57069" y="8973"/>
                </a:cubicBezTo>
                <a:cubicBezTo>
                  <a:pt x="56523" y="8908"/>
                  <a:pt x="55932" y="8878"/>
                  <a:pt x="55306" y="8878"/>
                </a:cubicBezTo>
                <a:cubicBezTo>
                  <a:pt x="50242" y="8878"/>
                  <a:pt x="42894" y="10840"/>
                  <a:pt x="38723" y="12098"/>
                </a:cubicBezTo>
                <a:cubicBezTo>
                  <a:pt x="38405" y="11656"/>
                  <a:pt x="38047" y="11211"/>
                  <a:pt x="37729" y="11127"/>
                </a:cubicBezTo>
                <a:lnTo>
                  <a:pt x="37687" y="11043"/>
                </a:lnTo>
                <a:cubicBezTo>
                  <a:pt x="39187" y="9522"/>
                  <a:pt x="42839" y="5617"/>
                  <a:pt x="43852" y="3526"/>
                </a:cubicBezTo>
                <a:cubicBezTo>
                  <a:pt x="45035" y="1057"/>
                  <a:pt x="48962" y="423"/>
                  <a:pt x="49004" y="423"/>
                </a:cubicBezTo>
                <a:lnTo>
                  <a:pt x="48942" y="1"/>
                </a:lnTo>
                <a:cubicBezTo>
                  <a:pt x="48773" y="43"/>
                  <a:pt x="44761" y="677"/>
                  <a:pt x="43472" y="3337"/>
                </a:cubicBezTo>
                <a:cubicBezTo>
                  <a:pt x="42543" y="5322"/>
                  <a:pt x="39018" y="9058"/>
                  <a:pt x="37498" y="10662"/>
                </a:cubicBezTo>
                <a:cubicBezTo>
                  <a:pt x="37265" y="10240"/>
                  <a:pt x="36907" y="9713"/>
                  <a:pt x="36527" y="9565"/>
                </a:cubicBezTo>
                <a:cubicBezTo>
                  <a:pt x="36527" y="9565"/>
                  <a:pt x="36358" y="8742"/>
                  <a:pt x="35471" y="8573"/>
                </a:cubicBezTo>
                <a:cubicBezTo>
                  <a:pt x="34584" y="8742"/>
                  <a:pt x="34393" y="9565"/>
                  <a:pt x="34393" y="9565"/>
                </a:cubicBezTo>
                <a:cubicBezTo>
                  <a:pt x="34013" y="9713"/>
                  <a:pt x="33676" y="10240"/>
                  <a:pt x="33444" y="10662"/>
                </a:cubicBezTo>
                <a:cubicBezTo>
                  <a:pt x="31902" y="9058"/>
                  <a:pt x="28397" y="5322"/>
                  <a:pt x="27448" y="3337"/>
                </a:cubicBezTo>
                <a:cubicBezTo>
                  <a:pt x="26181" y="677"/>
                  <a:pt x="22170" y="43"/>
                  <a:pt x="220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59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>
            <a:spLocks noGrp="1"/>
          </p:cNvSpPr>
          <p:nvPr>
            <p:ph type="title"/>
          </p:nvPr>
        </p:nvSpPr>
        <p:spPr>
          <a:xfrm>
            <a:off x="1735500" y="1014250"/>
            <a:ext cx="5673000" cy="19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subTitle" idx="1"/>
          </p:nvPr>
        </p:nvSpPr>
        <p:spPr>
          <a:xfrm>
            <a:off x="2158550" y="30773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7" name="Google Shape;417;p19"/>
          <p:cNvGrpSpPr/>
          <p:nvPr/>
        </p:nvGrpSpPr>
        <p:grpSpPr>
          <a:xfrm rot="-8100000">
            <a:off x="6053411" y="4853705"/>
            <a:ext cx="376198" cy="183666"/>
            <a:chOff x="107375" y="2848613"/>
            <a:chExt cx="729800" cy="356300"/>
          </a:xfrm>
        </p:grpSpPr>
        <p:sp>
          <p:nvSpPr>
            <p:cNvPr id="418" name="Google Shape;418;p19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93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>
            <a:spLocks noGrp="1"/>
          </p:cNvSpPr>
          <p:nvPr>
            <p:ph type="title"/>
          </p:nvPr>
        </p:nvSpPr>
        <p:spPr>
          <a:xfrm>
            <a:off x="2391900" y="28489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2" name="Google Shape;422;p20"/>
          <p:cNvSpPr txBox="1">
            <a:spLocks noGrp="1"/>
          </p:cNvSpPr>
          <p:nvPr>
            <p:ph type="subTitle" idx="1"/>
          </p:nvPr>
        </p:nvSpPr>
        <p:spPr>
          <a:xfrm>
            <a:off x="1294500" y="1244625"/>
            <a:ext cx="6555000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8293375" y="15405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25" name="Google Shape;425;p20"/>
          <p:cNvGrpSpPr/>
          <p:nvPr/>
        </p:nvGrpSpPr>
        <p:grpSpPr>
          <a:xfrm>
            <a:off x="1536829" y="4589927"/>
            <a:ext cx="474735" cy="231773"/>
            <a:chOff x="107375" y="2848613"/>
            <a:chExt cx="729800" cy="356300"/>
          </a:xfrm>
        </p:grpSpPr>
        <p:sp>
          <p:nvSpPr>
            <p:cNvPr id="426" name="Google Shape;426;p20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8" name="Google Shape;428;p20"/>
          <p:cNvGrpSpPr/>
          <p:nvPr/>
        </p:nvGrpSpPr>
        <p:grpSpPr>
          <a:xfrm>
            <a:off x="4368809" y="4644170"/>
            <a:ext cx="407831" cy="279211"/>
            <a:chOff x="0" y="2448138"/>
            <a:chExt cx="626950" cy="429225"/>
          </a:xfrm>
        </p:grpSpPr>
        <p:sp>
          <p:nvSpPr>
            <p:cNvPr id="429" name="Google Shape;429;p20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0"/>
          <p:cNvGrpSpPr/>
          <p:nvPr/>
        </p:nvGrpSpPr>
        <p:grpSpPr>
          <a:xfrm rot="-9406905">
            <a:off x="3929256" y="4475763"/>
            <a:ext cx="474643" cy="231761"/>
            <a:chOff x="107375" y="2848613"/>
            <a:chExt cx="729800" cy="356300"/>
          </a:xfrm>
        </p:grpSpPr>
        <p:sp>
          <p:nvSpPr>
            <p:cNvPr id="432" name="Google Shape;432;p20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390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>
            <a:spLocks noGrp="1"/>
          </p:cNvSpPr>
          <p:nvPr>
            <p:ph type="title"/>
          </p:nvPr>
        </p:nvSpPr>
        <p:spPr>
          <a:xfrm>
            <a:off x="4868450" y="841100"/>
            <a:ext cx="2795700" cy="20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1"/>
          <p:cNvSpPr txBox="1">
            <a:spLocks noGrp="1"/>
          </p:cNvSpPr>
          <p:nvPr>
            <p:ph type="subTitle" idx="1"/>
          </p:nvPr>
        </p:nvSpPr>
        <p:spPr>
          <a:xfrm>
            <a:off x="4868450" y="3068675"/>
            <a:ext cx="34773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1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7829625" y="1248000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21"/>
          <p:cNvSpPr/>
          <p:nvPr/>
        </p:nvSpPr>
        <p:spPr>
          <a:xfrm rot="-436832" flipH="1">
            <a:off x="8373197" y="3742560"/>
            <a:ext cx="1008900" cy="682997"/>
          </a:xfrm>
          <a:custGeom>
            <a:avLst/>
            <a:gdLst/>
            <a:ahLst/>
            <a:cxnLst/>
            <a:rect l="l" t="t" r="r" b="b"/>
            <a:pathLst>
              <a:path w="24261" h="16424" extrusionOk="0">
                <a:moveTo>
                  <a:pt x="13388" y="1"/>
                </a:moveTo>
                <a:cubicBezTo>
                  <a:pt x="13053" y="1"/>
                  <a:pt x="12718" y="131"/>
                  <a:pt x="12456" y="360"/>
                </a:cubicBezTo>
                <a:cubicBezTo>
                  <a:pt x="11049" y="1562"/>
                  <a:pt x="10345" y="3506"/>
                  <a:pt x="10626" y="5335"/>
                </a:cubicBezTo>
                <a:cubicBezTo>
                  <a:pt x="10256" y="4311"/>
                  <a:pt x="9770" y="3327"/>
                  <a:pt x="9207" y="2381"/>
                </a:cubicBezTo>
                <a:cubicBezTo>
                  <a:pt x="8922" y="1927"/>
                  <a:pt x="8517" y="1423"/>
                  <a:pt x="7997" y="1423"/>
                </a:cubicBezTo>
                <a:cubicBezTo>
                  <a:pt x="7885" y="1423"/>
                  <a:pt x="7769" y="1446"/>
                  <a:pt x="7647" y="1498"/>
                </a:cubicBezTo>
                <a:cubicBezTo>
                  <a:pt x="7519" y="1549"/>
                  <a:pt x="7403" y="1639"/>
                  <a:pt x="7301" y="1741"/>
                </a:cubicBezTo>
                <a:cubicBezTo>
                  <a:pt x="6496" y="2546"/>
                  <a:pt x="6406" y="3813"/>
                  <a:pt x="6751" y="4874"/>
                </a:cubicBezTo>
                <a:cubicBezTo>
                  <a:pt x="7084" y="5872"/>
                  <a:pt x="7736" y="6729"/>
                  <a:pt x="8375" y="7560"/>
                </a:cubicBezTo>
                <a:cubicBezTo>
                  <a:pt x="6939" y="6256"/>
                  <a:pt x="5235" y="5075"/>
                  <a:pt x="3324" y="5075"/>
                </a:cubicBezTo>
                <a:cubicBezTo>
                  <a:pt x="3193" y="5075"/>
                  <a:pt x="3060" y="5081"/>
                  <a:pt x="2927" y="5092"/>
                </a:cubicBezTo>
                <a:cubicBezTo>
                  <a:pt x="2019" y="5169"/>
                  <a:pt x="1201" y="6179"/>
                  <a:pt x="2019" y="7369"/>
                </a:cubicBezTo>
                <a:cubicBezTo>
                  <a:pt x="3273" y="9197"/>
                  <a:pt x="5114" y="9734"/>
                  <a:pt x="6994" y="10885"/>
                </a:cubicBezTo>
                <a:cubicBezTo>
                  <a:pt x="6994" y="10885"/>
                  <a:pt x="5881" y="10857"/>
                  <a:pt x="4685" y="10857"/>
                </a:cubicBezTo>
                <a:cubicBezTo>
                  <a:pt x="3744" y="10857"/>
                  <a:pt x="2751" y="10875"/>
                  <a:pt x="2211" y="10936"/>
                </a:cubicBezTo>
                <a:cubicBezTo>
                  <a:pt x="561" y="11116"/>
                  <a:pt x="24" y="12088"/>
                  <a:pt x="24" y="12868"/>
                </a:cubicBezTo>
                <a:cubicBezTo>
                  <a:pt x="1" y="14171"/>
                  <a:pt x="1048" y="14902"/>
                  <a:pt x="2736" y="14902"/>
                </a:cubicBezTo>
                <a:cubicBezTo>
                  <a:pt x="2920" y="14902"/>
                  <a:pt x="3112" y="14893"/>
                  <a:pt x="3310" y="14876"/>
                </a:cubicBezTo>
                <a:cubicBezTo>
                  <a:pt x="5460" y="14680"/>
                  <a:pt x="6606" y="14200"/>
                  <a:pt x="8459" y="14200"/>
                </a:cubicBezTo>
                <a:cubicBezTo>
                  <a:pt x="8789" y="14200"/>
                  <a:pt x="9142" y="14215"/>
                  <a:pt x="9526" y="14250"/>
                </a:cubicBezTo>
                <a:cubicBezTo>
                  <a:pt x="12084" y="14480"/>
                  <a:pt x="13031" y="15643"/>
                  <a:pt x="16484" y="16334"/>
                </a:cubicBezTo>
                <a:cubicBezTo>
                  <a:pt x="16792" y="16396"/>
                  <a:pt x="17070" y="16424"/>
                  <a:pt x="17322" y="16424"/>
                </a:cubicBezTo>
                <a:cubicBezTo>
                  <a:pt x="19311" y="16424"/>
                  <a:pt x="19610" y="14661"/>
                  <a:pt x="19042" y="13776"/>
                </a:cubicBezTo>
                <a:cubicBezTo>
                  <a:pt x="18544" y="12996"/>
                  <a:pt x="17853" y="12650"/>
                  <a:pt x="16944" y="12485"/>
                </a:cubicBezTo>
                <a:cubicBezTo>
                  <a:pt x="15998" y="12306"/>
                  <a:pt x="15052" y="12113"/>
                  <a:pt x="14118" y="11934"/>
                </a:cubicBezTo>
                <a:lnTo>
                  <a:pt x="14118" y="11934"/>
                </a:lnTo>
                <a:cubicBezTo>
                  <a:pt x="16484" y="12164"/>
                  <a:pt x="18313" y="12625"/>
                  <a:pt x="20692" y="12855"/>
                </a:cubicBezTo>
                <a:cubicBezTo>
                  <a:pt x="20848" y="12870"/>
                  <a:pt x="21045" y="12886"/>
                  <a:pt x="21264" y="12886"/>
                </a:cubicBezTo>
                <a:cubicBezTo>
                  <a:pt x="21620" y="12886"/>
                  <a:pt x="22036" y="12843"/>
                  <a:pt x="22432" y="12676"/>
                </a:cubicBezTo>
                <a:cubicBezTo>
                  <a:pt x="23583" y="12178"/>
                  <a:pt x="23378" y="11001"/>
                  <a:pt x="23148" y="10643"/>
                </a:cubicBezTo>
                <a:cubicBezTo>
                  <a:pt x="22725" y="9990"/>
                  <a:pt x="21946" y="9850"/>
                  <a:pt x="21242" y="9748"/>
                </a:cubicBezTo>
                <a:cubicBezTo>
                  <a:pt x="20706" y="9667"/>
                  <a:pt x="20092" y="9647"/>
                  <a:pt x="19452" y="9647"/>
                </a:cubicBezTo>
                <a:cubicBezTo>
                  <a:pt x="18790" y="9647"/>
                  <a:pt x="18100" y="9669"/>
                  <a:pt x="17438" y="9669"/>
                </a:cubicBezTo>
                <a:cubicBezTo>
                  <a:pt x="16799" y="9669"/>
                  <a:pt x="16187" y="9648"/>
                  <a:pt x="15653" y="9568"/>
                </a:cubicBezTo>
                <a:lnTo>
                  <a:pt x="22560" y="8685"/>
                </a:lnTo>
                <a:cubicBezTo>
                  <a:pt x="23211" y="8596"/>
                  <a:pt x="23749" y="8302"/>
                  <a:pt x="24030" y="7637"/>
                </a:cubicBezTo>
                <a:cubicBezTo>
                  <a:pt x="24260" y="7100"/>
                  <a:pt x="24260" y="6269"/>
                  <a:pt x="23339" y="5911"/>
                </a:cubicBezTo>
                <a:cubicBezTo>
                  <a:pt x="22757" y="5675"/>
                  <a:pt x="22153" y="5579"/>
                  <a:pt x="21538" y="5579"/>
                </a:cubicBezTo>
                <a:cubicBezTo>
                  <a:pt x="20046" y="5579"/>
                  <a:pt x="18495" y="6151"/>
                  <a:pt x="17072" y="6704"/>
                </a:cubicBezTo>
                <a:cubicBezTo>
                  <a:pt x="18723" y="6038"/>
                  <a:pt x="20360" y="5297"/>
                  <a:pt x="21946" y="4504"/>
                </a:cubicBezTo>
                <a:cubicBezTo>
                  <a:pt x="22508" y="4222"/>
                  <a:pt x="23109" y="3864"/>
                  <a:pt x="23160" y="3174"/>
                </a:cubicBezTo>
                <a:cubicBezTo>
                  <a:pt x="23186" y="2764"/>
                  <a:pt x="22995" y="2381"/>
                  <a:pt x="22674" y="2111"/>
                </a:cubicBezTo>
                <a:cubicBezTo>
                  <a:pt x="22225" y="1728"/>
                  <a:pt x="21659" y="1612"/>
                  <a:pt x="21088" y="1612"/>
                </a:cubicBezTo>
                <a:cubicBezTo>
                  <a:pt x="20878" y="1612"/>
                  <a:pt x="20668" y="1627"/>
                  <a:pt x="20462" y="1651"/>
                </a:cubicBezTo>
                <a:cubicBezTo>
                  <a:pt x="18186" y="1881"/>
                  <a:pt x="15512" y="3160"/>
                  <a:pt x="13824" y="4721"/>
                </a:cubicBezTo>
                <a:cubicBezTo>
                  <a:pt x="13965" y="3711"/>
                  <a:pt x="14514" y="2393"/>
                  <a:pt x="14502" y="1383"/>
                </a:cubicBezTo>
                <a:cubicBezTo>
                  <a:pt x="14502" y="909"/>
                  <a:pt x="14463" y="398"/>
                  <a:pt x="13939" y="130"/>
                </a:cubicBezTo>
                <a:cubicBezTo>
                  <a:pt x="13764" y="42"/>
                  <a:pt x="13576" y="1"/>
                  <a:pt x="133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21"/>
          <p:cNvSpPr/>
          <p:nvPr/>
        </p:nvSpPr>
        <p:spPr>
          <a:xfrm rot="-436832" flipH="1">
            <a:off x="8705949" y="3948731"/>
            <a:ext cx="487754" cy="669273"/>
          </a:xfrm>
          <a:custGeom>
            <a:avLst/>
            <a:gdLst/>
            <a:ahLst/>
            <a:cxnLst/>
            <a:rect l="l" t="t" r="r" b="b"/>
            <a:pathLst>
              <a:path w="11729" h="16094" extrusionOk="0">
                <a:moveTo>
                  <a:pt x="11310" y="0"/>
                </a:moveTo>
                <a:cubicBezTo>
                  <a:pt x="11261" y="0"/>
                  <a:pt x="11213" y="10"/>
                  <a:pt x="11166" y="30"/>
                </a:cubicBezTo>
                <a:cubicBezTo>
                  <a:pt x="11102" y="55"/>
                  <a:pt x="10680" y="247"/>
                  <a:pt x="10053" y="695"/>
                </a:cubicBezTo>
                <a:cubicBezTo>
                  <a:pt x="9234" y="1232"/>
                  <a:pt x="8032" y="2140"/>
                  <a:pt x="6702" y="3495"/>
                </a:cubicBezTo>
                <a:cubicBezTo>
                  <a:pt x="4516" y="5721"/>
                  <a:pt x="1586" y="9634"/>
                  <a:pt x="26" y="15633"/>
                </a:cubicBezTo>
                <a:cubicBezTo>
                  <a:pt x="0" y="15748"/>
                  <a:pt x="26" y="15864"/>
                  <a:pt x="90" y="15953"/>
                </a:cubicBezTo>
                <a:cubicBezTo>
                  <a:pt x="167" y="16043"/>
                  <a:pt x="269" y="16094"/>
                  <a:pt x="384" y="16094"/>
                </a:cubicBezTo>
                <a:lnTo>
                  <a:pt x="1868" y="16094"/>
                </a:lnTo>
                <a:cubicBezTo>
                  <a:pt x="2047" y="16094"/>
                  <a:pt x="2188" y="15978"/>
                  <a:pt x="2226" y="15812"/>
                </a:cubicBezTo>
                <a:cubicBezTo>
                  <a:pt x="4695" y="6130"/>
                  <a:pt x="8927" y="2358"/>
                  <a:pt x="10680" y="1168"/>
                </a:cubicBezTo>
                <a:cubicBezTo>
                  <a:pt x="11166" y="861"/>
                  <a:pt x="11460" y="707"/>
                  <a:pt x="11473" y="695"/>
                </a:cubicBezTo>
                <a:cubicBezTo>
                  <a:pt x="11652" y="605"/>
                  <a:pt x="11729" y="400"/>
                  <a:pt x="11639" y="221"/>
                </a:cubicBezTo>
                <a:cubicBezTo>
                  <a:pt x="11582" y="79"/>
                  <a:pt x="11448" y="0"/>
                  <a:pt x="113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21"/>
          <p:cNvSpPr/>
          <p:nvPr/>
        </p:nvSpPr>
        <p:spPr>
          <a:xfrm>
            <a:off x="-510975" y="507412"/>
            <a:ext cx="1087329" cy="385391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397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"/>
          <p:cNvSpPr txBox="1">
            <a:spLocks noGrp="1"/>
          </p:cNvSpPr>
          <p:nvPr>
            <p:ph type="title"/>
          </p:nvPr>
        </p:nvSpPr>
        <p:spPr>
          <a:xfrm>
            <a:off x="720049" y="1612450"/>
            <a:ext cx="3744000" cy="1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2"/>
          <p:cNvSpPr txBox="1">
            <a:spLocks noGrp="1"/>
          </p:cNvSpPr>
          <p:nvPr>
            <p:ph type="subTitle" idx="1"/>
          </p:nvPr>
        </p:nvSpPr>
        <p:spPr>
          <a:xfrm>
            <a:off x="1019256" y="2745663"/>
            <a:ext cx="3444900" cy="7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2"/>
          <p:cNvSpPr/>
          <p:nvPr/>
        </p:nvSpPr>
        <p:spPr>
          <a:xfrm flipH="1"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2"/>
          <p:cNvSpPr/>
          <p:nvPr/>
        </p:nvSpPr>
        <p:spPr>
          <a:xfrm>
            <a:off x="6382825" y="-131900"/>
            <a:ext cx="3565100" cy="976525"/>
          </a:xfrm>
          <a:custGeom>
            <a:avLst/>
            <a:gdLst/>
            <a:ahLst/>
            <a:cxnLst/>
            <a:rect l="l" t="t" r="r" b="b"/>
            <a:pathLst>
              <a:path w="142604" h="39061" extrusionOk="0">
                <a:moveTo>
                  <a:pt x="67062" y="1"/>
                </a:moveTo>
                <a:cubicBezTo>
                  <a:pt x="66879" y="1"/>
                  <a:pt x="66698" y="8"/>
                  <a:pt x="66521" y="23"/>
                </a:cubicBezTo>
                <a:cubicBezTo>
                  <a:pt x="65664" y="107"/>
                  <a:pt x="62094" y="837"/>
                  <a:pt x="61780" y="3718"/>
                </a:cubicBezTo>
                <a:cubicBezTo>
                  <a:pt x="59950" y="2496"/>
                  <a:pt x="58201" y="2000"/>
                  <a:pt x="56615" y="2000"/>
                </a:cubicBezTo>
                <a:cubicBezTo>
                  <a:pt x="52539" y="2000"/>
                  <a:pt x="49547" y="5282"/>
                  <a:pt x="49066" y="7957"/>
                </a:cubicBezTo>
                <a:cubicBezTo>
                  <a:pt x="49002" y="8291"/>
                  <a:pt x="48961" y="8604"/>
                  <a:pt x="48940" y="8938"/>
                </a:cubicBezTo>
                <a:cubicBezTo>
                  <a:pt x="48473" y="8821"/>
                  <a:pt x="47974" y="8756"/>
                  <a:pt x="47466" y="8756"/>
                </a:cubicBezTo>
                <a:cubicBezTo>
                  <a:pt x="47249" y="8756"/>
                  <a:pt x="47030" y="8768"/>
                  <a:pt x="46811" y="8793"/>
                </a:cubicBezTo>
                <a:cubicBezTo>
                  <a:pt x="45996" y="8896"/>
                  <a:pt x="45286" y="9168"/>
                  <a:pt x="44681" y="9544"/>
                </a:cubicBezTo>
                <a:cubicBezTo>
                  <a:pt x="42983" y="5852"/>
                  <a:pt x="38704" y="3358"/>
                  <a:pt x="33927" y="3358"/>
                </a:cubicBezTo>
                <a:cubicBezTo>
                  <a:pt x="33356" y="3358"/>
                  <a:pt x="32777" y="3394"/>
                  <a:pt x="32196" y="3468"/>
                </a:cubicBezTo>
                <a:cubicBezTo>
                  <a:pt x="30462" y="3676"/>
                  <a:pt x="28855" y="4219"/>
                  <a:pt x="27497" y="4993"/>
                </a:cubicBezTo>
                <a:cubicBezTo>
                  <a:pt x="27038" y="5263"/>
                  <a:pt x="26600" y="5535"/>
                  <a:pt x="26202" y="5848"/>
                </a:cubicBezTo>
                <a:cubicBezTo>
                  <a:pt x="25932" y="6057"/>
                  <a:pt x="25681" y="6265"/>
                  <a:pt x="25431" y="6496"/>
                </a:cubicBezTo>
                <a:cubicBezTo>
                  <a:pt x="25180" y="6725"/>
                  <a:pt x="24950" y="6955"/>
                  <a:pt x="24721" y="7206"/>
                </a:cubicBezTo>
                <a:cubicBezTo>
                  <a:pt x="24512" y="7435"/>
                  <a:pt x="24303" y="7707"/>
                  <a:pt x="24115" y="7957"/>
                </a:cubicBezTo>
                <a:cubicBezTo>
                  <a:pt x="22778" y="9773"/>
                  <a:pt x="22152" y="11966"/>
                  <a:pt x="22508" y="14241"/>
                </a:cubicBezTo>
                <a:cubicBezTo>
                  <a:pt x="21776" y="13720"/>
                  <a:pt x="20837" y="13406"/>
                  <a:pt x="19835" y="13344"/>
                </a:cubicBezTo>
                <a:cubicBezTo>
                  <a:pt x="19745" y="13338"/>
                  <a:pt x="19655" y="13336"/>
                  <a:pt x="19565" y="13336"/>
                </a:cubicBezTo>
                <a:cubicBezTo>
                  <a:pt x="19321" y="13336"/>
                  <a:pt x="19077" y="13355"/>
                  <a:pt x="18833" y="13386"/>
                </a:cubicBezTo>
                <a:cubicBezTo>
                  <a:pt x="18248" y="13448"/>
                  <a:pt x="17726" y="13615"/>
                  <a:pt x="17246" y="13845"/>
                </a:cubicBezTo>
                <a:cubicBezTo>
                  <a:pt x="16765" y="14054"/>
                  <a:pt x="16348" y="14346"/>
                  <a:pt x="15993" y="14700"/>
                </a:cubicBezTo>
                <a:cubicBezTo>
                  <a:pt x="15534" y="13782"/>
                  <a:pt x="14719" y="13030"/>
                  <a:pt x="13717" y="12551"/>
                </a:cubicBezTo>
                <a:cubicBezTo>
                  <a:pt x="12965" y="12195"/>
                  <a:pt x="12110" y="11986"/>
                  <a:pt x="11211" y="11966"/>
                </a:cubicBezTo>
                <a:cubicBezTo>
                  <a:pt x="10919" y="11966"/>
                  <a:pt x="10607" y="11986"/>
                  <a:pt x="10314" y="12028"/>
                </a:cubicBezTo>
                <a:cubicBezTo>
                  <a:pt x="10126" y="12050"/>
                  <a:pt x="9938" y="12091"/>
                  <a:pt x="9771" y="12111"/>
                </a:cubicBezTo>
                <a:cubicBezTo>
                  <a:pt x="9666" y="12133"/>
                  <a:pt x="9563" y="12175"/>
                  <a:pt x="9479" y="12195"/>
                </a:cubicBezTo>
                <a:lnTo>
                  <a:pt x="9290" y="12258"/>
                </a:lnTo>
                <a:cubicBezTo>
                  <a:pt x="9165" y="12278"/>
                  <a:pt x="9020" y="12342"/>
                  <a:pt x="8895" y="12384"/>
                </a:cubicBezTo>
                <a:cubicBezTo>
                  <a:pt x="8873" y="12384"/>
                  <a:pt x="8853" y="12404"/>
                  <a:pt x="8853" y="12404"/>
                </a:cubicBezTo>
                <a:cubicBezTo>
                  <a:pt x="7912" y="12780"/>
                  <a:pt x="7141" y="13364"/>
                  <a:pt x="6598" y="14074"/>
                </a:cubicBezTo>
                <a:cubicBezTo>
                  <a:pt x="5916" y="13550"/>
                  <a:pt x="5014" y="13245"/>
                  <a:pt x="4053" y="13245"/>
                </a:cubicBezTo>
                <a:cubicBezTo>
                  <a:pt x="3866" y="13245"/>
                  <a:pt x="3677" y="13257"/>
                  <a:pt x="3486" y="13281"/>
                </a:cubicBezTo>
                <a:cubicBezTo>
                  <a:pt x="1420" y="13531"/>
                  <a:pt x="0" y="15160"/>
                  <a:pt x="312" y="16894"/>
                </a:cubicBezTo>
                <a:cubicBezTo>
                  <a:pt x="596" y="18460"/>
                  <a:pt x="2194" y="19583"/>
                  <a:pt x="4024" y="19583"/>
                </a:cubicBezTo>
                <a:cubicBezTo>
                  <a:pt x="4218" y="19583"/>
                  <a:pt x="4415" y="19570"/>
                  <a:pt x="4614" y="19544"/>
                </a:cubicBezTo>
                <a:cubicBezTo>
                  <a:pt x="5387" y="19461"/>
                  <a:pt x="6075" y="19169"/>
                  <a:pt x="6598" y="18773"/>
                </a:cubicBezTo>
                <a:cubicBezTo>
                  <a:pt x="7541" y="20042"/>
                  <a:pt x="9208" y="20854"/>
                  <a:pt x="11053" y="20854"/>
                </a:cubicBezTo>
                <a:cubicBezTo>
                  <a:pt x="11332" y="20854"/>
                  <a:pt x="11616" y="20836"/>
                  <a:pt x="11901" y="20797"/>
                </a:cubicBezTo>
                <a:cubicBezTo>
                  <a:pt x="11943" y="20797"/>
                  <a:pt x="12005" y="20797"/>
                  <a:pt x="12046" y="20777"/>
                </a:cubicBezTo>
                <a:lnTo>
                  <a:pt x="12046" y="20797"/>
                </a:lnTo>
                <a:cubicBezTo>
                  <a:pt x="12747" y="24618"/>
                  <a:pt x="16668" y="27360"/>
                  <a:pt x="21156" y="27360"/>
                </a:cubicBezTo>
                <a:cubicBezTo>
                  <a:pt x="21622" y="27360"/>
                  <a:pt x="22094" y="27330"/>
                  <a:pt x="22569" y="27270"/>
                </a:cubicBezTo>
                <a:cubicBezTo>
                  <a:pt x="24804" y="26999"/>
                  <a:pt x="26704" y="26080"/>
                  <a:pt x="28082" y="24764"/>
                </a:cubicBezTo>
                <a:cubicBezTo>
                  <a:pt x="29303" y="26985"/>
                  <a:pt x="31985" y="28451"/>
                  <a:pt x="34947" y="28451"/>
                </a:cubicBezTo>
                <a:cubicBezTo>
                  <a:pt x="35328" y="28451"/>
                  <a:pt x="35712" y="28427"/>
                  <a:pt x="36099" y="28377"/>
                </a:cubicBezTo>
                <a:cubicBezTo>
                  <a:pt x="37791" y="28168"/>
                  <a:pt x="39253" y="27500"/>
                  <a:pt x="40358" y="26560"/>
                </a:cubicBezTo>
                <a:lnTo>
                  <a:pt x="40358" y="26560"/>
                </a:lnTo>
                <a:cubicBezTo>
                  <a:pt x="40150" y="30735"/>
                  <a:pt x="43699" y="34452"/>
                  <a:pt x="48752" y="35100"/>
                </a:cubicBezTo>
                <a:cubicBezTo>
                  <a:pt x="49250" y="35162"/>
                  <a:pt x="49745" y="35192"/>
                  <a:pt x="50233" y="35192"/>
                </a:cubicBezTo>
                <a:cubicBezTo>
                  <a:pt x="53184" y="35192"/>
                  <a:pt x="55906" y="34091"/>
                  <a:pt x="57751" y="32280"/>
                </a:cubicBezTo>
                <a:cubicBezTo>
                  <a:pt x="58754" y="35663"/>
                  <a:pt x="62094" y="38399"/>
                  <a:pt x="66479" y="38962"/>
                </a:cubicBezTo>
                <a:cubicBezTo>
                  <a:pt x="67013" y="39028"/>
                  <a:pt x="67543" y="39061"/>
                  <a:pt x="68067" y="39061"/>
                </a:cubicBezTo>
                <a:cubicBezTo>
                  <a:pt x="72793" y="39061"/>
                  <a:pt x="76999" y="36430"/>
                  <a:pt x="78296" y="32615"/>
                </a:cubicBezTo>
                <a:cubicBezTo>
                  <a:pt x="79527" y="33847"/>
                  <a:pt x="81281" y="34724"/>
                  <a:pt x="83327" y="34995"/>
                </a:cubicBezTo>
                <a:cubicBezTo>
                  <a:pt x="83745" y="35048"/>
                  <a:pt x="84159" y="35074"/>
                  <a:pt x="84569" y="35074"/>
                </a:cubicBezTo>
                <a:cubicBezTo>
                  <a:pt x="87028" y="35074"/>
                  <a:pt x="89302" y="34137"/>
                  <a:pt x="90824" y="32615"/>
                </a:cubicBezTo>
                <a:cubicBezTo>
                  <a:pt x="92244" y="34452"/>
                  <a:pt x="94560" y="35768"/>
                  <a:pt x="97338" y="36122"/>
                </a:cubicBezTo>
                <a:cubicBezTo>
                  <a:pt x="97823" y="36184"/>
                  <a:pt x="98305" y="36214"/>
                  <a:pt x="98782" y="36214"/>
                </a:cubicBezTo>
                <a:cubicBezTo>
                  <a:pt x="102506" y="36214"/>
                  <a:pt x="105862" y="34387"/>
                  <a:pt x="107380" y="31592"/>
                </a:cubicBezTo>
                <a:cubicBezTo>
                  <a:pt x="109114" y="33241"/>
                  <a:pt x="111514" y="34390"/>
                  <a:pt x="114312" y="34744"/>
                </a:cubicBezTo>
                <a:cubicBezTo>
                  <a:pt x="114906" y="34821"/>
                  <a:pt x="115497" y="34858"/>
                  <a:pt x="116080" y="34858"/>
                </a:cubicBezTo>
                <a:cubicBezTo>
                  <a:pt x="121702" y="34858"/>
                  <a:pt x="126617" y="31408"/>
                  <a:pt x="127487" y="26623"/>
                </a:cubicBezTo>
                <a:lnTo>
                  <a:pt x="127487" y="26601"/>
                </a:lnTo>
                <a:cubicBezTo>
                  <a:pt x="127549" y="26623"/>
                  <a:pt x="127613" y="26623"/>
                  <a:pt x="127674" y="26643"/>
                </a:cubicBezTo>
                <a:cubicBezTo>
                  <a:pt x="128008" y="26684"/>
                  <a:pt x="128339" y="26704"/>
                  <a:pt x="128666" y="26704"/>
                </a:cubicBezTo>
                <a:cubicBezTo>
                  <a:pt x="131001" y="26704"/>
                  <a:pt x="133124" y="25688"/>
                  <a:pt x="134314" y="24076"/>
                </a:cubicBezTo>
                <a:cubicBezTo>
                  <a:pt x="134982" y="24577"/>
                  <a:pt x="135839" y="24931"/>
                  <a:pt x="136799" y="25056"/>
                </a:cubicBezTo>
                <a:cubicBezTo>
                  <a:pt x="137045" y="25088"/>
                  <a:pt x="137289" y="25103"/>
                  <a:pt x="137529" y="25103"/>
                </a:cubicBezTo>
                <a:cubicBezTo>
                  <a:pt x="139829" y="25103"/>
                  <a:pt x="141848" y="23703"/>
                  <a:pt x="142206" y="21737"/>
                </a:cubicBezTo>
                <a:cubicBezTo>
                  <a:pt x="142604" y="19566"/>
                  <a:pt x="140828" y="17540"/>
                  <a:pt x="138219" y="17206"/>
                </a:cubicBezTo>
                <a:cubicBezTo>
                  <a:pt x="137978" y="17175"/>
                  <a:pt x="137737" y="17160"/>
                  <a:pt x="137499" y="17160"/>
                </a:cubicBezTo>
                <a:cubicBezTo>
                  <a:pt x="136299" y="17160"/>
                  <a:pt x="135169" y="17543"/>
                  <a:pt x="134314" y="18188"/>
                </a:cubicBezTo>
                <a:cubicBezTo>
                  <a:pt x="133751" y="17436"/>
                  <a:pt x="132978" y="16788"/>
                  <a:pt x="132039" y="16329"/>
                </a:cubicBezTo>
                <a:cubicBezTo>
                  <a:pt x="131872" y="16245"/>
                  <a:pt x="131683" y="16184"/>
                  <a:pt x="131516" y="16100"/>
                </a:cubicBezTo>
                <a:cubicBezTo>
                  <a:pt x="131496" y="16100"/>
                  <a:pt x="131454" y="16078"/>
                  <a:pt x="131433" y="16078"/>
                </a:cubicBezTo>
                <a:cubicBezTo>
                  <a:pt x="131287" y="16017"/>
                  <a:pt x="131120" y="15953"/>
                  <a:pt x="130953" y="15911"/>
                </a:cubicBezTo>
                <a:cubicBezTo>
                  <a:pt x="130890" y="15891"/>
                  <a:pt x="130806" y="15870"/>
                  <a:pt x="130723" y="15850"/>
                </a:cubicBezTo>
                <a:cubicBezTo>
                  <a:pt x="130597" y="15808"/>
                  <a:pt x="130472" y="15766"/>
                  <a:pt x="130347" y="15744"/>
                </a:cubicBezTo>
                <a:cubicBezTo>
                  <a:pt x="130138" y="15703"/>
                  <a:pt x="129909" y="15661"/>
                  <a:pt x="129679" y="15641"/>
                </a:cubicBezTo>
                <a:cubicBezTo>
                  <a:pt x="129337" y="15597"/>
                  <a:pt x="128997" y="15575"/>
                  <a:pt x="128662" y="15575"/>
                </a:cubicBezTo>
                <a:cubicBezTo>
                  <a:pt x="125985" y="15575"/>
                  <a:pt x="123580" y="16941"/>
                  <a:pt x="122560" y="18981"/>
                </a:cubicBezTo>
                <a:cubicBezTo>
                  <a:pt x="121683" y="18125"/>
                  <a:pt x="120430" y="17520"/>
                  <a:pt x="118989" y="17331"/>
                </a:cubicBezTo>
                <a:cubicBezTo>
                  <a:pt x="118685" y="17291"/>
                  <a:pt x="118383" y="17271"/>
                  <a:pt x="118085" y="17271"/>
                </a:cubicBezTo>
                <a:cubicBezTo>
                  <a:pt x="116704" y="17271"/>
                  <a:pt x="115406" y="17692"/>
                  <a:pt x="114375" y="18397"/>
                </a:cubicBezTo>
                <a:cubicBezTo>
                  <a:pt x="114626" y="16768"/>
                  <a:pt x="114479" y="15181"/>
                  <a:pt x="113999" y="13698"/>
                </a:cubicBezTo>
                <a:cubicBezTo>
                  <a:pt x="113874" y="13322"/>
                  <a:pt x="113727" y="12947"/>
                  <a:pt x="113582" y="12593"/>
                </a:cubicBezTo>
                <a:cubicBezTo>
                  <a:pt x="113498" y="12404"/>
                  <a:pt x="113415" y="12237"/>
                  <a:pt x="113310" y="12050"/>
                </a:cubicBezTo>
                <a:cubicBezTo>
                  <a:pt x="111410" y="8353"/>
                  <a:pt x="107338" y="5555"/>
                  <a:pt x="102244" y="4909"/>
                </a:cubicBezTo>
                <a:cubicBezTo>
                  <a:pt x="101523" y="4804"/>
                  <a:pt x="100802" y="4757"/>
                  <a:pt x="100093" y="4757"/>
                </a:cubicBezTo>
                <a:cubicBezTo>
                  <a:pt x="99961" y="4757"/>
                  <a:pt x="99828" y="4759"/>
                  <a:pt x="99696" y="4762"/>
                </a:cubicBezTo>
                <a:cubicBezTo>
                  <a:pt x="99279" y="4784"/>
                  <a:pt x="98861" y="4804"/>
                  <a:pt x="98465" y="4846"/>
                </a:cubicBezTo>
                <a:cubicBezTo>
                  <a:pt x="97650" y="4909"/>
                  <a:pt x="96837" y="5054"/>
                  <a:pt x="96064" y="5243"/>
                </a:cubicBezTo>
                <a:cubicBezTo>
                  <a:pt x="93329" y="5890"/>
                  <a:pt x="90907" y="7226"/>
                  <a:pt x="89090" y="9021"/>
                </a:cubicBezTo>
                <a:cubicBezTo>
                  <a:pt x="88046" y="10045"/>
                  <a:pt x="87191" y="11215"/>
                  <a:pt x="86606" y="12529"/>
                </a:cubicBezTo>
                <a:cubicBezTo>
                  <a:pt x="86417" y="12404"/>
                  <a:pt x="86209" y="12300"/>
                  <a:pt x="86000" y="12195"/>
                </a:cubicBezTo>
                <a:cubicBezTo>
                  <a:pt x="85373" y="11883"/>
                  <a:pt x="84685" y="11674"/>
                  <a:pt x="83934" y="11590"/>
                </a:cubicBezTo>
                <a:cubicBezTo>
                  <a:pt x="83630" y="11552"/>
                  <a:pt x="83330" y="11533"/>
                  <a:pt x="83033" y="11533"/>
                </a:cubicBezTo>
                <a:cubicBezTo>
                  <a:pt x="81411" y="11533"/>
                  <a:pt x="79915" y="12095"/>
                  <a:pt x="78839" y="13030"/>
                </a:cubicBezTo>
                <a:cubicBezTo>
                  <a:pt x="78380" y="11006"/>
                  <a:pt x="76793" y="9272"/>
                  <a:pt x="74558" y="8395"/>
                </a:cubicBezTo>
                <a:cubicBezTo>
                  <a:pt x="74747" y="7602"/>
                  <a:pt x="74789" y="6746"/>
                  <a:pt x="74642" y="5890"/>
                </a:cubicBezTo>
                <a:cubicBezTo>
                  <a:pt x="73952" y="2164"/>
                  <a:pt x="70171" y="1"/>
                  <a:pt x="67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2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00050" y="1497550"/>
            <a:ext cx="4024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200050" y="684525"/>
            <a:ext cx="1165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200050" y="2274275"/>
            <a:ext cx="40242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45600" y="4255050"/>
            <a:ext cx="9189600" cy="8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" name="Google Shape;24;p3"/>
          <p:cNvGrpSpPr/>
          <p:nvPr/>
        </p:nvGrpSpPr>
        <p:grpSpPr>
          <a:xfrm>
            <a:off x="6860373" y="4681363"/>
            <a:ext cx="535819" cy="261595"/>
            <a:chOff x="107375" y="2848613"/>
            <a:chExt cx="729800" cy="356300"/>
          </a:xfrm>
        </p:grpSpPr>
        <p:sp>
          <p:nvSpPr>
            <p:cNvPr id="25" name="Google Shape;25;p3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6434642" y="4588745"/>
            <a:ext cx="460307" cy="315137"/>
            <a:chOff x="0" y="2448138"/>
            <a:chExt cx="626950" cy="429225"/>
          </a:xfrm>
        </p:grpSpPr>
        <p:sp>
          <p:nvSpPr>
            <p:cNvPr id="28" name="Google Shape;28;p3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3141898">
            <a:off x="1736901" y="4606750"/>
            <a:ext cx="464799" cy="318213"/>
            <a:chOff x="0" y="2448138"/>
            <a:chExt cx="626950" cy="429225"/>
          </a:xfrm>
        </p:grpSpPr>
        <p:sp>
          <p:nvSpPr>
            <p:cNvPr id="31" name="Google Shape;31;p3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33;p3"/>
          <p:cNvGrpSpPr/>
          <p:nvPr/>
        </p:nvGrpSpPr>
        <p:grpSpPr>
          <a:xfrm rot="-9407039">
            <a:off x="2311693" y="4586266"/>
            <a:ext cx="535781" cy="261577"/>
            <a:chOff x="107375" y="2848613"/>
            <a:chExt cx="729800" cy="356300"/>
          </a:xfrm>
        </p:grpSpPr>
        <p:sp>
          <p:nvSpPr>
            <p:cNvPr id="34" name="Google Shape;34;p3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3"/>
          <p:cNvSpPr/>
          <p:nvPr/>
        </p:nvSpPr>
        <p:spPr>
          <a:xfrm>
            <a:off x="-598800" y="2784000"/>
            <a:ext cx="1604609" cy="568714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81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"/>
          <p:cNvSpPr txBox="1">
            <a:spLocks noGrp="1"/>
          </p:cNvSpPr>
          <p:nvPr>
            <p:ph type="title"/>
          </p:nvPr>
        </p:nvSpPr>
        <p:spPr>
          <a:xfrm>
            <a:off x="4147550" y="1856025"/>
            <a:ext cx="267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1"/>
          </p:nvPr>
        </p:nvSpPr>
        <p:spPr>
          <a:xfrm>
            <a:off x="4147550" y="2578282"/>
            <a:ext cx="3510300" cy="7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/>
          <p:nvPr/>
        </p:nvSpPr>
        <p:spPr>
          <a:xfrm flipH="1">
            <a:off x="0" y="4358025"/>
            <a:ext cx="9144000" cy="78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3"/>
          <p:cNvSpPr/>
          <p:nvPr/>
        </p:nvSpPr>
        <p:spPr>
          <a:xfrm rot="486776" flipH="1">
            <a:off x="8399989" y="38158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8654914" y="2598956"/>
            <a:ext cx="309743" cy="175635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-352862" y="1703913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64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>
            <a:spLocks noGrp="1"/>
          </p:cNvSpPr>
          <p:nvPr>
            <p:ph type="title"/>
          </p:nvPr>
        </p:nvSpPr>
        <p:spPr>
          <a:xfrm>
            <a:off x="2827032" y="3123600"/>
            <a:ext cx="348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subTitle" idx="1"/>
          </p:nvPr>
        </p:nvSpPr>
        <p:spPr>
          <a:xfrm>
            <a:off x="2552850" y="3769675"/>
            <a:ext cx="40383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0" y="4515748"/>
            <a:ext cx="91440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-6807" y="4604099"/>
            <a:ext cx="9143985" cy="539249"/>
          </a:xfrm>
          <a:custGeom>
            <a:avLst/>
            <a:gdLst/>
            <a:ahLst/>
            <a:cxnLst/>
            <a:rect l="l" t="t" r="r" b="b"/>
            <a:pathLst>
              <a:path w="28435" h="8004" extrusionOk="0">
                <a:moveTo>
                  <a:pt x="1" y="1333"/>
                </a:moveTo>
                <a:cubicBezTo>
                  <a:pt x="575" y="1293"/>
                  <a:pt x="1854" y="1098"/>
                  <a:pt x="2481" y="562"/>
                </a:cubicBezTo>
                <a:cubicBezTo>
                  <a:pt x="3773" y="1919"/>
                  <a:pt x="7089" y="1267"/>
                  <a:pt x="8473" y="510"/>
                </a:cubicBezTo>
                <a:cubicBezTo>
                  <a:pt x="10901" y="1724"/>
                  <a:pt x="13578" y="1110"/>
                  <a:pt x="14491" y="379"/>
                </a:cubicBezTo>
                <a:cubicBezTo>
                  <a:pt x="15719" y="1998"/>
                  <a:pt x="19857" y="953"/>
                  <a:pt x="21319" y="1"/>
                </a:cubicBezTo>
                <a:cubicBezTo>
                  <a:pt x="22285" y="601"/>
                  <a:pt x="24843" y="1632"/>
                  <a:pt x="26789" y="53"/>
                </a:cubicBezTo>
                <a:cubicBezTo>
                  <a:pt x="27285" y="680"/>
                  <a:pt x="27886" y="901"/>
                  <a:pt x="28434" y="1136"/>
                </a:cubicBezTo>
                <a:lnTo>
                  <a:pt x="28434" y="8003"/>
                </a:lnTo>
                <a:lnTo>
                  <a:pt x="1" y="8003"/>
                </a:ln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59" name="Google Shape;459;p24"/>
          <p:cNvGrpSpPr/>
          <p:nvPr/>
        </p:nvGrpSpPr>
        <p:grpSpPr>
          <a:xfrm>
            <a:off x="5849253" y="4689817"/>
            <a:ext cx="374371" cy="614215"/>
            <a:chOff x="9323550" y="4281258"/>
            <a:chExt cx="703838" cy="1154756"/>
          </a:xfrm>
        </p:grpSpPr>
        <p:sp>
          <p:nvSpPr>
            <p:cNvPr id="460" name="Google Shape;460;p24"/>
            <p:cNvSpPr/>
            <p:nvPr/>
          </p:nvSpPr>
          <p:spPr>
            <a:xfrm>
              <a:off x="9422244" y="4319269"/>
              <a:ext cx="605144" cy="1116745"/>
            </a:xfrm>
            <a:custGeom>
              <a:avLst/>
              <a:gdLst/>
              <a:ahLst/>
              <a:cxnLst/>
              <a:rect l="l" t="t" r="r" b="b"/>
              <a:pathLst>
                <a:path w="10810" h="19949" extrusionOk="0">
                  <a:moveTo>
                    <a:pt x="2520" y="14570"/>
                  </a:moveTo>
                  <a:cubicBezTo>
                    <a:pt x="2141" y="19766"/>
                    <a:pt x="8265" y="19948"/>
                    <a:pt x="10066" y="16619"/>
                  </a:cubicBezTo>
                  <a:cubicBezTo>
                    <a:pt x="10810" y="15249"/>
                    <a:pt x="9701" y="13160"/>
                    <a:pt x="8891" y="10784"/>
                  </a:cubicBezTo>
                  <a:cubicBezTo>
                    <a:pt x="8277" y="8995"/>
                    <a:pt x="6541" y="3081"/>
                    <a:pt x="5758" y="1762"/>
                  </a:cubicBezTo>
                  <a:cubicBezTo>
                    <a:pt x="4714" y="0"/>
                    <a:pt x="0" y="1567"/>
                    <a:pt x="40" y="3642"/>
                  </a:cubicBezTo>
                  <a:cubicBezTo>
                    <a:pt x="79" y="5901"/>
                    <a:pt x="2768" y="11110"/>
                    <a:pt x="2520" y="14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9323550" y="4281258"/>
              <a:ext cx="482436" cy="385142"/>
            </a:xfrm>
            <a:custGeom>
              <a:avLst/>
              <a:gdLst/>
              <a:ahLst/>
              <a:cxnLst/>
              <a:rect l="l" t="t" r="r" b="b"/>
              <a:pathLst>
                <a:path w="8618" h="6880" extrusionOk="0">
                  <a:moveTo>
                    <a:pt x="3721" y="888"/>
                  </a:moveTo>
                  <a:cubicBezTo>
                    <a:pt x="5915" y="1"/>
                    <a:pt x="7965" y="444"/>
                    <a:pt x="8291" y="1854"/>
                  </a:cubicBezTo>
                  <a:cubicBezTo>
                    <a:pt x="8618" y="3264"/>
                    <a:pt x="7103" y="5118"/>
                    <a:pt x="4896" y="6006"/>
                  </a:cubicBezTo>
                  <a:cubicBezTo>
                    <a:pt x="2703" y="6880"/>
                    <a:pt x="654" y="6450"/>
                    <a:pt x="327" y="5040"/>
                  </a:cubicBezTo>
                  <a:cubicBezTo>
                    <a:pt x="0" y="3616"/>
                    <a:pt x="1516" y="1762"/>
                    <a:pt x="3721" y="8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9383505" y="4329513"/>
              <a:ext cx="362582" cy="288689"/>
            </a:xfrm>
            <a:custGeom>
              <a:avLst/>
              <a:gdLst/>
              <a:ahLst/>
              <a:cxnLst/>
              <a:rect l="l" t="t" r="r" b="b"/>
              <a:pathLst>
                <a:path w="6477" h="5157" extrusionOk="0">
                  <a:moveTo>
                    <a:pt x="2795" y="653"/>
                  </a:moveTo>
                  <a:cubicBezTo>
                    <a:pt x="4452" y="0"/>
                    <a:pt x="5993" y="326"/>
                    <a:pt x="6228" y="1384"/>
                  </a:cubicBezTo>
                  <a:cubicBezTo>
                    <a:pt x="6476" y="2441"/>
                    <a:pt x="5340" y="3838"/>
                    <a:pt x="3682" y="4504"/>
                  </a:cubicBezTo>
                  <a:cubicBezTo>
                    <a:pt x="2024" y="5156"/>
                    <a:pt x="483" y="4843"/>
                    <a:pt x="248" y="3773"/>
                  </a:cubicBezTo>
                  <a:cubicBezTo>
                    <a:pt x="1" y="2716"/>
                    <a:pt x="1136" y="1318"/>
                    <a:pt x="2795" y="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3" name="Google Shape;463;p24"/>
          <p:cNvGrpSpPr/>
          <p:nvPr/>
        </p:nvGrpSpPr>
        <p:grpSpPr>
          <a:xfrm>
            <a:off x="6127378" y="4714124"/>
            <a:ext cx="264736" cy="565591"/>
            <a:chOff x="10017877" y="4237425"/>
            <a:chExt cx="497718" cy="1063340"/>
          </a:xfrm>
        </p:grpSpPr>
        <p:sp>
          <p:nvSpPr>
            <p:cNvPr id="464" name="Google Shape;464;p24"/>
            <p:cNvSpPr/>
            <p:nvPr/>
          </p:nvSpPr>
          <p:spPr>
            <a:xfrm>
              <a:off x="10017877" y="4254219"/>
              <a:ext cx="497718" cy="1046546"/>
            </a:xfrm>
            <a:custGeom>
              <a:avLst/>
              <a:gdLst/>
              <a:ahLst/>
              <a:cxnLst/>
              <a:rect l="l" t="t" r="r" b="b"/>
              <a:pathLst>
                <a:path w="8891" h="18695" extrusionOk="0">
                  <a:moveTo>
                    <a:pt x="1658" y="12428"/>
                  </a:moveTo>
                  <a:cubicBezTo>
                    <a:pt x="1" y="16971"/>
                    <a:pt x="5405" y="18695"/>
                    <a:pt x="7872" y="16188"/>
                  </a:cubicBezTo>
                  <a:cubicBezTo>
                    <a:pt x="8890" y="15157"/>
                    <a:pt x="8434" y="13016"/>
                    <a:pt x="8316" y="10693"/>
                  </a:cubicBezTo>
                  <a:cubicBezTo>
                    <a:pt x="8225" y="8930"/>
                    <a:pt x="8199" y="3225"/>
                    <a:pt x="7833" y="1841"/>
                  </a:cubicBezTo>
                  <a:cubicBezTo>
                    <a:pt x="7350" y="0"/>
                    <a:pt x="2755" y="196"/>
                    <a:pt x="2259" y="2050"/>
                  </a:cubicBezTo>
                  <a:cubicBezTo>
                    <a:pt x="1710" y="4073"/>
                    <a:pt x="2768" y="9413"/>
                    <a:pt x="1658" y="124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10074865" y="4237425"/>
              <a:ext cx="433397" cy="304755"/>
            </a:xfrm>
            <a:custGeom>
              <a:avLst/>
              <a:gdLst/>
              <a:ahLst/>
              <a:cxnLst/>
              <a:rect l="l" t="t" r="r" b="b"/>
              <a:pathLst>
                <a:path w="7742" h="5444" extrusionOk="0">
                  <a:moveTo>
                    <a:pt x="3865" y="326"/>
                  </a:moveTo>
                  <a:cubicBezTo>
                    <a:pt x="6006" y="0"/>
                    <a:pt x="7742" y="810"/>
                    <a:pt x="7742" y="2128"/>
                  </a:cubicBezTo>
                  <a:cubicBezTo>
                    <a:pt x="7742" y="3447"/>
                    <a:pt x="6006" y="4791"/>
                    <a:pt x="3865" y="5118"/>
                  </a:cubicBezTo>
                  <a:cubicBezTo>
                    <a:pt x="1724" y="5444"/>
                    <a:pt x="1" y="4648"/>
                    <a:pt x="1" y="3316"/>
                  </a:cubicBezTo>
                  <a:cubicBezTo>
                    <a:pt x="1" y="1997"/>
                    <a:pt x="1724" y="653"/>
                    <a:pt x="3865" y="3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10128215" y="4275436"/>
              <a:ext cx="325972" cy="229518"/>
            </a:xfrm>
            <a:custGeom>
              <a:avLst/>
              <a:gdLst/>
              <a:ahLst/>
              <a:cxnLst/>
              <a:rect l="l" t="t" r="r" b="b"/>
              <a:pathLst>
                <a:path w="5823" h="4100" extrusionOk="0">
                  <a:moveTo>
                    <a:pt x="2912" y="248"/>
                  </a:moveTo>
                  <a:cubicBezTo>
                    <a:pt x="4517" y="0"/>
                    <a:pt x="5823" y="601"/>
                    <a:pt x="5823" y="1593"/>
                  </a:cubicBezTo>
                  <a:cubicBezTo>
                    <a:pt x="5823" y="2598"/>
                    <a:pt x="4517" y="3603"/>
                    <a:pt x="2912" y="3851"/>
                  </a:cubicBezTo>
                  <a:cubicBezTo>
                    <a:pt x="1306" y="4099"/>
                    <a:pt x="0" y="3485"/>
                    <a:pt x="0" y="2493"/>
                  </a:cubicBezTo>
                  <a:cubicBezTo>
                    <a:pt x="0" y="1501"/>
                    <a:pt x="1306" y="496"/>
                    <a:pt x="2912" y="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4"/>
          <p:cNvGrpSpPr/>
          <p:nvPr/>
        </p:nvGrpSpPr>
        <p:grpSpPr>
          <a:xfrm>
            <a:off x="362853" y="4689817"/>
            <a:ext cx="374371" cy="614215"/>
            <a:chOff x="9323550" y="4281258"/>
            <a:chExt cx="703838" cy="1154756"/>
          </a:xfrm>
        </p:grpSpPr>
        <p:sp>
          <p:nvSpPr>
            <p:cNvPr id="468" name="Google Shape;468;p24"/>
            <p:cNvSpPr/>
            <p:nvPr/>
          </p:nvSpPr>
          <p:spPr>
            <a:xfrm>
              <a:off x="9422244" y="4319269"/>
              <a:ext cx="605144" cy="1116745"/>
            </a:xfrm>
            <a:custGeom>
              <a:avLst/>
              <a:gdLst/>
              <a:ahLst/>
              <a:cxnLst/>
              <a:rect l="l" t="t" r="r" b="b"/>
              <a:pathLst>
                <a:path w="10810" h="19949" extrusionOk="0">
                  <a:moveTo>
                    <a:pt x="2520" y="14570"/>
                  </a:moveTo>
                  <a:cubicBezTo>
                    <a:pt x="2141" y="19766"/>
                    <a:pt x="8265" y="19948"/>
                    <a:pt x="10066" y="16619"/>
                  </a:cubicBezTo>
                  <a:cubicBezTo>
                    <a:pt x="10810" y="15249"/>
                    <a:pt x="9701" y="13160"/>
                    <a:pt x="8891" y="10784"/>
                  </a:cubicBezTo>
                  <a:cubicBezTo>
                    <a:pt x="8277" y="8995"/>
                    <a:pt x="6541" y="3081"/>
                    <a:pt x="5758" y="1762"/>
                  </a:cubicBezTo>
                  <a:cubicBezTo>
                    <a:pt x="4714" y="0"/>
                    <a:pt x="0" y="1567"/>
                    <a:pt x="40" y="3642"/>
                  </a:cubicBezTo>
                  <a:cubicBezTo>
                    <a:pt x="79" y="5901"/>
                    <a:pt x="2768" y="11110"/>
                    <a:pt x="2520" y="14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9323550" y="4281258"/>
              <a:ext cx="482436" cy="385142"/>
            </a:xfrm>
            <a:custGeom>
              <a:avLst/>
              <a:gdLst/>
              <a:ahLst/>
              <a:cxnLst/>
              <a:rect l="l" t="t" r="r" b="b"/>
              <a:pathLst>
                <a:path w="8618" h="6880" extrusionOk="0">
                  <a:moveTo>
                    <a:pt x="3721" y="888"/>
                  </a:moveTo>
                  <a:cubicBezTo>
                    <a:pt x="5915" y="1"/>
                    <a:pt x="7965" y="444"/>
                    <a:pt x="8291" y="1854"/>
                  </a:cubicBezTo>
                  <a:cubicBezTo>
                    <a:pt x="8618" y="3264"/>
                    <a:pt x="7103" y="5118"/>
                    <a:pt x="4896" y="6006"/>
                  </a:cubicBezTo>
                  <a:cubicBezTo>
                    <a:pt x="2703" y="6880"/>
                    <a:pt x="654" y="6450"/>
                    <a:pt x="327" y="5040"/>
                  </a:cubicBezTo>
                  <a:cubicBezTo>
                    <a:pt x="0" y="3616"/>
                    <a:pt x="1516" y="1762"/>
                    <a:pt x="3721" y="8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9383505" y="4329513"/>
              <a:ext cx="362582" cy="288689"/>
            </a:xfrm>
            <a:custGeom>
              <a:avLst/>
              <a:gdLst/>
              <a:ahLst/>
              <a:cxnLst/>
              <a:rect l="l" t="t" r="r" b="b"/>
              <a:pathLst>
                <a:path w="6477" h="5157" extrusionOk="0">
                  <a:moveTo>
                    <a:pt x="2795" y="653"/>
                  </a:moveTo>
                  <a:cubicBezTo>
                    <a:pt x="4452" y="0"/>
                    <a:pt x="5993" y="326"/>
                    <a:pt x="6228" y="1384"/>
                  </a:cubicBezTo>
                  <a:cubicBezTo>
                    <a:pt x="6476" y="2441"/>
                    <a:pt x="5340" y="3838"/>
                    <a:pt x="3682" y="4504"/>
                  </a:cubicBezTo>
                  <a:cubicBezTo>
                    <a:pt x="2024" y="5156"/>
                    <a:pt x="483" y="4843"/>
                    <a:pt x="248" y="3773"/>
                  </a:cubicBezTo>
                  <a:cubicBezTo>
                    <a:pt x="1" y="2716"/>
                    <a:pt x="1136" y="1318"/>
                    <a:pt x="2795" y="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1" name="Google Shape;471;p24"/>
          <p:cNvGrpSpPr/>
          <p:nvPr/>
        </p:nvGrpSpPr>
        <p:grpSpPr>
          <a:xfrm>
            <a:off x="640978" y="4714124"/>
            <a:ext cx="264736" cy="565591"/>
            <a:chOff x="10017877" y="4237425"/>
            <a:chExt cx="497718" cy="1063340"/>
          </a:xfrm>
        </p:grpSpPr>
        <p:sp>
          <p:nvSpPr>
            <p:cNvPr id="472" name="Google Shape;472;p24"/>
            <p:cNvSpPr/>
            <p:nvPr/>
          </p:nvSpPr>
          <p:spPr>
            <a:xfrm>
              <a:off x="10017877" y="4254219"/>
              <a:ext cx="497718" cy="1046546"/>
            </a:xfrm>
            <a:custGeom>
              <a:avLst/>
              <a:gdLst/>
              <a:ahLst/>
              <a:cxnLst/>
              <a:rect l="l" t="t" r="r" b="b"/>
              <a:pathLst>
                <a:path w="8891" h="18695" extrusionOk="0">
                  <a:moveTo>
                    <a:pt x="1658" y="12428"/>
                  </a:moveTo>
                  <a:cubicBezTo>
                    <a:pt x="1" y="16971"/>
                    <a:pt x="5405" y="18695"/>
                    <a:pt x="7872" y="16188"/>
                  </a:cubicBezTo>
                  <a:cubicBezTo>
                    <a:pt x="8890" y="15157"/>
                    <a:pt x="8434" y="13016"/>
                    <a:pt x="8316" y="10693"/>
                  </a:cubicBezTo>
                  <a:cubicBezTo>
                    <a:pt x="8225" y="8930"/>
                    <a:pt x="8199" y="3225"/>
                    <a:pt x="7833" y="1841"/>
                  </a:cubicBezTo>
                  <a:cubicBezTo>
                    <a:pt x="7350" y="0"/>
                    <a:pt x="2755" y="196"/>
                    <a:pt x="2259" y="2050"/>
                  </a:cubicBezTo>
                  <a:cubicBezTo>
                    <a:pt x="1710" y="4073"/>
                    <a:pt x="2768" y="9413"/>
                    <a:pt x="1658" y="124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0074865" y="4237425"/>
              <a:ext cx="433397" cy="304755"/>
            </a:xfrm>
            <a:custGeom>
              <a:avLst/>
              <a:gdLst/>
              <a:ahLst/>
              <a:cxnLst/>
              <a:rect l="l" t="t" r="r" b="b"/>
              <a:pathLst>
                <a:path w="7742" h="5444" extrusionOk="0">
                  <a:moveTo>
                    <a:pt x="3865" y="326"/>
                  </a:moveTo>
                  <a:cubicBezTo>
                    <a:pt x="6006" y="0"/>
                    <a:pt x="7742" y="810"/>
                    <a:pt x="7742" y="2128"/>
                  </a:cubicBezTo>
                  <a:cubicBezTo>
                    <a:pt x="7742" y="3447"/>
                    <a:pt x="6006" y="4791"/>
                    <a:pt x="3865" y="5118"/>
                  </a:cubicBezTo>
                  <a:cubicBezTo>
                    <a:pt x="1724" y="5444"/>
                    <a:pt x="1" y="4648"/>
                    <a:pt x="1" y="3316"/>
                  </a:cubicBezTo>
                  <a:cubicBezTo>
                    <a:pt x="1" y="1997"/>
                    <a:pt x="1724" y="653"/>
                    <a:pt x="3865" y="3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0128215" y="4275436"/>
              <a:ext cx="325972" cy="229518"/>
            </a:xfrm>
            <a:custGeom>
              <a:avLst/>
              <a:gdLst/>
              <a:ahLst/>
              <a:cxnLst/>
              <a:rect l="l" t="t" r="r" b="b"/>
              <a:pathLst>
                <a:path w="5823" h="4100" extrusionOk="0">
                  <a:moveTo>
                    <a:pt x="2912" y="248"/>
                  </a:moveTo>
                  <a:cubicBezTo>
                    <a:pt x="4517" y="0"/>
                    <a:pt x="5823" y="601"/>
                    <a:pt x="5823" y="1593"/>
                  </a:cubicBezTo>
                  <a:cubicBezTo>
                    <a:pt x="5823" y="2598"/>
                    <a:pt x="4517" y="3603"/>
                    <a:pt x="2912" y="3851"/>
                  </a:cubicBezTo>
                  <a:cubicBezTo>
                    <a:pt x="1306" y="4099"/>
                    <a:pt x="0" y="3485"/>
                    <a:pt x="0" y="2493"/>
                  </a:cubicBezTo>
                  <a:cubicBezTo>
                    <a:pt x="0" y="1501"/>
                    <a:pt x="1306" y="496"/>
                    <a:pt x="2912" y="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4"/>
          <p:cNvGrpSpPr/>
          <p:nvPr/>
        </p:nvGrpSpPr>
        <p:grpSpPr>
          <a:xfrm>
            <a:off x="2552845" y="4733400"/>
            <a:ext cx="525630" cy="280648"/>
            <a:chOff x="2026995" y="4170588"/>
            <a:chExt cx="525630" cy="280648"/>
          </a:xfrm>
        </p:grpSpPr>
        <p:grpSp>
          <p:nvGrpSpPr>
            <p:cNvPr id="476" name="Google Shape;476;p2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477" name="Google Shape;477;p2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83" name="Google Shape;483;p2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4" name="Google Shape;484;p24"/>
          <p:cNvGrpSpPr/>
          <p:nvPr/>
        </p:nvGrpSpPr>
        <p:grpSpPr>
          <a:xfrm>
            <a:off x="6887470" y="4783113"/>
            <a:ext cx="525630" cy="280648"/>
            <a:chOff x="2026995" y="4170588"/>
            <a:chExt cx="525630" cy="280648"/>
          </a:xfrm>
        </p:grpSpPr>
        <p:grpSp>
          <p:nvGrpSpPr>
            <p:cNvPr id="485" name="Google Shape;485;p24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486" name="Google Shape;486;p24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4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92" name="Google Shape;492;p24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6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subTitle" idx="1"/>
          </p:nvPr>
        </p:nvSpPr>
        <p:spPr>
          <a:xfrm>
            <a:off x="720000" y="1276900"/>
            <a:ext cx="43323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5"/>
          <p:cNvSpPr/>
          <p:nvPr/>
        </p:nvSpPr>
        <p:spPr>
          <a:xfrm rot="-528689">
            <a:off x="8348242" y="4256913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0" y="4822825"/>
            <a:ext cx="9144000" cy="32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 rot="-486776">
            <a:off x="218429" y="4388257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8304750" y="4716425"/>
            <a:ext cx="383400" cy="198900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rgbClr val="4598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3985175" y="4580703"/>
            <a:ext cx="456399" cy="387000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4128275" y="4778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rgbClr val="4598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344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 txBox="1">
            <a:spLocks noGrp="1"/>
          </p:cNvSpPr>
          <p:nvPr>
            <p:ph type="body" idx="1"/>
          </p:nvPr>
        </p:nvSpPr>
        <p:spPr>
          <a:xfrm>
            <a:off x="713125" y="1099350"/>
            <a:ext cx="3718800" cy="3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body" idx="2"/>
          </p:nvPr>
        </p:nvSpPr>
        <p:spPr>
          <a:xfrm>
            <a:off x="4698346" y="1099350"/>
            <a:ext cx="3718800" cy="3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 rot="486776" flipH="1">
            <a:off x="878486" y="4327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7" name="Google Shape;507;p26"/>
          <p:cNvSpPr/>
          <p:nvPr/>
        </p:nvSpPr>
        <p:spPr>
          <a:xfrm flipH="1">
            <a:off x="150" y="4953000"/>
            <a:ext cx="91440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8" name="Google Shape;508;p26"/>
          <p:cNvSpPr/>
          <p:nvPr/>
        </p:nvSpPr>
        <p:spPr>
          <a:xfrm flipH="1">
            <a:off x="0" y="45323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6"/>
          <p:cNvSpPr/>
          <p:nvPr/>
        </p:nvSpPr>
        <p:spPr>
          <a:xfrm rot="528689" flipH="1">
            <a:off x="5439264" y="42395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6"/>
          <p:cNvSpPr/>
          <p:nvPr/>
        </p:nvSpPr>
        <p:spPr>
          <a:xfrm flipH="1">
            <a:off x="7618050" y="4593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416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 idx="2"/>
          </p:nvPr>
        </p:nvSpPr>
        <p:spPr>
          <a:xfrm>
            <a:off x="785300" y="23241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1"/>
          </p:nvPr>
        </p:nvSpPr>
        <p:spPr>
          <a:xfrm>
            <a:off x="785300" y="2746325"/>
            <a:ext cx="21753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 idx="3"/>
          </p:nvPr>
        </p:nvSpPr>
        <p:spPr>
          <a:xfrm>
            <a:off x="3484421" y="23241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4"/>
          </p:nvPr>
        </p:nvSpPr>
        <p:spPr>
          <a:xfrm>
            <a:off x="3484422" y="2746325"/>
            <a:ext cx="21753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title" idx="5"/>
          </p:nvPr>
        </p:nvSpPr>
        <p:spPr>
          <a:xfrm>
            <a:off x="6183549" y="23241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6"/>
          </p:nvPr>
        </p:nvSpPr>
        <p:spPr>
          <a:xfrm>
            <a:off x="6183550" y="2746325"/>
            <a:ext cx="21753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0" y="4255053"/>
            <a:ext cx="9144000" cy="8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20" name="Google Shape;520;p27"/>
          <p:cNvGrpSpPr/>
          <p:nvPr/>
        </p:nvGrpSpPr>
        <p:grpSpPr>
          <a:xfrm>
            <a:off x="1302128" y="4664606"/>
            <a:ext cx="393474" cy="269382"/>
            <a:chOff x="0" y="2448138"/>
            <a:chExt cx="626950" cy="429225"/>
          </a:xfrm>
        </p:grpSpPr>
        <p:sp>
          <p:nvSpPr>
            <p:cNvPr id="521" name="Google Shape;521;p27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3" name="Google Shape;523;p27"/>
          <p:cNvGrpSpPr/>
          <p:nvPr/>
        </p:nvGrpSpPr>
        <p:grpSpPr>
          <a:xfrm rot="-9407078">
            <a:off x="2187924" y="4571933"/>
            <a:ext cx="458036" cy="223620"/>
            <a:chOff x="107375" y="2848613"/>
            <a:chExt cx="729800" cy="356300"/>
          </a:xfrm>
        </p:grpSpPr>
        <p:sp>
          <p:nvSpPr>
            <p:cNvPr id="524" name="Google Shape;524;p27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6" name="Google Shape;526;p27"/>
          <p:cNvSpPr/>
          <p:nvPr/>
        </p:nvSpPr>
        <p:spPr>
          <a:xfrm>
            <a:off x="-363850" y="787263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181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title" idx="2"/>
          </p:nvPr>
        </p:nvSpPr>
        <p:spPr>
          <a:xfrm>
            <a:off x="937700" y="34290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1"/>
          </p:nvPr>
        </p:nvSpPr>
        <p:spPr>
          <a:xfrm>
            <a:off x="937700" y="38601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 idx="3"/>
          </p:nvPr>
        </p:nvSpPr>
        <p:spPr>
          <a:xfrm>
            <a:off x="3484424" y="34290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4"/>
          </p:nvPr>
        </p:nvSpPr>
        <p:spPr>
          <a:xfrm>
            <a:off x="3484422" y="38601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title" idx="5"/>
          </p:nvPr>
        </p:nvSpPr>
        <p:spPr>
          <a:xfrm>
            <a:off x="6031149" y="34290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4" name="Google Shape;534;p28"/>
          <p:cNvSpPr txBox="1">
            <a:spLocks noGrp="1"/>
          </p:cNvSpPr>
          <p:nvPr>
            <p:ph type="subTitle" idx="6"/>
          </p:nvPr>
        </p:nvSpPr>
        <p:spPr>
          <a:xfrm>
            <a:off x="6031150" y="3860100"/>
            <a:ext cx="21753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8"/>
          <p:cNvSpPr/>
          <p:nvPr/>
        </p:nvSpPr>
        <p:spPr>
          <a:xfrm>
            <a:off x="0" y="4515748"/>
            <a:ext cx="91440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8"/>
          <p:cNvSpPr/>
          <p:nvPr/>
        </p:nvSpPr>
        <p:spPr>
          <a:xfrm>
            <a:off x="-60900" y="4604100"/>
            <a:ext cx="9490685" cy="948967"/>
          </a:xfrm>
          <a:custGeom>
            <a:avLst/>
            <a:gdLst/>
            <a:ahLst/>
            <a:cxnLst/>
            <a:rect l="l" t="t" r="r" b="b"/>
            <a:pathLst>
              <a:path w="30942" h="16680" extrusionOk="0">
                <a:moveTo>
                  <a:pt x="2988" y="1"/>
                </a:moveTo>
                <a:cubicBezTo>
                  <a:pt x="2250" y="1"/>
                  <a:pt x="1523" y="159"/>
                  <a:pt x="993" y="552"/>
                </a:cubicBezTo>
                <a:cubicBezTo>
                  <a:pt x="14" y="1296"/>
                  <a:pt x="27" y="2510"/>
                  <a:pt x="105" y="3581"/>
                </a:cubicBezTo>
                <a:cubicBezTo>
                  <a:pt x="262" y="5670"/>
                  <a:pt x="1" y="12197"/>
                  <a:pt x="158" y="14286"/>
                </a:cubicBezTo>
                <a:cubicBezTo>
                  <a:pt x="184" y="14533"/>
                  <a:pt x="210" y="14795"/>
                  <a:pt x="353" y="15030"/>
                </a:cubicBezTo>
                <a:cubicBezTo>
                  <a:pt x="654" y="15487"/>
                  <a:pt x="1371" y="15656"/>
                  <a:pt x="2011" y="15774"/>
                </a:cubicBezTo>
                <a:cubicBezTo>
                  <a:pt x="4788" y="16247"/>
                  <a:pt x="7621" y="16494"/>
                  <a:pt x="10454" y="16494"/>
                </a:cubicBezTo>
                <a:cubicBezTo>
                  <a:pt x="11217" y="16494"/>
                  <a:pt x="11980" y="16476"/>
                  <a:pt x="12743" y="16440"/>
                </a:cubicBezTo>
                <a:cubicBezTo>
                  <a:pt x="15001" y="16338"/>
                  <a:pt x="17267" y="16081"/>
                  <a:pt x="19516" y="16081"/>
                </a:cubicBezTo>
                <a:cubicBezTo>
                  <a:pt x="20451" y="16081"/>
                  <a:pt x="21383" y="16125"/>
                  <a:pt x="22311" y="16244"/>
                </a:cubicBezTo>
                <a:cubicBezTo>
                  <a:pt x="23502" y="16408"/>
                  <a:pt x="24744" y="16680"/>
                  <a:pt x="25932" y="16680"/>
                </a:cubicBezTo>
                <a:cubicBezTo>
                  <a:pt x="26541" y="16680"/>
                  <a:pt x="27137" y="16608"/>
                  <a:pt x="27703" y="16413"/>
                </a:cubicBezTo>
                <a:cubicBezTo>
                  <a:pt x="29166" y="15905"/>
                  <a:pt x="30040" y="14664"/>
                  <a:pt x="30327" y="13424"/>
                </a:cubicBezTo>
                <a:cubicBezTo>
                  <a:pt x="30614" y="12184"/>
                  <a:pt x="30837" y="6479"/>
                  <a:pt x="30719" y="5226"/>
                </a:cubicBezTo>
                <a:cubicBezTo>
                  <a:pt x="30666" y="4507"/>
                  <a:pt x="30628" y="3776"/>
                  <a:pt x="30719" y="3059"/>
                </a:cubicBezTo>
                <a:cubicBezTo>
                  <a:pt x="30758" y="2758"/>
                  <a:pt x="30849" y="2458"/>
                  <a:pt x="30901" y="2171"/>
                </a:cubicBezTo>
                <a:cubicBezTo>
                  <a:pt x="30928" y="1975"/>
                  <a:pt x="30941" y="1766"/>
                  <a:pt x="30811" y="1609"/>
                </a:cubicBezTo>
                <a:cubicBezTo>
                  <a:pt x="30654" y="1400"/>
                  <a:pt x="30314" y="1374"/>
                  <a:pt x="30040" y="1322"/>
                </a:cubicBezTo>
                <a:cubicBezTo>
                  <a:pt x="29570" y="1257"/>
                  <a:pt x="29113" y="1179"/>
                  <a:pt x="28656" y="1113"/>
                </a:cubicBezTo>
                <a:cubicBezTo>
                  <a:pt x="27730" y="970"/>
                  <a:pt x="26816" y="826"/>
                  <a:pt x="25888" y="683"/>
                </a:cubicBezTo>
                <a:cubicBezTo>
                  <a:pt x="24974" y="539"/>
                  <a:pt x="24061" y="396"/>
                  <a:pt x="23134" y="251"/>
                </a:cubicBezTo>
                <a:cubicBezTo>
                  <a:pt x="23030" y="225"/>
                  <a:pt x="22925" y="213"/>
                  <a:pt x="22821" y="199"/>
                </a:cubicBezTo>
                <a:cubicBezTo>
                  <a:pt x="22319" y="117"/>
                  <a:pt x="21808" y="40"/>
                  <a:pt x="21305" y="40"/>
                </a:cubicBezTo>
                <a:cubicBezTo>
                  <a:pt x="21009" y="40"/>
                  <a:pt x="20717" y="67"/>
                  <a:pt x="20431" y="134"/>
                </a:cubicBezTo>
                <a:cubicBezTo>
                  <a:pt x="19348" y="408"/>
                  <a:pt x="18578" y="1244"/>
                  <a:pt x="17468" y="1440"/>
                </a:cubicBezTo>
                <a:cubicBezTo>
                  <a:pt x="17309" y="1466"/>
                  <a:pt x="17151" y="1478"/>
                  <a:pt x="16992" y="1478"/>
                </a:cubicBezTo>
                <a:cubicBezTo>
                  <a:pt x="15559" y="1478"/>
                  <a:pt x="14162" y="507"/>
                  <a:pt x="12748" y="507"/>
                </a:cubicBezTo>
                <a:cubicBezTo>
                  <a:pt x="12538" y="507"/>
                  <a:pt x="12327" y="529"/>
                  <a:pt x="12116" y="578"/>
                </a:cubicBezTo>
                <a:cubicBezTo>
                  <a:pt x="11528" y="721"/>
                  <a:pt x="11045" y="1074"/>
                  <a:pt x="10484" y="1270"/>
                </a:cubicBezTo>
                <a:cubicBezTo>
                  <a:pt x="10091" y="1406"/>
                  <a:pt x="9673" y="1462"/>
                  <a:pt x="9248" y="1462"/>
                </a:cubicBezTo>
                <a:cubicBezTo>
                  <a:pt x="8571" y="1462"/>
                  <a:pt x="7875" y="1319"/>
                  <a:pt x="7233" y="1127"/>
                </a:cubicBezTo>
                <a:cubicBezTo>
                  <a:pt x="6202" y="800"/>
                  <a:pt x="5223" y="343"/>
                  <a:pt x="4139" y="121"/>
                </a:cubicBezTo>
                <a:cubicBezTo>
                  <a:pt x="3770" y="45"/>
                  <a:pt x="3377" y="1"/>
                  <a:pt x="2988" y="1"/>
                </a:cubicBez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7" name="Google Shape;537;p28"/>
          <p:cNvGrpSpPr/>
          <p:nvPr/>
        </p:nvGrpSpPr>
        <p:grpSpPr>
          <a:xfrm>
            <a:off x="1841887" y="4564268"/>
            <a:ext cx="797988" cy="568660"/>
            <a:chOff x="-1777613" y="4564268"/>
            <a:chExt cx="797988" cy="568660"/>
          </a:xfrm>
        </p:grpSpPr>
        <p:sp>
          <p:nvSpPr>
            <p:cNvPr id="538" name="Google Shape;538;p28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-1391467" y="4721110"/>
              <a:ext cx="411843" cy="381639"/>
            </a:xfrm>
            <a:custGeom>
              <a:avLst/>
              <a:gdLst/>
              <a:ahLst/>
              <a:cxnLst/>
              <a:rect l="l" t="t" r="r" b="b"/>
              <a:pathLst>
                <a:path w="9975" h="9244" extrusionOk="0">
                  <a:moveTo>
                    <a:pt x="2990" y="8147"/>
                  </a:moveTo>
                  <a:cubicBezTo>
                    <a:pt x="3225" y="7533"/>
                    <a:pt x="3538" y="7155"/>
                    <a:pt x="3134" y="7037"/>
                  </a:cubicBezTo>
                  <a:cubicBezTo>
                    <a:pt x="2742" y="6932"/>
                    <a:pt x="2377" y="7129"/>
                    <a:pt x="2220" y="6894"/>
                  </a:cubicBezTo>
                  <a:cubicBezTo>
                    <a:pt x="2064" y="6659"/>
                    <a:pt x="1489" y="5992"/>
                    <a:pt x="1280" y="5928"/>
                  </a:cubicBezTo>
                  <a:cubicBezTo>
                    <a:pt x="1071" y="5862"/>
                    <a:pt x="1058" y="5757"/>
                    <a:pt x="889" y="5757"/>
                  </a:cubicBezTo>
                  <a:cubicBezTo>
                    <a:pt x="718" y="5757"/>
                    <a:pt x="1" y="5902"/>
                    <a:pt x="1" y="5653"/>
                  </a:cubicBezTo>
                  <a:cubicBezTo>
                    <a:pt x="1" y="5405"/>
                    <a:pt x="301" y="5131"/>
                    <a:pt x="549" y="5105"/>
                  </a:cubicBezTo>
                  <a:cubicBezTo>
                    <a:pt x="810" y="5066"/>
                    <a:pt x="1202" y="4909"/>
                    <a:pt x="1045" y="4596"/>
                  </a:cubicBezTo>
                  <a:cubicBezTo>
                    <a:pt x="889" y="4283"/>
                    <a:pt x="849" y="4048"/>
                    <a:pt x="1110" y="3956"/>
                  </a:cubicBezTo>
                  <a:cubicBezTo>
                    <a:pt x="1385" y="3877"/>
                    <a:pt x="1711" y="4492"/>
                    <a:pt x="1724" y="4779"/>
                  </a:cubicBezTo>
                  <a:cubicBezTo>
                    <a:pt x="1750" y="5066"/>
                    <a:pt x="1724" y="5223"/>
                    <a:pt x="2011" y="5627"/>
                  </a:cubicBezTo>
                  <a:cubicBezTo>
                    <a:pt x="2285" y="6032"/>
                    <a:pt x="2598" y="6123"/>
                    <a:pt x="2781" y="6241"/>
                  </a:cubicBezTo>
                  <a:cubicBezTo>
                    <a:pt x="2977" y="6358"/>
                    <a:pt x="3486" y="6488"/>
                    <a:pt x="3617" y="6424"/>
                  </a:cubicBezTo>
                  <a:cubicBezTo>
                    <a:pt x="3735" y="6345"/>
                    <a:pt x="3538" y="6006"/>
                    <a:pt x="3434" y="5797"/>
                  </a:cubicBezTo>
                  <a:cubicBezTo>
                    <a:pt x="3343" y="5588"/>
                    <a:pt x="3355" y="5405"/>
                    <a:pt x="3578" y="5392"/>
                  </a:cubicBezTo>
                  <a:cubicBezTo>
                    <a:pt x="3787" y="5366"/>
                    <a:pt x="4113" y="5549"/>
                    <a:pt x="4139" y="5405"/>
                  </a:cubicBezTo>
                  <a:cubicBezTo>
                    <a:pt x="4152" y="5275"/>
                    <a:pt x="4100" y="4935"/>
                    <a:pt x="4152" y="4753"/>
                  </a:cubicBezTo>
                  <a:cubicBezTo>
                    <a:pt x="4217" y="4582"/>
                    <a:pt x="4361" y="4230"/>
                    <a:pt x="4152" y="4204"/>
                  </a:cubicBezTo>
                  <a:cubicBezTo>
                    <a:pt x="3943" y="4191"/>
                    <a:pt x="3773" y="4400"/>
                    <a:pt x="3408" y="4295"/>
                  </a:cubicBezTo>
                  <a:cubicBezTo>
                    <a:pt x="3042" y="4191"/>
                    <a:pt x="2977" y="4008"/>
                    <a:pt x="2795" y="4060"/>
                  </a:cubicBezTo>
                  <a:cubicBezTo>
                    <a:pt x="2624" y="4112"/>
                    <a:pt x="2429" y="4217"/>
                    <a:pt x="2325" y="4126"/>
                  </a:cubicBezTo>
                  <a:cubicBezTo>
                    <a:pt x="2220" y="4034"/>
                    <a:pt x="2220" y="3813"/>
                    <a:pt x="2325" y="3695"/>
                  </a:cubicBezTo>
                  <a:cubicBezTo>
                    <a:pt x="2416" y="3590"/>
                    <a:pt x="2429" y="3499"/>
                    <a:pt x="2325" y="3381"/>
                  </a:cubicBezTo>
                  <a:cubicBezTo>
                    <a:pt x="2233" y="3277"/>
                    <a:pt x="2076" y="3146"/>
                    <a:pt x="1919" y="3108"/>
                  </a:cubicBezTo>
                  <a:cubicBezTo>
                    <a:pt x="1776" y="3056"/>
                    <a:pt x="1515" y="2885"/>
                    <a:pt x="1580" y="2716"/>
                  </a:cubicBezTo>
                  <a:cubicBezTo>
                    <a:pt x="1646" y="2546"/>
                    <a:pt x="1907" y="2429"/>
                    <a:pt x="1907" y="2429"/>
                  </a:cubicBezTo>
                  <a:cubicBezTo>
                    <a:pt x="1907" y="2429"/>
                    <a:pt x="2024" y="2076"/>
                    <a:pt x="1802" y="1933"/>
                  </a:cubicBezTo>
                  <a:cubicBezTo>
                    <a:pt x="1567" y="1802"/>
                    <a:pt x="1359" y="1710"/>
                    <a:pt x="1554" y="1528"/>
                  </a:cubicBezTo>
                  <a:cubicBezTo>
                    <a:pt x="1737" y="1358"/>
                    <a:pt x="2128" y="1162"/>
                    <a:pt x="2377" y="1449"/>
                  </a:cubicBezTo>
                  <a:cubicBezTo>
                    <a:pt x="2624" y="1724"/>
                    <a:pt x="2638" y="2337"/>
                    <a:pt x="2703" y="2676"/>
                  </a:cubicBezTo>
                  <a:cubicBezTo>
                    <a:pt x="2769" y="3003"/>
                    <a:pt x="2990" y="3355"/>
                    <a:pt x="3329" y="3460"/>
                  </a:cubicBezTo>
                  <a:cubicBezTo>
                    <a:pt x="3682" y="3564"/>
                    <a:pt x="4518" y="3695"/>
                    <a:pt x="4518" y="3695"/>
                  </a:cubicBezTo>
                  <a:cubicBezTo>
                    <a:pt x="4518" y="3695"/>
                    <a:pt x="4765" y="3186"/>
                    <a:pt x="4570" y="2821"/>
                  </a:cubicBezTo>
                  <a:cubicBezTo>
                    <a:pt x="4374" y="2441"/>
                    <a:pt x="4087" y="2389"/>
                    <a:pt x="4074" y="1881"/>
                  </a:cubicBezTo>
                  <a:cubicBezTo>
                    <a:pt x="4060" y="1371"/>
                    <a:pt x="4231" y="1110"/>
                    <a:pt x="4048" y="927"/>
                  </a:cubicBezTo>
                  <a:cubicBezTo>
                    <a:pt x="3878" y="744"/>
                    <a:pt x="3590" y="457"/>
                    <a:pt x="3590" y="327"/>
                  </a:cubicBezTo>
                  <a:cubicBezTo>
                    <a:pt x="3590" y="196"/>
                    <a:pt x="3630" y="39"/>
                    <a:pt x="3825" y="13"/>
                  </a:cubicBezTo>
                  <a:cubicBezTo>
                    <a:pt x="4022" y="1"/>
                    <a:pt x="4231" y="39"/>
                    <a:pt x="4295" y="170"/>
                  </a:cubicBezTo>
                  <a:cubicBezTo>
                    <a:pt x="4348" y="300"/>
                    <a:pt x="4413" y="483"/>
                    <a:pt x="4504" y="627"/>
                  </a:cubicBezTo>
                  <a:cubicBezTo>
                    <a:pt x="4596" y="770"/>
                    <a:pt x="4792" y="718"/>
                    <a:pt x="4805" y="614"/>
                  </a:cubicBezTo>
                  <a:cubicBezTo>
                    <a:pt x="4805" y="509"/>
                    <a:pt x="5026" y="248"/>
                    <a:pt x="5249" y="353"/>
                  </a:cubicBezTo>
                  <a:cubicBezTo>
                    <a:pt x="5458" y="445"/>
                    <a:pt x="5667" y="640"/>
                    <a:pt x="5562" y="875"/>
                  </a:cubicBezTo>
                  <a:cubicBezTo>
                    <a:pt x="5444" y="1110"/>
                    <a:pt x="5053" y="1606"/>
                    <a:pt x="5118" y="1933"/>
                  </a:cubicBezTo>
                  <a:cubicBezTo>
                    <a:pt x="5183" y="2272"/>
                    <a:pt x="5275" y="2481"/>
                    <a:pt x="5314" y="2742"/>
                  </a:cubicBezTo>
                  <a:cubicBezTo>
                    <a:pt x="5353" y="3003"/>
                    <a:pt x="5314" y="3251"/>
                    <a:pt x="5444" y="3251"/>
                  </a:cubicBezTo>
                  <a:cubicBezTo>
                    <a:pt x="5575" y="3251"/>
                    <a:pt x="5653" y="2990"/>
                    <a:pt x="5810" y="3082"/>
                  </a:cubicBezTo>
                  <a:cubicBezTo>
                    <a:pt x="5966" y="3186"/>
                    <a:pt x="6006" y="3303"/>
                    <a:pt x="5966" y="3408"/>
                  </a:cubicBezTo>
                  <a:cubicBezTo>
                    <a:pt x="5940" y="3512"/>
                    <a:pt x="5523" y="3787"/>
                    <a:pt x="5496" y="4022"/>
                  </a:cubicBezTo>
                  <a:cubicBezTo>
                    <a:pt x="5458" y="4243"/>
                    <a:pt x="5745" y="4700"/>
                    <a:pt x="5888" y="4596"/>
                  </a:cubicBezTo>
                  <a:cubicBezTo>
                    <a:pt x="6032" y="4504"/>
                    <a:pt x="6515" y="4086"/>
                    <a:pt x="6619" y="3708"/>
                  </a:cubicBezTo>
                  <a:cubicBezTo>
                    <a:pt x="6737" y="3343"/>
                    <a:pt x="6567" y="3120"/>
                    <a:pt x="6515" y="2781"/>
                  </a:cubicBezTo>
                  <a:cubicBezTo>
                    <a:pt x="6450" y="2429"/>
                    <a:pt x="6880" y="2168"/>
                    <a:pt x="6880" y="1907"/>
                  </a:cubicBezTo>
                  <a:cubicBezTo>
                    <a:pt x="6894" y="1632"/>
                    <a:pt x="6619" y="1411"/>
                    <a:pt x="6776" y="1240"/>
                  </a:cubicBezTo>
                  <a:cubicBezTo>
                    <a:pt x="6946" y="1058"/>
                    <a:pt x="7037" y="953"/>
                    <a:pt x="7181" y="1058"/>
                  </a:cubicBezTo>
                  <a:cubicBezTo>
                    <a:pt x="7312" y="1162"/>
                    <a:pt x="7402" y="1515"/>
                    <a:pt x="7429" y="1710"/>
                  </a:cubicBezTo>
                  <a:cubicBezTo>
                    <a:pt x="7468" y="1907"/>
                    <a:pt x="7246" y="2180"/>
                    <a:pt x="7364" y="2429"/>
                  </a:cubicBezTo>
                  <a:cubicBezTo>
                    <a:pt x="7481" y="2664"/>
                    <a:pt x="7846" y="2507"/>
                    <a:pt x="8095" y="2154"/>
                  </a:cubicBezTo>
                  <a:cubicBezTo>
                    <a:pt x="8342" y="1802"/>
                    <a:pt x="8487" y="1646"/>
                    <a:pt x="8722" y="1698"/>
                  </a:cubicBezTo>
                  <a:cubicBezTo>
                    <a:pt x="8957" y="1750"/>
                    <a:pt x="8995" y="1724"/>
                    <a:pt x="9047" y="1867"/>
                  </a:cubicBezTo>
                  <a:cubicBezTo>
                    <a:pt x="9113" y="2024"/>
                    <a:pt x="9309" y="2259"/>
                    <a:pt x="9047" y="2507"/>
                  </a:cubicBezTo>
                  <a:cubicBezTo>
                    <a:pt x="8774" y="2755"/>
                    <a:pt x="8630" y="2716"/>
                    <a:pt x="8238" y="2977"/>
                  </a:cubicBezTo>
                  <a:cubicBezTo>
                    <a:pt x="7860" y="3238"/>
                    <a:pt x="7625" y="3381"/>
                    <a:pt x="7599" y="3616"/>
                  </a:cubicBezTo>
                  <a:cubicBezTo>
                    <a:pt x="7585" y="3851"/>
                    <a:pt x="7455" y="4086"/>
                    <a:pt x="7338" y="4243"/>
                  </a:cubicBezTo>
                  <a:cubicBezTo>
                    <a:pt x="7233" y="4413"/>
                    <a:pt x="8029" y="4335"/>
                    <a:pt x="8212" y="4426"/>
                  </a:cubicBezTo>
                  <a:cubicBezTo>
                    <a:pt x="8395" y="4518"/>
                    <a:pt x="8604" y="4648"/>
                    <a:pt x="8434" y="4791"/>
                  </a:cubicBezTo>
                  <a:cubicBezTo>
                    <a:pt x="8252" y="4922"/>
                    <a:pt x="7402" y="4870"/>
                    <a:pt x="7207" y="4922"/>
                  </a:cubicBezTo>
                  <a:cubicBezTo>
                    <a:pt x="7011" y="4974"/>
                    <a:pt x="6293" y="5118"/>
                    <a:pt x="6163" y="5275"/>
                  </a:cubicBezTo>
                  <a:cubicBezTo>
                    <a:pt x="6045" y="5432"/>
                    <a:pt x="5862" y="5771"/>
                    <a:pt x="5876" y="5914"/>
                  </a:cubicBezTo>
                  <a:cubicBezTo>
                    <a:pt x="5902" y="6058"/>
                    <a:pt x="6332" y="6084"/>
                    <a:pt x="6633" y="5954"/>
                  </a:cubicBezTo>
                  <a:cubicBezTo>
                    <a:pt x="6933" y="5810"/>
                    <a:pt x="7338" y="5914"/>
                    <a:pt x="7494" y="5862"/>
                  </a:cubicBezTo>
                  <a:cubicBezTo>
                    <a:pt x="7664" y="5797"/>
                    <a:pt x="7651" y="5470"/>
                    <a:pt x="7886" y="5484"/>
                  </a:cubicBezTo>
                  <a:cubicBezTo>
                    <a:pt x="8107" y="5496"/>
                    <a:pt x="7990" y="5575"/>
                    <a:pt x="8121" y="5797"/>
                  </a:cubicBezTo>
                  <a:cubicBezTo>
                    <a:pt x="8238" y="6018"/>
                    <a:pt x="8786" y="5902"/>
                    <a:pt x="9100" y="5836"/>
                  </a:cubicBezTo>
                  <a:cubicBezTo>
                    <a:pt x="9400" y="5771"/>
                    <a:pt x="9648" y="5653"/>
                    <a:pt x="9778" y="5875"/>
                  </a:cubicBezTo>
                  <a:cubicBezTo>
                    <a:pt x="9909" y="6110"/>
                    <a:pt x="9975" y="6306"/>
                    <a:pt x="9778" y="6436"/>
                  </a:cubicBezTo>
                  <a:cubicBezTo>
                    <a:pt x="9583" y="6580"/>
                    <a:pt x="8225" y="6723"/>
                    <a:pt x="7794" y="6659"/>
                  </a:cubicBezTo>
                  <a:cubicBezTo>
                    <a:pt x="7376" y="6580"/>
                    <a:pt x="7429" y="6319"/>
                    <a:pt x="6711" y="6528"/>
                  </a:cubicBezTo>
                  <a:cubicBezTo>
                    <a:pt x="5980" y="6750"/>
                    <a:pt x="5444" y="6946"/>
                    <a:pt x="5379" y="7037"/>
                  </a:cubicBezTo>
                  <a:cubicBezTo>
                    <a:pt x="5314" y="7129"/>
                    <a:pt x="5157" y="7338"/>
                    <a:pt x="5314" y="7428"/>
                  </a:cubicBezTo>
                  <a:cubicBezTo>
                    <a:pt x="5458" y="7533"/>
                    <a:pt x="5914" y="7442"/>
                    <a:pt x="6019" y="7573"/>
                  </a:cubicBezTo>
                  <a:cubicBezTo>
                    <a:pt x="6123" y="7690"/>
                    <a:pt x="6163" y="7820"/>
                    <a:pt x="6045" y="7938"/>
                  </a:cubicBezTo>
                  <a:cubicBezTo>
                    <a:pt x="5914" y="8043"/>
                    <a:pt x="5575" y="8264"/>
                    <a:pt x="5340" y="8368"/>
                  </a:cubicBezTo>
                  <a:cubicBezTo>
                    <a:pt x="5105" y="8473"/>
                    <a:pt x="5040" y="8212"/>
                    <a:pt x="5000" y="8539"/>
                  </a:cubicBezTo>
                  <a:cubicBezTo>
                    <a:pt x="4974" y="8852"/>
                    <a:pt x="5249" y="8969"/>
                    <a:pt x="5014" y="9099"/>
                  </a:cubicBezTo>
                  <a:cubicBezTo>
                    <a:pt x="4792" y="9244"/>
                    <a:pt x="3578" y="9204"/>
                    <a:pt x="3082" y="9152"/>
                  </a:cubicBezTo>
                  <a:cubicBezTo>
                    <a:pt x="2598" y="9113"/>
                    <a:pt x="2429" y="8904"/>
                    <a:pt x="2481" y="8800"/>
                  </a:cubicBezTo>
                  <a:cubicBezTo>
                    <a:pt x="2520" y="8682"/>
                    <a:pt x="2990" y="8147"/>
                    <a:pt x="2990" y="8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1" name="Google Shape;541;p28"/>
          <p:cNvSpPr/>
          <p:nvPr/>
        </p:nvSpPr>
        <p:spPr>
          <a:xfrm>
            <a:off x="465350" y="4715350"/>
            <a:ext cx="660496" cy="26648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8"/>
          <p:cNvSpPr/>
          <p:nvPr/>
        </p:nvSpPr>
        <p:spPr>
          <a:xfrm flipH="1">
            <a:off x="6933275" y="4696321"/>
            <a:ext cx="447351" cy="180479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43" name="Google Shape;543;p28"/>
          <p:cNvGrpSpPr/>
          <p:nvPr/>
        </p:nvGrpSpPr>
        <p:grpSpPr>
          <a:xfrm>
            <a:off x="5563140" y="4705453"/>
            <a:ext cx="447363" cy="427859"/>
            <a:chOff x="-1777613" y="4564268"/>
            <a:chExt cx="594581" cy="568660"/>
          </a:xfrm>
        </p:grpSpPr>
        <p:sp>
          <p:nvSpPr>
            <p:cNvPr id="544" name="Google Shape;544;p28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6" name="Google Shape;546;p28"/>
          <p:cNvSpPr/>
          <p:nvPr/>
        </p:nvSpPr>
        <p:spPr>
          <a:xfrm flipH="1">
            <a:off x="3179905" y="4852957"/>
            <a:ext cx="329187" cy="13282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47" name="Google Shape;547;p28"/>
          <p:cNvGrpSpPr/>
          <p:nvPr/>
        </p:nvGrpSpPr>
        <p:grpSpPr>
          <a:xfrm>
            <a:off x="8303403" y="4680292"/>
            <a:ext cx="374371" cy="614215"/>
            <a:chOff x="9323550" y="4281258"/>
            <a:chExt cx="703838" cy="1154756"/>
          </a:xfrm>
        </p:grpSpPr>
        <p:sp>
          <p:nvSpPr>
            <p:cNvPr id="548" name="Google Shape;548;p28"/>
            <p:cNvSpPr/>
            <p:nvPr/>
          </p:nvSpPr>
          <p:spPr>
            <a:xfrm>
              <a:off x="9422244" y="4319269"/>
              <a:ext cx="605144" cy="1116745"/>
            </a:xfrm>
            <a:custGeom>
              <a:avLst/>
              <a:gdLst/>
              <a:ahLst/>
              <a:cxnLst/>
              <a:rect l="l" t="t" r="r" b="b"/>
              <a:pathLst>
                <a:path w="10810" h="19949" extrusionOk="0">
                  <a:moveTo>
                    <a:pt x="2520" y="14570"/>
                  </a:moveTo>
                  <a:cubicBezTo>
                    <a:pt x="2141" y="19766"/>
                    <a:pt x="8265" y="19948"/>
                    <a:pt x="10066" y="16619"/>
                  </a:cubicBezTo>
                  <a:cubicBezTo>
                    <a:pt x="10810" y="15249"/>
                    <a:pt x="9701" y="13160"/>
                    <a:pt x="8891" y="10784"/>
                  </a:cubicBezTo>
                  <a:cubicBezTo>
                    <a:pt x="8277" y="8995"/>
                    <a:pt x="6541" y="3081"/>
                    <a:pt x="5758" y="1762"/>
                  </a:cubicBezTo>
                  <a:cubicBezTo>
                    <a:pt x="4714" y="0"/>
                    <a:pt x="0" y="1567"/>
                    <a:pt x="40" y="3642"/>
                  </a:cubicBezTo>
                  <a:cubicBezTo>
                    <a:pt x="79" y="5901"/>
                    <a:pt x="2768" y="11110"/>
                    <a:pt x="2520" y="14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9323550" y="4281258"/>
              <a:ext cx="482436" cy="385142"/>
            </a:xfrm>
            <a:custGeom>
              <a:avLst/>
              <a:gdLst/>
              <a:ahLst/>
              <a:cxnLst/>
              <a:rect l="l" t="t" r="r" b="b"/>
              <a:pathLst>
                <a:path w="8618" h="6880" extrusionOk="0">
                  <a:moveTo>
                    <a:pt x="3721" y="888"/>
                  </a:moveTo>
                  <a:cubicBezTo>
                    <a:pt x="5915" y="1"/>
                    <a:pt x="7965" y="444"/>
                    <a:pt x="8291" y="1854"/>
                  </a:cubicBezTo>
                  <a:cubicBezTo>
                    <a:pt x="8618" y="3264"/>
                    <a:pt x="7103" y="5118"/>
                    <a:pt x="4896" y="6006"/>
                  </a:cubicBezTo>
                  <a:cubicBezTo>
                    <a:pt x="2703" y="6880"/>
                    <a:pt x="654" y="6450"/>
                    <a:pt x="327" y="5040"/>
                  </a:cubicBezTo>
                  <a:cubicBezTo>
                    <a:pt x="0" y="3616"/>
                    <a:pt x="1516" y="1762"/>
                    <a:pt x="3721" y="8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9383505" y="4329513"/>
              <a:ext cx="362582" cy="288689"/>
            </a:xfrm>
            <a:custGeom>
              <a:avLst/>
              <a:gdLst/>
              <a:ahLst/>
              <a:cxnLst/>
              <a:rect l="l" t="t" r="r" b="b"/>
              <a:pathLst>
                <a:path w="6477" h="5157" extrusionOk="0">
                  <a:moveTo>
                    <a:pt x="2795" y="653"/>
                  </a:moveTo>
                  <a:cubicBezTo>
                    <a:pt x="4452" y="0"/>
                    <a:pt x="5993" y="326"/>
                    <a:pt x="6228" y="1384"/>
                  </a:cubicBezTo>
                  <a:cubicBezTo>
                    <a:pt x="6476" y="2441"/>
                    <a:pt x="5340" y="3838"/>
                    <a:pt x="3682" y="4504"/>
                  </a:cubicBezTo>
                  <a:cubicBezTo>
                    <a:pt x="2024" y="5156"/>
                    <a:pt x="483" y="4843"/>
                    <a:pt x="248" y="3773"/>
                  </a:cubicBezTo>
                  <a:cubicBezTo>
                    <a:pt x="1" y="2716"/>
                    <a:pt x="1136" y="1318"/>
                    <a:pt x="2795" y="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8"/>
          <p:cNvGrpSpPr/>
          <p:nvPr/>
        </p:nvGrpSpPr>
        <p:grpSpPr>
          <a:xfrm>
            <a:off x="8581528" y="4704599"/>
            <a:ext cx="264736" cy="565591"/>
            <a:chOff x="10017877" y="4237425"/>
            <a:chExt cx="497718" cy="1063340"/>
          </a:xfrm>
        </p:grpSpPr>
        <p:sp>
          <p:nvSpPr>
            <p:cNvPr id="552" name="Google Shape;552;p28"/>
            <p:cNvSpPr/>
            <p:nvPr/>
          </p:nvSpPr>
          <p:spPr>
            <a:xfrm>
              <a:off x="10017877" y="4254219"/>
              <a:ext cx="497718" cy="1046546"/>
            </a:xfrm>
            <a:custGeom>
              <a:avLst/>
              <a:gdLst/>
              <a:ahLst/>
              <a:cxnLst/>
              <a:rect l="l" t="t" r="r" b="b"/>
              <a:pathLst>
                <a:path w="8891" h="18695" extrusionOk="0">
                  <a:moveTo>
                    <a:pt x="1658" y="12428"/>
                  </a:moveTo>
                  <a:cubicBezTo>
                    <a:pt x="1" y="16971"/>
                    <a:pt x="5405" y="18695"/>
                    <a:pt x="7872" y="16188"/>
                  </a:cubicBezTo>
                  <a:cubicBezTo>
                    <a:pt x="8890" y="15157"/>
                    <a:pt x="8434" y="13016"/>
                    <a:pt x="8316" y="10693"/>
                  </a:cubicBezTo>
                  <a:cubicBezTo>
                    <a:pt x="8225" y="8930"/>
                    <a:pt x="8199" y="3225"/>
                    <a:pt x="7833" y="1841"/>
                  </a:cubicBezTo>
                  <a:cubicBezTo>
                    <a:pt x="7350" y="0"/>
                    <a:pt x="2755" y="196"/>
                    <a:pt x="2259" y="2050"/>
                  </a:cubicBezTo>
                  <a:cubicBezTo>
                    <a:pt x="1710" y="4073"/>
                    <a:pt x="2768" y="9413"/>
                    <a:pt x="1658" y="124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10074865" y="4237425"/>
              <a:ext cx="433397" cy="304755"/>
            </a:xfrm>
            <a:custGeom>
              <a:avLst/>
              <a:gdLst/>
              <a:ahLst/>
              <a:cxnLst/>
              <a:rect l="l" t="t" r="r" b="b"/>
              <a:pathLst>
                <a:path w="7742" h="5444" extrusionOk="0">
                  <a:moveTo>
                    <a:pt x="3865" y="326"/>
                  </a:moveTo>
                  <a:cubicBezTo>
                    <a:pt x="6006" y="0"/>
                    <a:pt x="7742" y="810"/>
                    <a:pt x="7742" y="2128"/>
                  </a:cubicBezTo>
                  <a:cubicBezTo>
                    <a:pt x="7742" y="3447"/>
                    <a:pt x="6006" y="4791"/>
                    <a:pt x="3865" y="5118"/>
                  </a:cubicBezTo>
                  <a:cubicBezTo>
                    <a:pt x="1724" y="5444"/>
                    <a:pt x="1" y="4648"/>
                    <a:pt x="1" y="3316"/>
                  </a:cubicBezTo>
                  <a:cubicBezTo>
                    <a:pt x="1" y="1997"/>
                    <a:pt x="1724" y="653"/>
                    <a:pt x="3865" y="3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10128215" y="4275436"/>
              <a:ext cx="325972" cy="229518"/>
            </a:xfrm>
            <a:custGeom>
              <a:avLst/>
              <a:gdLst/>
              <a:ahLst/>
              <a:cxnLst/>
              <a:rect l="l" t="t" r="r" b="b"/>
              <a:pathLst>
                <a:path w="5823" h="4100" extrusionOk="0">
                  <a:moveTo>
                    <a:pt x="2912" y="248"/>
                  </a:moveTo>
                  <a:cubicBezTo>
                    <a:pt x="4517" y="0"/>
                    <a:pt x="5823" y="601"/>
                    <a:pt x="5823" y="1593"/>
                  </a:cubicBezTo>
                  <a:cubicBezTo>
                    <a:pt x="5823" y="2598"/>
                    <a:pt x="4517" y="3603"/>
                    <a:pt x="2912" y="3851"/>
                  </a:cubicBezTo>
                  <a:cubicBezTo>
                    <a:pt x="1306" y="4099"/>
                    <a:pt x="0" y="3485"/>
                    <a:pt x="0" y="2493"/>
                  </a:cubicBezTo>
                  <a:cubicBezTo>
                    <a:pt x="0" y="1501"/>
                    <a:pt x="1306" y="496"/>
                    <a:pt x="2912" y="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5" name="Google Shape;555;p28"/>
          <p:cNvSpPr/>
          <p:nvPr/>
        </p:nvSpPr>
        <p:spPr>
          <a:xfrm>
            <a:off x="-216375" y="435975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2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9"/>
          <p:cNvSpPr txBox="1">
            <a:spLocks noGrp="1"/>
          </p:cNvSpPr>
          <p:nvPr>
            <p:ph type="title" idx="2"/>
          </p:nvPr>
        </p:nvSpPr>
        <p:spPr>
          <a:xfrm>
            <a:off x="713100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29"/>
          <p:cNvSpPr txBox="1">
            <a:spLocks noGrp="1"/>
          </p:cNvSpPr>
          <p:nvPr>
            <p:ph type="subTitle" idx="1"/>
          </p:nvPr>
        </p:nvSpPr>
        <p:spPr>
          <a:xfrm>
            <a:off x="713100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9"/>
          <p:cNvSpPr txBox="1">
            <a:spLocks noGrp="1"/>
          </p:cNvSpPr>
          <p:nvPr>
            <p:ph type="title" idx="3"/>
          </p:nvPr>
        </p:nvSpPr>
        <p:spPr>
          <a:xfrm>
            <a:off x="4612785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4"/>
          </p:nvPr>
        </p:nvSpPr>
        <p:spPr>
          <a:xfrm>
            <a:off x="4612800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title" idx="5"/>
          </p:nvPr>
        </p:nvSpPr>
        <p:spPr>
          <a:xfrm>
            <a:off x="2662942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6"/>
          </p:nvPr>
        </p:nvSpPr>
        <p:spPr>
          <a:xfrm>
            <a:off x="2662956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title" idx="7"/>
          </p:nvPr>
        </p:nvSpPr>
        <p:spPr>
          <a:xfrm>
            <a:off x="6562627" y="1595325"/>
            <a:ext cx="18672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8"/>
          </p:nvPr>
        </p:nvSpPr>
        <p:spPr>
          <a:xfrm>
            <a:off x="6562625" y="2041150"/>
            <a:ext cx="1867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9"/>
          <p:cNvSpPr/>
          <p:nvPr/>
        </p:nvSpPr>
        <p:spPr>
          <a:xfrm>
            <a:off x="0" y="4181625"/>
            <a:ext cx="9144000" cy="96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314300" y="100250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871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30"/>
          <p:cNvSpPr txBox="1">
            <a:spLocks noGrp="1"/>
          </p:cNvSpPr>
          <p:nvPr>
            <p:ph type="title" idx="2"/>
          </p:nvPr>
        </p:nvSpPr>
        <p:spPr>
          <a:xfrm>
            <a:off x="1790787" y="1533950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1" name="Google Shape;571;p30"/>
          <p:cNvSpPr txBox="1">
            <a:spLocks noGrp="1"/>
          </p:cNvSpPr>
          <p:nvPr>
            <p:ph type="subTitle" idx="1"/>
          </p:nvPr>
        </p:nvSpPr>
        <p:spPr>
          <a:xfrm>
            <a:off x="1790775" y="1979775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0"/>
          <p:cNvSpPr txBox="1">
            <a:spLocks noGrp="1"/>
          </p:cNvSpPr>
          <p:nvPr>
            <p:ph type="title" idx="3"/>
          </p:nvPr>
        </p:nvSpPr>
        <p:spPr>
          <a:xfrm>
            <a:off x="5534490" y="1533950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ubTitle" idx="4"/>
          </p:nvPr>
        </p:nvSpPr>
        <p:spPr>
          <a:xfrm>
            <a:off x="5534490" y="1979775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5"/>
          </p:nvPr>
        </p:nvSpPr>
        <p:spPr>
          <a:xfrm>
            <a:off x="1790787" y="2832425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5" name="Google Shape;575;p30"/>
          <p:cNvSpPr txBox="1">
            <a:spLocks noGrp="1"/>
          </p:cNvSpPr>
          <p:nvPr>
            <p:ph type="subTitle" idx="6"/>
          </p:nvPr>
        </p:nvSpPr>
        <p:spPr>
          <a:xfrm>
            <a:off x="1790775" y="3278250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30"/>
          <p:cNvSpPr txBox="1">
            <a:spLocks noGrp="1"/>
          </p:cNvSpPr>
          <p:nvPr>
            <p:ph type="title" idx="7"/>
          </p:nvPr>
        </p:nvSpPr>
        <p:spPr>
          <a:xfrm>
            <a:off x="5534490" y="2832425"/>
            <a:ext cx="2625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8"/>
          </p:nvPr>
        </p:nvSpPr>
        <p:spPr>
          <a:xfrm>
            <a:off x="5534490" y="3278250"/>
            <a:ext cx="2625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0"/>
          <p:cNvSpPr txBox="1">
            <a:spLocks noGrp="1"/>
          </p:cNvSpPr>
          <p:nvPr>
            <p:ph type="title" idx="9" hasCustomPrompt="1"/>
          </p:nvPr>
        </p:nvSpPr>
        <p:spPr>
          <a:xfrm>
            <a:off x="984513" y="1483100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9" name="Google Shape;579;p30"/>
          <p:cNvSpPr txBox="1">
            <a:spLocks noGrp="1"/>
          </p:cNvSpPr>
          <p:nvPr>
            <p:ph type="title" idx="13" hasCustomPrompt="1"/>
          </p:nvPr>
        </p:nvSpPr>
        <p:spPr>
          <a:xfrm>
            <a:off x="4728088" y="1483100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 idx="14" hasCustomPrompt="1"/>
          </p:nvPr>
        </p:nvSpPr>
        <p:spPr>
          <a:xfrm>
            <a:off x="984513" y="2781575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1" name="Google Shape;581;p30"/>
          <p:cNvSpPr txBox="1">
            <a:spLocks noGrp="1"/>
          </p:cNvSpPr>
          <p:nvPr>
            <p:ph type="title" idx="15" hasCustomPrompt="1"/>
          </p:nvPr>
        </p:nvSpPr>
        <p:spPr>
          <a:xfrm>
            <a:off x="4728088" y="2781575"/>
            <a:ext cx="80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2" name="Google Shape;582;p30"/>
          <p:cNvSpPr/>
          <p:nvPr/>
        </p:nvSpPr>
        <p:spPr>
          <a:xfrm flipH="1">
            <a:off x="-13600" y="4515750"/>
            <a:ext cx="92049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3" name="Google Shape;583;p30"/>
          <p:cNvSpPr/>
          <p:nvPr/>
        </p:nvSpPr>
        <p:spPr>
          <a:xfrm flipH="1">
            <a:off x="-299375" y="4604100"/>
            <a:ext cx="9490685" cy="948967"/>
          </a:xfrm>
          <a:custGeom>
            <a:avLst/>
            <a:gdLst/>
            <a:ahLst/>
            <a:cxnLst/>
            <a:rect l="l" t="t" r="r" b="b"/>
            <a:pathLst>
              <a:path w="30942" h="16680" extrusionOk="0">
                <a:moveTo>
                  <a:pt x="2988" y="1"/>
                </a:moveTo>
                <a:cubicBezTo>
                  <a:pt x="2250" y="1"/>
                  <a:pt x="1523" y="159"/>
                  <a:pt x="993" y="552"/>
                </a:cubicBezTo>
                <a:cubicBezTo>
                  <a:pt x="14" y="1296"/>
                  <a:pt x="27" y="2510"/>
                  <a:pt x="105" y="3581"/>
                </a:cubicBezTo>
                <a:cubicBezTo>
                  <a:pt x="262" y="5670"/>
                  <a:pt x="1" y="12197"/>
                  <a:pt x="158" y="14286"/>
                </a:cubicBezTo>
                <a:cubicBezTo>
                  <a:pt x="184" y="14533"/>
                  <a:pt x="210" y="14795"/>
                  <a:pt x="353" y="15030"/>
                </a:cubicBezTo>
                <a:cubicBezTo>
                  <a:pt x="654" y="15487"/>
                  <a:pt x="1371" y="15656"/>
                  <a:pt x="2011" y="15774"/>
                </a:cubicBezTo>
                <a:cubicBezTo>
                  <a:pt x="4788" y="16247"/>
                  <a:pt x="7621" y="16494"/>
                  <a:pt x="10454" y="16494"/>
                </a:cubicBezTo>
                <a:cubicBezTo>
                  <a:pt x="11217" y="16494"/>
                  <a:pt x="11980" y="16476"/>
                  <a:pt x="12743" y="16440"/>
                </a:cubicBezTo>
                <a:cubicBezTo>
                  <a:pt x="15001" y="16338"/>
                  <a:pt x="17267" y="16081"/>
                  <a:pt x="19516" y="16081"/>
                </a:cubicBezTo>
                <a:cubicBezTo>
                  <a:pt x="20451" y="16081"/>
                  <a:pt x="21383" y="16125"/>
                  <a:pt x="22311" y="16244"/>
                </a:cubicBezTo>
                <a:cubicBezTo>
                  <a:pt x="23502" y="16408"/>
                  <a:pt x="24744" y="16680"/>
                  <a:pt x="25932" y="16680"/>
                </a:cubicBezTo>
                <a:cubicBezTo>
                  <a:pt x="26541" y="16680"/>
                  <a:pt x="27137" y="16608"/>
                  <a:pt x="27703" y="16413"/>
                </a:cubicBezTo>
                <a:cubicBezTo>
                  <a:pt x="29166" y="15905"/>
                  <a:pt x="30040" y="14664"/>
                  <a:pt x="30327" y="13424"/>
                </a:cubicBezTo>
                <a:cubicBezTo>
                  <a:pt x="30614" y="12184"/>
                  <a:pt x="30837" y="6479"/>
                  <a:pt x="30719" y="5226"/>
                </a:cubicBezTo>
                <a:cubicBezTo>
                  <a:pt x="30666" y="4507"/>
                  <a:pt x="30628" y="3776"/>
                  <a:pt x="30719" y="3059"/>
                </a:cubicBezTo>
                <a:cubicBezTo>
                  <a:pt x="30758" y="2758"/>
                  <a:pt x="30849" y="2458"/>
                  <a:pt x="30901" y="2171"/>
                </a:cubicBezTo>
                <a:cubicBezTo>
                  <a:pt x="30928" y="1975"/>
                  <a:pt x="30941" y="1766"/>
                  <a:pt x="30811" y="1609"/>
                </a:cubicBezTo>
                <a:cubicBezTo>
                  <a:pt x="30654" y="1400"/>
                  <a:pt x="30314" y="1374"/>
                  <a:pt x="30040" y="1322"/>
                </a:cubicBezTo>
                <a:cubicBezTo>
                  <a:pt x="29570" y="1257"/>
                  <a:pt x="29113" y="1179"/>
                  <a:pt x="28656" y="1113"/>
                </a:cubicBezTo>
                <a:cubicBezTo>
                  <a:pt x="27730" y="970"/>
                  <a:pt x="26816" y="826"/>
                  <a:pt x="25888" y="683"/>
                </a:cubicBezTo>
                <a:cubicBezTo>
                  <a:pt x="24974" y="539"/>
                  <a:pt x="24061" y="396"/>
                  <a:pt x="23134" y="251"/>
                </a:cubicBezTo>
                <a:cubicBezTo>
                  <a:pt x="23030" y="225"/>
                  <a:pt x="22925" y="213"/>
                  <a:pt x="22821" y="199"/>
                </a:cubicBezTo>
                <a:cubicBezTo>
                  <a:pt x="22319" y="117"/>
                  <a:pt x="21808" y="40"/>
                  <a:pt x="21305" y="40"/>
                </a:cubicBezTo>
                <a:cubicBezTo>
                  <a:pt x="21009" y="40"/>
                  <a:pt x="20717" y="67"/>
                  <a:pt x="20431" y="134"/>
                </a:cubicBezTo>
                <a:cubicBezTo>
                  <a:pt x="19348" y="408"/>
                  <a:pt x="18578" y="1244"/>
                  <a:pt x="17468" y="1440"/>
                </a:cubicBezTo>
                <a:cubicBezTo>
                  <a:pt x="17309" y="1466"/>
                  <a:pt x="17151" y="1478"/>
                  <a:pt x="16992" y="1478"/>
                </a:cubicBezTo>
                <a:cubicBezTo>
                  <a:pt x="15559" y="1478"/>
                  <a:pt x="14162" y="507"/>
                  <a:pt x="12748" y="507"/>
                </a:cubicBezTo>
                <a:cubicBezTo>
                  <a:pt x="12538" y="507"/>
                  <a:pt x="12327" y="529"/>
                  <a:pt x="12116" y="578"/>
                </a:cubicBezTo>
                <a:cubicBezTo>
                  <a:pt x="11528" y="721"/>
                  <a:pt x="11045" y="1074"/>
                  <a:pt x="10484" y="1270"/>
                </a:cubicBezTo>
                <a:cubicBezTo>
                  <a:pt x="10091" y="1406"/>
                  <a:pt x="9673" y="1462"/>
                  <a:pt x="9248" y="1462"/>
                </a:cubicBezTo>
                <a:cubicBezTo>
                  <a:pt x="8571" y="1462"/>
                  <a:pt x="7875" y="1319"/>
                  <a:pt x="7233" y="1127"/>
                </a:cubicBezTo>
                <a:cubicBezTo>
                  <a:pt x="6202" y="800"/>
                  <a:pt x="5223" y="343"/>
                  <a:pt x="4139" y="121"/>
                </a:cubicBezTo>
                <a:cubicBezTo>
                  <a:pt x="3770" y="45"/>
                  <a:pt x="3377" y="1"/>
                  <a:pt x="2988" y="1"/>
                </a:cubicBez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84" name="Google Shape;584;p30"/>
          <p:cNvGrpSpPr/>
          <p:nvPr/>
        </p:nvGrpSpPr>
        <p:grpSpPr>
          <a:xfrm flipH="1">
            <a:off x="7900234" y="4564268"/>
            <a:ext cx="797988" cy="568660"/>
            <a:chOff x="-1777613" y="4564268"/>
            <a:chExt cx="797988" cy="568660"/>
          </a:xfrm>
        </p:grpSpPr>
        <p:sp>
          <p:nvSpPr>
            <p:cNvPr id="585" name="Google Shape;585;p30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-1391467" y="4721110"/>
              <a:ext cx="411843" cy="381639"/>
            </a:xfrm>
            <a:custGeom>
              <a:avLst/>
              <a:gdLst/>
              <a:ahLst/>
              <a:cxnLst/>
              <a:rect l="l" t="t" r="r" b="b"/>
              <a:pathLst>
                <a:path w="9975" h="9244" extrusionOk="0">
                  <a:moveTo>
                    <a:pt x="2990" y="8147"/>
                  </a:moveTo>
                  <a:cubicBezTo>
                    <a:pt x="3225" y="7533"/>
                    <a:pt x="3538" y="7155"/>
                    <a:pt x="3134" y="7037"/>
                  </a:cubicBezTo>
                  <a:cubicBezTo>
                    <a:pt x="2742" y="6932"/>
                    <a:pt x="2377" y="7129"/>
                    <a:pt x="2220" y="6894"/>
                  </a:cubicBezTo>
                  <a:cubicBezTo>
                    <a:pt x="2064" y="6659"/>
                    <a:pt x="1489" y="5992"/>
                    <a:pt x="1280" y="5928"/>
                  </a:cubicBezTo>
                  <a:cubicBezTo>
                    <a:pt x="1071" y="5862"/>
                    <a:pt x="1058" y="5757"/>
                    <a:pt x="889" y="5757"/>
                  </a:cubicBezTo>
                  <a:cubicBezTo>
                    <a:pt x="718" y="5757"/>
                    <a:pt x="1" y="5902"/>
                    <a:pt x="1" y="5653"/>
                  </a:cubicBezTo>
                  <a:cubicBezTo>
                    <a:pt x="1" y="5405"/>
                    <a:pt x="301" y="5131"/>
                    <a:pt x="549" y="5105"/>
                  </a:cubicBezTo>
                  <a:cubicBezTo>
                    <a:pt x="810" y="5066"/>
                    <a:pt x="1202" y="4909"/>
                    <a:pt x="1045" y="4596"/>
                  </a:cubicBezTo>
                  <a:cubicBezTo>
                    <a:pt x="889" y="4283"/>
                    <a:pt x="849" y="4048"/>
                    <a:pt x="1110" y="3956"/>
                  </a:cubicBezTo>
                  <a:cubicBezTo>
                    <a:pt x="1385" y="3877"/>
                    <a:pt x="1711" y="4492"/>
                    <a:pt x="1724" y="4779"/>
                  </a:cubicBezTo>
                  <a:cubicBezTo>
                    <a:pt x="1750" y="5066"/>
                    <a:pt x="1724" y="5223"/>
                    <a:pt x="2011" y="5627"/>
                  </a:cubicBezTo>
                  <a:cubicBezTo>
                    <a:pt x="2285" y="6032"/>
                    <a:pt x="2598" y="6123"/>
                    <a:pt x="2781" y="6241"/>
                  </a:cubicBezTo>
                  <a:cubicBezTo>
                    <a:pt x="2977" y="6358"/>
                    <a:pt x="3486" y="6488"/>
                    <a:pt x="3617" y="6424"/>
                  </a:cubicBezTo>
                  <a:cubicBezTo>
                    <a:pt x="3735" y="6345"/>
                    <a:pt x="3538" y="6006"/>
                    <a:pt x="3434" y="5797"/>
                  </a:cubicBezTo>
                  <a:cubicBezTo>
                    <a:pt x="3343" y="5588"/>
                    <a:pt x="3355" y="5405"/>
                    <a:pt x="3578" y="5392"/>
                  </a:cubicBezTo>
                  <a:cubicBezTo>
                    <a:pt x="3787" y="5366"/>
                    <a:pt x="4113" y="5549"/>
                    <a:pt x="4139" y="5405"/>
                  </a:cubicBezTo>
                  <a:cubicBezTo>
                    <a:pt x="4152" y="5275"/>
                    <a:pt x="4100" y="4935"/>
                    <a:pt x="4152" y="4753"/>
                  </a:cubicBezTo>
                  <a:cubicBezTo>
                    <a:pt x="4217" y="4582"/>
                    <a:pt x="4361" y="4230"/>
                    <a:pt x="4152" y="4204"/>
                  </a:cubicBezTo>
                  <a:cubicBezTo>
                    <a:pt x="3943" y="4191"/>
                    <a:pt x="3773" y="4400"/>
                    <a:pt x="3408" y="4295"/>
                  </a:cubicBezTo>
                  <a:cubicBezTo>
                    <a:pt x="3042" y="4191"/>
                    <a:pt x="2977" y="4008"/>
                    <a:pt x="2795" y="4060"/>
                  </a:cubicBezTo>
                  <a:cubicBezTo>
                    <a:pt x="2624" y="4112"/>
                    <a:pt x="2429" y="4217"/>
                    <a:pt x="2325" y="4126"/>
                  </a:cubicBezTo>
                  <a:cubicBezTo>
                    <a:pt x="2220" y="4034"/>
                    <a:pt x="2220" y="3813"/>
                    <a:pt x="2325" y="3695"/>
                  </a:cubicBezTo>
                  <a:cubicBezTo>
                    <a:pt x="2416" y="3590"/>
                    <a:pt x="2429" y="3499"/>
                    <a:pt x="2325" y="3381"/>
                  </a:cubicBezTo>
                  <a:cubicBezTo>
                    <a:pt x="2233" y="3277"/>
                    <a:pt x="2076" y="3146"/>
                    <a:pt x="1919" y="3108"/>
                  </a:cubicBezTo>
                  <a:cubicBezTo>
                    <a:pt x="1776" y="3056"/>
                    <a:pt x="1515" y="2885"/>
                    <a:pt x="1580" y="2716"/>
                  </a:cubicBezTo>
                  <a:cubicBezTo>
                    <a:pt x="1646" y="2546"/>
                    <a:pt x="1907" y="2429"/>
                    <a:pt x="1907" y="2429"/>
                  </a:cubicBezTo>
                  <a:cubicBezTo>
                    <a:pt x="1907" y="2429"/>
                    <a:pt x="2024" y="2076"/>
                    <a:pt x="1802" y="1933"/>
                  </a:cubicBezTo>
                  <a:cubicBezTo>
                    <a:pt x="1567" y="1802"/>
                    <a:pt x="1359" y="1710"/>
                    <a:pt x="1554" y="1528"/>
                  </a:cubicBezTo>
                  <a:cubicBezTo>
                    <a:pt x="1737" y="1358"/>
                    <a:pt x="2128" y="1162"/>
                    <a:pt x="2377" y="1449"/>
                  </a:cubicBezTo>
                  <a:cubicBezTo>
                    <a:pt x="2624" y="1724"/>
                    <a:pt x="2638" y="2337"/>
                    <a:pt x="2703" y="2676"/>
                  </a:cubicBezTo>
                  <a:cubicBezTo>
                    <a:pt x="2769" y="3003"/>
                    <a:pt x="2990" y="3355"/>
                    <a:pt x="3329" y="3460"/>
                  </a:cubicBezTo>
                  <a:cubicBezTo>
                    <a:pt x="3682" y="3564"/>
                    <a:pt x="4518" y="3695"/>
                    <a:pt x="4518" y="3695"/>
                  </a:cubicBezTo>
                  <a:cubicBezTo>
                    <a:pt x="4518" y="3695"/>
                    <a:pt x="4765" y="3186"/>
                    <a:pt x="4570" y="2821"/>
                  </a:cubicBezTo>
                  <a:cubicBezTo>
                    <a:pt x="4374" y="2441"/>
                    <a:pt x="4087" y="2389"/>
                    <a:pt x="4074" y="1881"/>
                  </a:cubicBezTo>
                  <a:cubicBezTo>
                    <a:pt x="4060" y="1371"/>
                    <a:pt x="4231" y="1110"/>
                    <a:pt x="4048" y="927"/>
                  </a:cubicBezTo>
                  <a:cubicBezTo>
                    <a:pt x="3878" y="744"/>
                    <a:pt x="3590" y="457"/>
                    <a:pt x="3590" y="327"/>
                  </a:cubicBezTo>
                  <a:cubicBezTo>
                    <a:pt x="3590" y="196"/>
                    <a:pt x="3630" y="39"/>
                    <a:pt x="3825" y="13"/>
                  </a:cubicBezTo>
                  <a:cubicBezTo>
                    <a:pt x="4022" y="1"/>
                    <a:pt x="4231" y="39"/>
                    <a:pt x="4295" y="170"/>
                  </a:cubicBezTo>
                  <a:cubicBezTo>
                    <a:pt x="4348" y="300"/>
                    <a:pt x="4413" y="483"/>
                    <a:pt x="4504" y="627"/>
                  </a:cubicBezTo>
                  <a:cubicBezTo>
                    <a:pt x="4596" y="770"/>
                    <a:pt x="4792" y="718"/>
                    <a:pt x="4805" y="614"/>
                  </a:cubicBezTo>
                  <a:cubicBezTo>
                    <a:pt x="4805" y="509"/>
                    <a:pt x="5026" y="248"/>
                    <a:pt x="5249" y="353"/>
                  </a:cubicBezTo>
                  <a:cubicBezTo>
                    <a:pt x="5458" y="445"/>
                    <a:pt x="5667" y="640"/>
                    <a:pt x="5562" y="875"/>
                  </a:cubicBezTo>
                  <a:cubicBezTo>
                    <a:pt x="5444" y="1110"/>
                    <a:pt x="5053" y="1606"/>
                    <a:pt x="5118" y="1933"/>
                  </a:cubicBezTo>
                  <a:cubicBezTo>
                    <a:pt x="5183" y="2272"/>
                    <a:pt x="5275" y="2481"/>
                    <a:pt x="5314" y="2742"/>
                  </a:cubicBezTo>
                  <a:cubicBezTo>
                    <a:pt x="5353" y="3003"/>
                    <a:pt x="5314" y="3251"/>
                    <a:pt x="5444" y="3251"/>
                  </a:cubicBezTo>
                  <a:cubicBezTo>
                    <a:pt x="5575" y="3251"/>
                    <a:pt x="5653" y="2990"/>
                    <a:pt x="5810" y="3082"/>
                  </a:cubicBezTo>
                  <a:cubicBezTo>
                    <a:pt x="5966" y="3186"/>
                    <a:pt x="6006" y="3303"/>
                    <a:pt x="5966" y="3408"/>
                  </a:cubicBezTo>
                  <a:cubicBezTo>
                    <a:pt x="5940" y="3512"/>
                    <a:pt x="5523" y="3787"/>
                    <a:pt x="5496" y="4022"/>
                  </a:cubicBezTo>
                  <a:cubicBezTo>
                    <a:pt x="5458" y="4243"/>
                    <a:pt x="5745" y="4700"/>
                    <a:pt x="5888" y="4596"/>
                  </a:cubicBezTo>
                  <a:cubicBezTo>
                    <a:pt x="6032" y="4504"/>
                    <a:pt x="6515" y="4086"/>
                    <a:pt x="6619" y="3708"/>
                  </a:cubicBezTo>
                  <a:cubicBezTo>
                    <a:pt x="6737" y="3343"/>
                    <a:pt x="6567" y="3120"/>
                    <a:pt x="6515" y="2781"/>
                  </a:cubicBezTo>
                  <a:cubicBezTo>
                    <a:pt x="6450" y="2429"/>
                    <a:pt x="6880" y="2168"/>
                    <a:pt x="6880" y="1907"/>
                  </a:cubicBezTo>
                  <a:cubicBezTo>
                    <a:pt x="6894" y="1632"/>
                    <a:pt x="6619" y="1411"/>
                    <a:pt x="6776" y="1240"/>
                  </a:cubicBezTo>
                  <a:cubicBezTo>
                    <a:pt x="6946" y="1058"/>
                    <a:pt x="7037" y="953"/>
                    <a:pt x="7181" y="1058"/>
                  </a:cubicBezTo>
                  <a:cubicBezTo>
                    <a:pt x="7312" y="1162"/>
                    <a:pt x="7402" y="1515"/>
                    <a:pt x="7429" y="1710"/>
                  </a:cubicBezTo>
                  <a:cubicBezTo>
                    <a:pt x="7468" y="1907"/>
                    <a:pt x="7246" y="2180"/>
                    <a:pt x="7364" y="2429"/>
                  </a:cubicBezTo>
                  <a:cubicBezTo>
                    <a:pt x="7481" y="2664"/>
                    <a:pt x="7846" y="2507"/>
                    <a:pt x="8095" y="2154"/>
                  </a:cubicBezTo>
                  <a:cubicBezTo>
                    <a:pt x="8342" y="1802"/>
                    <a:pt x="8487" y="1646"/>
                    <a:pt x="8722" y="1698"/>
                  </a:cubicBezTo>
                  <a:cubicBezTo>
                    <a:pt x="8957" y="1750"/>
                    <a:pt x="8995" y="1724"/>
                    <a:pt x="9047" y="1867"/>
                  </a:cubicBezTo>
                  <a:cubicBezTo>
                    <a:pt x="9113" y="2024"/>
                    <a:pt x="9309" y="2259"/>
                    <a:pt x="9047" y="2507"/>
                  </a:cubicBezTo>
                  <a:cubicBezTo>
                    <a:pt x="8774" y="2755"/>
                    <a:pt x="8630" y="2716"/>
                    <a:pt x="8238" y="2977"/>
                  </a:cubicBezTo>
                  <a:cubicBezTo>
                    <a:pt x="7860" y="3238"/>
                    <a:pt x="7625" y="3381"/>
                    <a:pt x="7599" y="3616"/>
                  </a:cubicBezTo>
                  <a:cubicBezTo>
                    <a:pt x="7585" y="3851"/>
                    <a:pt x="7455" y="4086"/>
                    <a:pt x="7338" y="4243"/>
                  </a:cubicBezTo>
                  <a:cubicBezTo>
                    <a:pt x="7233" y="4413"/>
                    <a:pt x="8029" y="4335"/>
                    <a:pt x="8212" y="4426"/>
                  </a:cubicBezTo>
                  <a:cubicBezTo>
                    <a:pt x="8395" y="4518"/>
                    <a:pt x="8604" y="4648"/>
                    <a:pt x="8434" y="4791"/>
                  </a:cubicBezTo>
                  <a:cubicBezTo>
                    <a:pt x="8252" y="4922"/>
                    <a:pt x="7402" y="4870"/>
                    <a:pt x="7207" y="4922"/>
                  </a:cubicBezTo>
                  <a:cubicBezTo>
                    <a:pt x="7011" y="4974"/>
                    <a:pt x="6293" y="5118"/>
                    <a:pt x="6163" y="5275"/>
                  </a:cubicBezTo>
                  <a:cubicBezTo>
                    <a:pt x="6045" y="5432"/>
                    <a:pt x="5862" y="5771"/>
                    <a:pt x="5876" y="5914"/>
                  </a:cubicBezTo>
                  <a:cubicBezTo>
                    <a:pt x="5902" y="6058"/>
                    <a:pt x="6332" y="6084"/>
                    <a:pt x="6633" y="5954"/>
                  </a:cubicBezTo>
                  <a:cubicBezTo>
                    <a:pt x="6933" y="5810"/>
                    <a:pt x="7338" y="5914"/>
                    <a:pt x="7494" y="5862"/>
                  </a:cubicBezTo>
                  <a:cubicBezTo>
                    <a:pt x="7664" y="5797"/>
                    <a:pt x="7651" y="5470"/>
                    <a:pt x="7886" y="5484"/>
                  </a:cubicBezTo>
                  <a:cubicBezTo>
                    <a:pt x="8107" y="5496"/>
                    <a:pt x="7990" y="5575"/>
                    <a:pt x="8121" y="5797"/>
                  </a:cubicBezTo>
                  <a:cubicBezTo>
                    <a:pt x="8238" y="6018"/>
                    <a:pt x="8786" y="5902"/>
                    <a:pt x="9100" y="5836"/>
                  </a:cubicBezTo>
                  <a:cubicBezTo>
                    <a:pt x="9400" y="5771"/>
                    <a:pt x="9648" y="5653"/>
                    <a:pt x="9778" y="5875"/>
                  </a:cubicBezTo>
                  <a:cubicBezTo>
                    <a:pt x="9909" y="6110"/>
                    <a:pt x="9975" y="6306"/>
                    <a:pt x="9778" y="6436"/>
                  </a:cubicBezTo>
                  <a:cubicBezTo>
                    <a:pt x="9583" y="6580"/>
                    <a:pt x="8225" y="6723"/>
                    <a:pt x="7794" y="6659"/>
                  </a:cubicBezTo>
                  <a:cubicBezTo>
                    <a:pt x="7376" y="6580"/>
                    <a:pt x="7429" y="6319"/>
                    <a:pt x="6711" y="6528"/>
                  </a:cubicBezTo>
                  <a:cubicBezTo>
                    <a:pt x="5980" y="6750"/>
                    <a:pt x="5444" y="6946"/>
                    <a:pt x="5379" y="7037"/>
                  </a:cubicBezTo>
                  <a:cubicBezTo>
                    <a:pt x="5314" y="7129"/>
                    <a:pt x="5157" y="7338"/>
                    <a:pt x="5314" y="7428"/>
                  </a:cubicBezTo>
                  <a:cubicBezTo>
                    <a:pt x="5458" y="7533"/>
                    <a:pt x="5914" y="7442"/>
                    <a:pt x="6019" y="7573"/>
                  </a:cubicBezTo>
                  <a:cubicBezTo>
                    <a:pt x="6123" y="7690"/>
                    <a:pt x="6163" y="7820"/>
                    <a:pt x="6045" y="7938"/>
                  </a:cubicBezTo>
                  <a:cubicBezTo>
                    <a:pt x="5914" y="8043"/>
                    <a:pt x="5575" y="8264"/>
                    <a:pt x="5340" y="8368"/>
                  </a:cubicBezTo>
                  <a:cubicBezTo>
                    <a:pt x="5105" y="8473"/>
                    <a:pt x="5040" y="8212"/>
                    <a:pt x="5000" y="8539"/>
                  </a:cubicBezTo>
                  <a:cubicBezTo>
                    <a:pt x="4974" y="8852"/>
                    <a:pt x="5249" y="8969"/>
                    <a:pt x="5014" y="9099"/>
                  </a:cubicBezTo>
                  <a:cubicBezTo>
                    <a:pt x="4792" y="9244"/>
                    <a:pt x="3578" y="9204"/>
                    <a:pt x="3082" y="9152"/>
                  </a:cubicBezTo>
                  <a:cubicBezTo>
                    <a:pt x="2598" y="9113"/>
                    <a:pt x="2429" y="8904"/>
                    <a:pt x="2481" y="8800"/>
                  </a:cubicBezTo>
                  <a:cubicBezTo>
                    <a:pt x="2520" y="8682"/>
                    <a:pt x="2990" y="8147"/>
                    <a:pt x="2990" y="8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8" name="Google Shape;588;p30"/>
          <p:cNvSpPr/>
          <p:nvPr/>
        </p:nvSpPr>
        <p:spPr>
          <a:xfrm flipH="1">
            <a:off x="6398914" y="4715350"/>
            <a:ext cx="660496" cy="26648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2773159" y="4829133"/>
            <a:ext cx="447351" cy="180479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90" name="Google Shape;590;p30"/>
          <p:cNvGrpSpPr/>
          <p:nvPr/>
        </p:nvGrpSpPr>
        <p:grpSpPr>
          <a:xfrm flipH="1">
            <a:off x="326082" y="4705453"/>
            <a:ext cx="447363" cy="427859"/>
            <a:chOff x="-1777613" y="4564268"/>
            <a:chExt cx="594581" cy="568660"/>
          </a:xfrm>
        </p:grpSpPr>
        <p:sp>
          <p:nvSpPr>
            <p:cNvPr id="591" name="Google Shape;591;p30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3" name="Google Shape;593;p30"/>
          <p:cNvSpPr/>
          <p:nvPr/>
        </p:nvSpPr>
        <p:spPr>
          <a:xfrm>
            <a:off x="4966842" y="4689070"/>
            <a:ext cx="329187" cy="132825"/>
          </a:xfrm>
          <a:custGeom>
            <a:avLst/>
            <a:gdLst/>
            <a:ahLst/>
            <a:cxnLst/>
            <a:rect l="l" t="t" r="r" b="b"/>
            <a:pathLst>
              <a:path w="10224" h="4125" extrusionOk="0">
                <a:moveTo>
                  <a:pt x="5259" y="0"/>
                </a:moveTo>
                <a:cubicBezTo>
                  <a:pt x="4862" y="30"/>
                  <a:pt x="4037" y="250"/>
                  <a:pt x="3831" y="663"/>
                </a:cubicBezTo>
                <a:cubicBezTo>
                  <a:pt x="3506" y="678"/>
                  <a:pt x="3197" y="721"/>
                  <a:pt x="2888" y="780"/>
                </a:cubicBezTo>
                <a:cubicBezTo>
                  <a:pt x="2623" y="825"/>
                  <a:pt x="2358" y="898"/>
                  <a:pt x="2107" y="987"/>
                </a:cubicBezTo>
                <a:lnTo>
                  <a:pt x="2092" y="987"/>
                </a:lnTo>
                <a:cubicBezTo>
                  <a:pt x="2048" y="1002"/>
                  <a:pt x="1989" y="1031"/>
                  <a:pt x="1930" y="1046"/>
                </a:cubicBezTo>
                <a:cubicBezTo>
                  <a:pt x="1916" y="1046"/>
                  <a:pt x="1900" y="1061"/>
                  <a:pt x="1886" y="1061"/>
                </a:cubicBezTo>
                <a:cubicBezTo>
                  <a:pt x="1827" y="1090"/>
                  <a:pt x="1782" y="1104"/>
                  <a:pt x="1724" y="1120"/>
                </a:cubicBezTo>
                <a:cubicBezTo>
                  <a:pt x="1709" y="1134"/>
                  <a:pt x="1709" y="1134"/>
                  <a:pt x="1694" y="1134"/>
                </a:cubicBezTo>
                <a:cubicBezTo>
                  <a:pt x="1592" y="1179"/>
                  <a:pt x="1503" y="1222"/>
                  <a:pt x="1415" y="1267"/>
                </a:cubicBezTo>
                <a:cubicBezTo>
                  <a:pt x="1385" y="1281"/>
                  <a:pt x="1370" y="1281"/>
                  <a:pt x="1341" y="1297"/>
                </a:cubicBezTo>
                <a:cubicBezTo>
                  <a:pt x="1311" y="1311"/>
                  <a:pt x="1267" y="1340"/>
                  <a:pt x="1223" y="1355"/>
                </a:cubicBezTo>
                <a:cubicBezTo>
                  <a:pt x="1193" y="1370"/>
                  <a:pt x="1164" y="1385"/>
                  <a:pt x="1134" y="1414"/>
                </a:cubicBezTo>
                <a:cubicBezTo>
                  <a:pt x="1091" y="1428"/>
                  <a:pt x="1061" y="1444"/>
                  <a:pt x="1032" y="1458"/>
                </a:cubicBezTo>
                <a:cubicBezTo>
                  <a:pt x="987" y="1487"/>
                  <a:pt x="958" y="1517"/>
                  <a:pt x="914" y="1532"/>
                </a:cubicBezTo>
                <a:cubicBezTo>
                  <a:pt x="885" y="1546"/>
                  <a:pt x="855" y="1562"/>
                  <a:pt x="826" y="1591"/>
                </a:cubicBezTo>
                <a:cubicBezTo>
                  <a:pt x="767" y="1621"/>
                  <a:pt x="708" y="1664"/>
                  <a:pt x="634" y="1709"/>
                </a:cubicBezTo>
                <a:cubicBezTo>
                  <a:pt x="619" y="1723"/>
                  <a:pt x="604" y="1738"/>
                  <a:pt x="575" y="1753"/>
                </a:cubicBezTo>
                <a:lnTo>
                  <a:pt x="443" y="1841"/>
                </a:lnTo>
                <a:cubicBezTo>
                  <a:pt x="413" y="1870"/>
                  <a:pt x="398" y="1886"/>
                  <a:pt x="368" y="1900"/>
                </a:cubicBezTo>
                <a:cubicBezTo>
                  <a:pt x="325" y="1929"/>
                  <a:pt x="280" y="1974"/>
                  <a:pt x="236" y="2004"/>
                </a:cubicBezTo>
                <a:cubicBezTo>
                  <a:pt x="221" y="2018"/>
                  <a:pt x="207" y="2033"/>
                  <a:pt x="177" y="2047"/>
                </a:cubicBezTo>
                <a:cubicBezTo>
                  <a:pt x="119" y="2106"/>
                  <a:pt x="60" y="2151"/>
                  <a:pt x="1" y="2210"/>
                </a:cubicBezTo>
                <a:cubicBezTo>
                  <a:pt x="60" y="2269"/>
                  <a:pt x="119" y="2312"/>
                  <a:pt x="177" y="2371"/>
                </a:cubicBezTo>
                <a:cubicBezTo>
                  <a:pt x="207" y="2387"/>
                  <a:pt x="221" y="2401"/>
                  <a:pt x="236" y="2416"/>
                </a:cubicBezTo>
                <a:cubicBezTo>
                  <a:pt x="280" y="2460"/>
                  <a:pt x="325" y="2489"/>
                  <a:pt x="368" y="2519"/>
                </a:cubicBezTo>
                <a:cubicBezTo>
                  <a:pt x="398" y="2534"/>
                  <a:pt x="413" y="2563"/>
                  <a:pt x="443" y="2577"/>
                </a:cubicBezTo>
                <a:cubicBezTo>
                  <a:pt x="486" y="2607"/>
                  <a:pt x="531" y="2636"/>
                  <a:pt x="575" y="2681"/>
                </a:cubicBezTo>
                <a:cubicBezTo>
                  <a:pt x="604" y="2695"/>
                  <a:pt x="619" y="2695"/>
                  <a:pt x="634" y="2711"/>
                </a:cubicBezTo>
                <a:cubicBezTo>
                  <a:pt x="708" y="2754"/>
                  <a:pt x="767" y="2799"/>
                  <a:pt x="826" y="2843"/>
                </a:cubicBezTo>
                <a:lnTo>
                  <a:pt x="914" y="2887"/>
                </a:lnTo>
                <a:cubicBezTo>
                  <a:pt x="958" y="2917"/>
                  <a:pt x="987" y="2931"/>
                  <a:pt x="1032" y="2960"/>
                </a:cubicBezTo>
                <a:cubicBezTo>
                  <a:pt x="1061" y="2976"/>
                  <a:pt x="1091" y="2990"/>
                  <a:pt x="1134" y="3019"/>
                </a:cubicBezTo>
                <a:lnTo>
                  <a:pt x="1223" y="3064"/>
                </a:lnTo>
                <a:cubicBezTo>
                  <a:pt x="1267" y="3094"/>
                  <a:pt x="1311" y="3108"/>
                  <a:pt x="1341" y="3123"/>
                </a:cubicBezTo>
                <a:cubicBezTo>
                  <a:pt x="1370" y="3137"/>
                  <a:pt x="1385" y="3153"/>
                  <a:pt x="1415" y="3153"/>
                </a:cubicBezTo>
                <a:cubicBezTo>
                  <a:pt x="1503" y="3196"/>
                  <a:pt x="1592" y="3241"/>
                  <a:pt x="1694" y="3284"/>
                </a:cubicBezTo>
                <a:cubicBezTo>
                  <a:pt x="1694" y="3284"/>
                  <a:pt x="1709" y="3300"/>
                  <a:pt x="1724" y="3300"/>
                </a:cubicBezTo>
                <a:cubicBezTo>
                  <a:pt x="1782" y="3314"/>
                  <a:pt x="1827" y="3343"/>
                  <a:pt x="1886" y="3359"/>
                </a:cubicBezTo>
                <a:cubicBezTo>
                  <a:pt x="1900" y="3359"/>
                  <a:pt x="1916" y="3373"/>
                  <a:pt x="1930" y="3373"/>
                </a:cubicBezTo>
                <a:cubicBezTo>
                  <a:pt x="1989" y="3402"/>
                  <a:pt x="2048" y="3418"/>
                  <a:pt x="2092" y="3432"/>
                </a:cubicBezTo>
                <a:cubicBezTo>
                  <a:pt x="2107" y="3432"/>
                  <a:pt x="2107" y="3432"/>
                  <a:pt x="2107" y="3447"/>
                </a:cubicBezTo>
                <a:cubicBezTo>
                  <a:pt x="2299" y="3506"/>
                  <a:pt x="2490" y="3550"/>
                  <a:pt x="2682" y="3594"/>
                </a:cubicBezTo>
                <a:cubicBezTo>
                  <a:pt x="2755" y="3609"/>
                  <a:pt x="2814" y="3624"/>
                  <a:pt x="2888" y="3638"/>
                </a:cubicBezTo>
                <a:cubicBezTo>
                  <a:pt x="3226" y="3712"/>
                  <a:pt x="3595" y="3742"/>
                  <a:pt x="3948" y="3756"/>
                </a:cubicBezTo>
                <a:cubicBezTo>
                  <a:pt x="4155" y="3844"/>
                  <a:pt x="4375" y="3933"/>
                  <a:pt x="4581" y="4021"/>
                </a:cubicBezTo>
                <a:cubicBezTo>
                  <a:pt x="4699" y="4066"/>
                  <a:pt x="4817" y="4109"/>
                  <a:pt x="4935" y="4125"/>
                </a:cubicBezTo>
                <a:cubicBezTo>
                  <a:pt x="4964" y="4125"/>
                  <a:pt x="4994" y="4125"/>
                  <a:pt x="5009" y="4109"/>
                </a:cubicBezTo>
                <a:cubicBezTo>
                  <a:pt x="5038" y="4080"/>
                  <a:pt x="5038" y="4066"/>
                  <a:pt x="5038" y="4036"/>
                </a:cubicBezTo>
                <a:cubicBezTo>
                  <a:pt x="5038" y="3903"/>
                  <a:pt x="4905" y="3844"/>
                  <a:pt x="4817" y="3771"/>
                </a:cubicBezTo>
                <a:cubicBezTo>
                  <a:pt x="4787" y="3756"/>
                  <a:pt x="4773" y="3742"/>
                  <a:pt x="4744" y="3726"/>
                </a:cubicBezTo>
                <a:cubicBezTo>
                  <a:pt x="5819" y="3609"/>
                  <a:pt x="6865" y="3241"/>
                  <a:pt x="7733" y="2577"/>
                </a:cubicBezTo>
                <a:lnTo>
                  <a:pt x="7733" y="2563"/>
                </a:lnTo>
                <a:cubicBezTo>
                  <a:pt x="8057" y="2681"/>
                  <a:pt x="8499" y="2843"/>
                  <a:pt x="8662" y="2917"/>
                </a:cubicBezTo>
                <a:cubicBezTo>
                  <a:pt x="8981" y="3061"/>
                  <a:pt x="9337" y="3133"/>
                  <a:pt x="9688" y="3133"/>
                </a:cubicBezTo>
                <a:cubicBezTo>
                  <a:pt x="9839" y="3133"/>
                  <a:pt x="9989" y="3120"/>
                  <a:pt x="10135" y="3094"/>
                </a:cubicBezTo>
                <a:cubicBezTo>
                  <a:pt x="10135" y="2960"/>
                  <a:pt x="10076" y="2858"/>
                  <a:pt x="9988" y="2754"/>
                </a:cubicBezTo>
                <a:cubicBezTo>
                  <a:pt x="9899" y="2666"/>
                  <a:pt x="9782" y="2593"/>
                  <a:pt x="9678" y="2534"/>
                </a:cubicBezTo>
                <a:cubicBezTo>
                  <a:pt x="9340" y="2342"/>
                  <a:pt x="8971" y="2180"/>
                  <a:pt x="8588" y="2165"/>
                </a:cubicBezTo>
                <a:cubicBezTo>
                  <a:pt x="8971" y="2092"/>
                  <a:pt x="9340" y="1974"/>
                  <a:pt x="9693" y="1797"/>
                </a:cubicBezTo>
                <a:cubicBezTo>
                  <a:pt x="9899" y="1694"/>
                  <a:pt x="10120" y="1576"/>
                  <a:pt x="10223" y="1370"/>
                </a:cubicBezTo>
                <a:cubicBezTo>
                  <a:pt x="10026" y="1221"/>
                  <a:pt x="9787" y="1156"/>
                  <a:pt x="9542" y="1156"/>
                </a:cubicBezTo>
                <a:cubicBezTo>
                  <a:pt x="9494" y="1156"/>
                  <a:pt x="9446" y="1159"/>
                  <a:pt x="9399" y="1163"/>
                </a:cubicBezTo>
                <a:cubicBezTo>
                  <a:pt x="9104" y="1179"/>
                  <a:pt x="8823" y="1281"/>
                  <a:pt x="8558" y="1399"/>
                </a:cubicBezTo>
                <a:cubicBezTo>
                  <a:pt x="8279" y="1532"/>
                  <a:pt x="7999" y="1664"/>
                  <a:pt x="7733" y="1841"/>
                </a:cubicBezTo>
                <a:cubicBezTo>
                  <a:pt x="7042" y="1326"/>
                  <a:pt x="6246" y="987"/>
                  <a:pt x="5421" y="810"/>
                </a:cubicBezTo>
                <a:cubicBezTo>
                  <a:pt x="5510" y="663"/>
                  <a:pt x="5583" y="501"/>
                  <a:pt x="5583" y="338"/>
                </a:cubicBezTo>
                <a:cubicBezTo>
                  <a:pt x="5598" y="206"/>
                  <a:pt x="5553" y="73"/>
                  <a:pt x="5451" y="30"/>
                </a:cubicBezTo>
                <a:cubicBezTo>
                  <a:pt x="5392" y="0"/>
                  <a:pt x="5318" y="0"/>
                  <a:pt x="52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112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 idx="2"/>
          </p:nvPr>
        </p:nvSpPr>
        <p:spPr>
          <a:xfrm>
            <a:off x="1101175" y="16725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" name="Google Shape;597;p31"/>
          <p:cNvSpPr txBox="1">
            <a:spLocks noGrp="1"/>
          </p:cNvSpPr>
          <p:nvPr>
            <p:ph type="subTitle" idx="1"/>
          </p:nvPr>
        </p:nvSpPr>
        <p:spPr>
          <a:xfrm>
            <a:off x="1101175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31"/>
          <p:cNvSpPr txBox="1">
            <a:spLocks noGrp="1"/>
          </p:cNvSpPr>
          <p:nvPr>
            <p:ph type="title" idx="3"/>
          </p:nvPr>
        </p:nvSpPr>
        <p:spPr>
          <a:xfrm>
            <a:off x="3578950" y="16725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9" name="Google Shape;599;p31"/>
          <p:cNvSpPr txBox="1">
            <a:spLocks noGrp="1"/>
          </p:cNvSpPr>
          <p:nvPr>
            <p:ph type="subTitle" idx="4"/>
          </p:nvPr>
        </p:nvSpPr>
        <p:spPr>
          <a:xfrm>
            <a:off x="3578951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31"/>
          <p:cNvSpPr txBox="1">
            <a:spLocks noGrp="1"/>
          </p:cNvSpPr>
          <p:nvPr>
            <p:ph type="title" idx="5"/>
          </p:nvPr>
        </p:nvSpPr>
        <p:spPr>
          <a:xfrm>
            <a:off x="1101175" y="32583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1" name="Google Shape;601;p31"/>
          <p:cNvSpPr txBox="1">
            <a:spLocks noGrp="1"/>
          </p:cNvSpPr>
          <p:nvPr>
            <p:ph type="subTitle" idx="6"/>
          </p:nvPr>
        </p:nvSpPr>
        <p:spPr>
          <a:xfrm>
            <a:off x="110117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31"/>
          <p:cNvSpPr txBox="1">
            <a:spLocks noGrp="1"/>
          </p:cNvSpPr>
          <p:nvPr>
            <p:ph type="title" idx="7"/>
          </p:nvPr>
        </p:nvSpPr>
        <p:spPr>
          <a:xfrm>
            <a:off x="3578947" y="32583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8"/>
          </p:nvPr>
        </p:nvSpPr>
        <p:spPr>
          <a:xfrm>
            <a:off x="3578998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9"/>
          </p:nvPr>
        </p:nvSpPr>
        <p:spPr>
          <a:xfrm>
            <a:off x="6056725" y="16725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5" name="Google Shape;605;p31"/>
          <p:cNvSpPr txBox="1">
            <a:spLocks noGrp="1"/>
          </p:cNvSpPr>
          <p:nvPr>
            <p:ph type="subTitle" idx="13"/>
          </p:nvPr>
        </p:nvSpPr>
        <p:spPr>
          <a:xfrm>
            <a:off x="6056727" y="2116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1"/>
          <p:cNvSpPr txBox="1">
            <a:spLocks noGrp="1"/>
          </p:cNvSpPr>
          <p:nvPr>
            <p:ph type="title" idx="14"/>
          </p:nvPr>
        </p:nvSpPr>
        <p:spPr>
          <a:xfrm>
            <a:off x="6056725" y="3258300"/>
            <a:ext cx="1986000" cy="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7" name="Google Shape;607;p31"/>
          <p:cNvSpPr txBox="1">
            <a:spLocks noGrp="1"/>
          </p:cNvSpPr>
          <p:nvPr>
            <p:ph type="subTitle" idx="15"/>
          </p:nvPr>
        </p:nvSpPr>
        <p:spPr>
          <a:xfrm>
            <a:off x="6056827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1"/>
          <p:cNvSpPr/>
          <p:nvPr/>
        </p:nvSpPr>
        <p:spPr>
          <a:xfrm rot="-486776">
            <a:off x="7740079" y="41752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3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31"/>
          <p:cNvSpPr/>
          <p:nvPr/>
        </p:nvSpPr>
        <p:spPr>
          <a:xfrm>
            <a:off x="50" y="43799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31"/>
          <p:cNvSpPr/>
          <p:nvPr/>
        </p:nvSpPr>
        <p:spPr>
          <a:xfrm rot="-528689">
            <a:off x="3090442" y="40871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1101175" y="45177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7701000" y="68710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323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2"/>
          <p:cNvSpPr txBox="1">
            <a:spLocks noGrp="1"/>
          </p:cNvSpPr>
          <p:nvPr>
            <p:ph type="title" hasCustomPrompt="1"/>
          </p:nvPr>
        </p:nvSpPr>
        <p:spPr>
          <a:xfrm>
            <a:off x="3953100" y="615598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6" name="Google Shape;616;p32"/>
          <p:cNvSpPr txBox="1">
            <a:spLocks noGrp="1"/>
          </p:cNvSpPr>
          <p:nvPr>
            <p:ph type="subTitle" idx="1"/>
          </p:nvPr>
        </p:nvSpPr>
        <p:spPr>
          <a:xfrm>
            <a:off x="3705300" y="1330325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17" name="Google Shape;617;p32"/>
          <p:cNvSpPr txBox="1">
            <a:spLocks noGrp="1"/>
          </p:cNvSpPr>
          <p:nvPr>
            <p:ph type="title" idx="2" hasCustomPrompt="1"/>
          </p:nvPr>
        </p:nvSpPr>
        <p:spPr>
          <a:xfrm>
            <a:off x="3953100" y="1922774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8" name="Google Shape;618;p32"/>
          <p:cNvSpPr txBox="1">
            <a:spLocks noGrp="1"/>
          </p:cNvSpPr>
          <p:nvPr>
            <p:ph type="subTitle" idx="3"/>
          </p:nvPr>
        </p:nvSpPr>
        <p:spPr>
          <a:xfrm>
            <a:off x="3705300" y="2637500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19" name="Google Shape;619;p32"/>
          <p:cNvSpPr txBox="1">
            <a:spLocks noGrp="1"/>
          </p:cNvSpPr>
          <p:nvPr>
            <p:ph type="title" idx="4" hasCustomPrompt="1"/>
          </p:nvPr>
        </p:nvSpPr>
        <p:spPr>
          <a:xfrm>
            <a:off x="3953100" y="3202624"/>
            <a:ext cx="44778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0" name="Google Shape;620;p32"/>
          <p:cNvSpPr txBox="1">
            <a:spLocks noGrp="1"/>
          </p:cNvSpPr>
          <p:nvPr>
            <p:ph type="subTitle" idx="5"/>
          </p:nvPr>
        </p:nvSpPr>
        <p:spPr>
          <a:xfrm>
            <a:off x="3705300" y="3917325"/>
            <a:ext cx="47256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1" name="Google Shape;621;p32"/>
          <p:cNvSpPr/>
          <p:nvPr/>
        </p:nvSpPr>
        <p:spPr>
          <a:xfrm>
            <a:off x="0" y="4740000"/>
            <a:ext cx="9144000" cy="40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-587850" y="2581825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0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171938"/>
            <a:ext cx="7704000" cy="3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0" y="4634985"/>
            <a:ext cx="9144000" cy="50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0" y="4604100"/>
            <a:ext cx="91440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7411525" y="239575"/>
            <a:ext cx="3565100" cy="976525"/>
          </a:xfrm>
          <a:custGeom>
            <a:avLst/>
            <a:gdLst/>
            <a:ahLst/>
            <a:cxnLst/>
            <a:rect l="l" t="t" r="r" b="b"/>
            <a:pathLst>
              <a:path w="142604" h="39061" extrusionOk="0">
                <a:moveTo>
                  <a:pt x="67062" y="1"/>
                </a:moveTo>
                <a:cubicBezTo>
                  <a:pt x="66879" y="1"/>
                  <a:pt x="66698" y="8"/>
                  <a:pt x="66521" y="23"/>
                </a:cubicBezTo>
                <a:cubicBezTo>
                  <a:pt x="65664" y="107"/>
                  <a:pt x="62094" y="837"/>
                  <a:pt x="61780" y="3718"/>
                </a:cubicBezTo>
                <a:cubicBezTo>
                  <a:pt x="59950" y="2496"/>
                  <a:pt x="58201" y="2000"/>
                  <a:pt x="56615" y="2000"/>
                </a:cubicBezTo>
                <a:cubicBezTo>
                  <a:pt x="52539" y="2000"/>
                  <a:pt x="49547" y="5282"/>
                  <a:pt x="49066" y="7957"/>
                </a:cubicBezTo>
                <a:cubicBezTo>
                  <a:pt x="49002" y="8291"/>
                  <a:pt x="48961" y="8604"/>
                  <a:pt x="48940" y="8938"/>
                </a:cubicBezTo>
                <a:cubicBezTo>
                  <a:pt x="48473" y="8821"/>
                  <a:pt x="47974" y="8756"/>
                  <a:pt x="47466" y="8756"/>
                </a:cubicBezTo>
                <a:cubicBezTo>
                  <a:pt x="47249" y="8756"/>
                  <a:pt x="47030" y="8768"/>
                  <a:pt x="46811" y="8793"/>
                </a:cubicBezTo>
                <a:cubicBezTo>
                  <a:pt x="45996" y="8896"/>
                  <a:pt x="45286" y="9168"/>
                  <a:pt x="44681" y="9544"/>
                </a:cubicBezTo>
                <a:cubicBezTo>
                  <a:pt x="42983" y="5852"/>
                  <a:pt x="38704" y="3358"/>
                  <a:pt x="33927" y="3358"/>
                </a:cubicBezTo>
                <a:cubicBezTo>
                  <a:pt x="33356" y="3358"/>
                  <a:pt x="32777" y="3394"/>
                  <a:pt x="32196" y="3468"/>
                </a:cubicBezTo>
                <a:cubicBezTo>
                  <a:pt x="30462" y="3676"/>
                  <a:pt x="28855" y="4219"/>
                  <a:pt x="27497" y="4993"/>
                </a:cubicBezTo>
                <a:cubicBezTo>
                  <a:pt x="27038" y="5263"/>
                  <a:pt x="26600" y="5535"/>
                  <a:pt x="26202" y="5848"/>
                </a:cubicBezTo>
                <a:cubicBezTo>
                  <a:pt x="25932" y="6057"/>
                  <a:pt x="25681" y="6265"/>
                  <a:pt x="25431" y="6496"/>
                </a:cubicBezTo>
                <a:cubicBezTo>
                  <a:pt x="25180" y="6725"/>
                  <a:pt x="24950" y="6955"/>
                  <a:pt x="24721" y="7206"/>
                </a:cubicBezTo>
                <a:cubicBezTo>
                  <a:pt x="24512" y="7435"/>
                  <a:pt x="24303" y="7707"/>
                  <a:pt x="24115" y="7957"/>
                </a:cubicBezTo>
                <a:cubicBezTo>
                  <a:pt x="22778" y="9773"/>
                  <a:pt x="22152" y="11966"/>
                  <a:pt x="22508" y="14241"/>
                </a:cubicBezTo>
                <a:cubicBezTo>
                  <a:pt x="21776" y="13720"/>
                  <a:pt x="20837" y="13406"/>
                  <a:pt x="19835" y="13344"/>
                </a:cubicBezTo>
                <a:cubicBezTo>
                  <a:pt x="19745" y="13338"/>
                  <a:pt x="19655" y="13336"/>
                  <a:pt x="19565" y="13336"/>
                </a:cubicBezTo>
                <a:cubicBezTo>
                  <a:pt x="19321" y="13336"/>
                  <a:pt x="19077" y="13355"/>
                  <a:pt x="18833" y="13386"/>
                </a:cubicBezTo>
                <a:cubicBezTo>
                  <a:pt x="18248" y="13448"/>
                  <a:pt x="17726" y="13615"/>
                  <a:pt x="17246" y="13845"/>
                </a:cubicBezTo>
                <a:cubicBezTo>
                  <a:pt x="16765" y="14054"/>
                  <a:pt x="16348" y="14346"/>
                  <a:pt x="15993" y="14700"/>
                </a:cubicBezTo>
                <a:cubicBezTo>
                  <a:pt x="15534" y="13782"/>
                  <a:pt x="14719" y="13030"/>
                  <a:pt x="13717" y="12551"/>
                </a:cubicBezTo>
                <a:cubicBezTo>
                  <a:pt x="12965" y="12195"/>
                  <a:pt x="12110" y="11986"/>
                  <a:pt x="11211" y="11966"/>
                </a:cubicBezTo>
                <a:cubicBezTo>
                  <a:pt x="10919" y="11966"/>
                  <a:pt x="10607" y="11986"/>
                  <a:pt x="10314" y="12028"/>
                </a:cubicBezTo>
                <a:cubicBezTo>
                  <a:pt x="10126" y="12050"/>
                  <a:pt x="9938" y="12091"/>
                  <a:pt x="9771" y="12111"/>
                </a:cubicBezTo>
                <a:cubicBezTo>
                  <a:pt x="9666" y="12133"/>
                  <a:pt x="9563" y="12175"/>
                  <a:pt x="9479" y="12195"/>
                </a:cubicBezTo>
                <a:lnTo>
                  <a:pt x="9290" y="12258"/>
                </a:lnTo>
                <a:cubicBezTo>
                  <a:pt x="9165" y="12278"/>
                  <a:pt x="9020" y="12342"/>
                  <a:pt x="8895" y="12384"/>
                </a:cubicBezTo>
                <a:cubicBezTo>
                  <a:pt x="8873" y="12384"/>
                  <a:pt x="8853" y="12404"/>
                  <a:pt x="8853" y="12404"/>
                </a:cubicBezTo>
                <a:cubicBezTo>
                  <a:pt x="7912" y="12780"/>
                  <a:pt x="7141" y="13364"/>
                  <a:pt x="6598" y="14074"/>
                </a:cubicBezTo>
                <a:cubicBezTo>
                  <a:pt x="5916" y="13550"/>
                  <a:pt x="5014" y="13245"/>
                  <a:pt x="4053" y="13245"/>
                </a:cubicBezTo>
                <a:cubicBezTo>
                  <a:pt x="3866" y="13245"/>
                  <a:pt x="3677" y="13257"/>
                  <a:pt x="3486" y="13281"/>
                </a:cubicBezTo>
                <a:cubicBezTo>
                  <a:pt x="1420" y="13531"/>
                  <a:pt x="0" y="15160"/>
                  <a:pt x="312" y="16894"/>
                </a:cubicBezTo>
                <a:cubicBezTo>
                  <a:pt x="596" y="18460"/>
                  <a:pt x="2194" y="19583"/>
                  <a:pt x="4024" y="19583"/>
                </a:cubicBezTo>
                <a:cubicBezTo>
                  <a:pt x="4218" y="19583"/>
                  <a:pt x="4415" y="19570"/>
                  <a:pt x="4614" y="19544"/>
                </a:cubicBezTo>
                <a:cubicBezTo>
                  <a:pt x="5387" y="19461"/>
                  <a:pt x="6075" y="19169"/>
                  <a:pt x="6598" y="18773"/>
                </a:cubicBezTo>
                <a:cubicBezTo>
                  <a:pt x="7541" y="20042"/>
                  <a:pt x="9208" y="20854"/>
                  <a:pt x="11053" y="20854"/>
                </a:cubicBezTo>
                <a:cubicBezTo>
                  <a:pt x="11332" y="20854"/>
                  <a:pt x="11616" y="20836"/>
                  <a:pt x="11901" y="20797"/>
                </a:cubicBezTo>
                <a:cubicBezTo>
                  <a:pt x="11943" y="20797"/>
                  <a:pt x="12005" y="20797"/>
                  <a:pt x="12046" y="20777"/>
                </a:cubicBezTo>
                <a:lnTo>
                  <a:pt x="12046" y="20797"/>
                </a:lnTo>
                <a:cubicBezTo>
                  <a:pt x="12747" y="24618"/>
                  <a:pt x="16668" y="27360"/>
                  <a:pt x="21156" y="27360"/>
                </a:cubicBezTo>
                <a:cubicBezTo>
                  <a:pt x="21622" y="27360"/>
                  <a:pt x="22094" y="27330"/>
                  <a:pt x="22569" y="27270"/>
                </a:cubicBezTo>
                <a:cubicBezTo>
                  <a:pt x="24804" y="26999"/>
                  <a:pt x="26704" y="26080"/>
                  <a:pt x="28082" y="24764"/>
                </a:cubicBezTo>
                <a:cubicBezTo>
                  <a:pt x="29303" y="26985"/>
                  <a:pt x="31985" y="28451"/>
                  <a:pt x="34947" y="28451"/>
                </a:cubicBezTo>
                <a:cubicBezTo>
                  <a:pt x="35328" y="28451"/>
                  <a:pt x="35712" y="28427"/>
                  <a:pt x="36099" y="28377"/>
                </a:cubicBezTo>
                <a:cubicBezTo>
                  <a:pt x="37791" y="28168"/>
                  <a:pt x="39253" y="27500"/>
                  <a:pt x="40358" y="26560"/>
                </a:cubicBezTo>
                <a:lnTo>
                  <a:pt x="40358" y="26560"/>
                </a:lnTo>
                <a:cubicBezTo>
                  <a:pt x="40150" y="30735"/>
                  <a:pt x="43699" y="34452"/>
                  <a:pt x="48752" y="35100"/>
                </a:cubicBezTo>
                <a:cubicBezTo>
                  <a:pt x="49250" y="35162"/>
                  <a:pt x="49745" y="35192"/>
                  <a:pt x="50233" y="35192"/>
                </a:cubicBezTo>
                <a:cubicBezTo>
                  <a:pt x="53184" y="35192"/>
                  <a:pt x="55906" y="34091"/>
                  <a:pt x="57751" y="32280"/>
                </a:cubicBezTo>
                <a:cubicBezTo>
                  <a:pt x="58754" y="35663"/>
                  <a:pt x="62094" y="38399"/>
                  <a:pt x="66479" y="38962"/>
                </a:cubicBezTo>
                <a:cubicBezTo>
                  <a:pt x="67013" y="39028"/>
                  <a:pt x="67543" y="39061"/>
                  <a:pt x="68067" y="39061"/>
                </a:cubicBezTo>
                <a:cubicBezTo>
                  <a:pt x="72793" y="39061"/>
                  <a:pt x="76999" y="36430"/>
                  <a:pt x="78296" y="32615"/>
                </a:cubicBezTo>
                <a:cubicBezTo>
                  <a:pt x="79527" y="33847"/>
                  <a:pt x="81281" y="34724"/>
                  <a:pt x="83327" y="34995"/>
                </a:cubicBezTo>
                <a:cubicBezTo>
                  <a:pt x="83745" y="35048"/>
                  <a:pt x="84159" y="35074"/>
                  <a:pt x="84569" y="35074"/>
                </a:cubicBezTo>
                <a:cubicBezTo>
                  <a:pt x="87028" y="35074"/>
                  <a:pt x="89302" y="34137"/>
                  <a:pt x="90824" y="32615"/>
                </a:cubicBezTo>
                <a:cubicBezTo>
                  <a:pt x="92244" y="34452"/>
                  <a:pt x="94560" y="35768"/>
                  <a:pt x="97338" y="36122"/>
                </a:cubicBezTo>
                <a:cubicBezTo>
                  <a:pt x="97823" y="36184"/>
                  <a:pt x="98305" y="36214"/>
                  <a:pt x="98782" y="36214"/>
                </a:cubicBezTo>
                <a:cubicBezTo>
                  <a:pt x="102506" y="36214"/>
                  <a:pt x="105862" y="34387"/>
                  <a:pt x="107380" y="31592"/>
                </a:cubicBezTo>
                <a:cubicBezTo>
                  <a:pt x="109114" y="33241"/>
                  <a:pt x="111514" y="34390"/>
                  <a:pt x="114312" y="34744"/>
                </a:cubicBezTo>
                <a:cubicBezTo>
                  <a:pt x="114906" y="34821"/>
                  <a:pt x="115497" y="34858"/>
                  <a:pt x="116080" y="34858"/>
                </a:cubicBezTo>
                <a:cubicBezTo>
                  <a:pt x="121702" y="34858"/>
                  <a:pt x="126617" y="31408"/>
                  <a:pt x="127487" y="26623"/>
                </a:cubicBezTo>
                <a:lnTo>
                  <a:pt x="127487" y="26601"/>
                </a:lnTo>
                <a:cubicBezTo>
                  <a:pt x="127549" y="26623"/>
                  <a:pt x="127613" y="26623"/>
                  <a:pt x="127674" y="26643"/>
                </a:cubicBezTo>
                <a:cubicBezTo>
                  <a:pt x="128008" y="26684"/>
                  <a:pt x="128339" y="26704"/>
                  <a:pt x="128666" y="26704"/>
                </a:cubicBezTo>
                <a:cubicBezTo>
                  <a:pt x="131001" y="26704"/>
                  <a:pt x="133124" y="25688"/>
                  <a:pt x="134314" y="24076"/>
                </a:cubicBezTo>
                <a:cubicBezTo>
                  <a:pt x="134982" y="24577"/>
                  <a:pt x="135839" y="24931"/>
                  <a:pt x="136799" y="25056"/>
                </a:cubicBezTo>
                <a:cubicBezTo>
                  <a:pt x="137045" y="25088"/>
                  <a:pt x="137289" y="25103"/>
                  <a:pt x="137529" y="25103"/>
                </a:cubicBezTo>
                <a:cubicBezTo>
                  <a:pt x="139829" y="25103"/>
                  <a:pt x="141848" y="23703"/>
                  <a:pt x="142206" y="21737"/>
                </a:cubicBezTo>
                <a:cubicBezTo>
                  <a:pt x="142604" y="19566"/>
                  <a:pt x="140828" y="17540"/>
                  <a:pt x="138219" y="17206"/>
                </a:cubicBezTo>
                <a:cubicBezTo>
                  <a:pt x="137978" y="17175"/>
                  <a:pt x="137737" y="17160"/>
                  <a:pt x="137499" y="17160"/>
                </a:cubicBezTo>
                <a:cubicBezTo>
                  <a:pt x="136299" y="17160"/>
                  <a:pt x="135169" y="17543"/>
                  <a:pt x="134314" y="18188"/>
                </a:cubicBezTo>
                <a:cubicBezTo>
                  <a:pt x="133751" y="17436"/>
                  <a:pt x="132978" y="16788"/>
                  <a:pt x="132039" y="16329"/>
                </a:cubicBezTo>
                <a:cubicBezTo>
                  <a:pt x="131872" y="16245"/>
                  <a:pt x="131683" y="16184"/>
                  <a:pt x="131516" y="16100"/>
                </a:cubicBezTo>
                <a:cubicBezTo>
                  <a:pt x="131496" y="16100"/>
                  <a:pt x="131454" y="16078"/>
                  <a:pt x="131433" y="16078"/>
                </a:cubicBezTo>
                <a:cubicBezTo>
                  <a:pt x="131287" y="16017"/>
                  <a:pt x="131120" y="15953"/>
                  <a:pt x="130953" y="15911"/>
                </a:cubicBezTo>
                <a:cubicBezTo>
                  <a:pt x="130890" y="15891"/>
                  <a:pt x="130806" y="15870"/>
                  <a:pt x="130723" y="15850"/>
                </a:cubicBezTo>
                <a:cubicBezTo>
                  <a:pt x="130597" y="15808"/>
                  <a:pt x="130472" y="15766"/>
                  <a:pt x="130347" y="15744"/>
                </a:cubicBezTo>
                <a:cubicBezTo>
                  <a:pt x="130138" y="15703"/>
                  <a:pt x="129909" y="15661"/>
                  <a:pt x="129679" y="15641"/>
                </a:cubicBezTo>
                <a:cubicBezTo>
                  <a:pt x="129337" y="15597"/>
                  <a:pt x="128997" y="15575"/>
                  <a:pt x="128662" y="15575"/>
                </a:cubicBezTo>
                <a:cubicBezTo>
                  <a:pt x="125985" y="15575"/>
                  <a:pt x="123580" y="16941"/>
                  <a:pt x="122560" y="18981"/>
                </a:cubicBezTo>
                <a:cubicBezTo>
                  <a:pt x="121683" y="18125"/>
                  <a:pt x="120430" y="17520"/>
                  <a:pt x="118989" y="17331"/>
                </a:cubicBezTo>
                <a:cubicBezTo>
                  <a:pt x="118685" y="17291"/>
                  <a:pt x="118383" y="17271"/>
                  <a:pt x="118085" y="17271"/>
                </a:cubicBezTo>
                <a:cubicBezTo>
                  <a:pt x="116704" y="17271"/>
                  <a:pt x="115406" y="17692"/>
                  <a:pt x="114375" y="18397"/>
                </a:cubicBezTo>
                <a:cubicBezTo>
                  <a:pt x="114626" y="16768"/>
                  <a:pt x="114479" y="15181"/>
                  <a:pt x="113999" y="13698"/>
                </a:cubicBezTo>
                <a:cubicBezTo>
                  <a:pt x="113874" y="13322"/>
                  <a:pt x="113727" y="12947"/>
                  <a:pt x="113582" y="12593"/>
                </a:cubicBezTo>
                <a:cubicBezTo>
                  <a:pt x="113498" y="12404"/>
                  <a:pt x="113415" y="12237"/>
                  <a:pt x="113310" y="12050"/>
                </a:cubicBezTo>
                <a:cubicBezTo>
                  <a:pt x="111410" y="8353"/>
                  <a:pt x="107338" y="5555"/>
                  <a:pt x="102244" y="4909"/>
                </a:cubicBezTo>
                <a:cubicBezTo>
                  <a:pt x="101523" y="4804"/>
                  <a:pt x="100802" y="4757"/>
                  <a:pt x="100093" y="4757"/>
                </a:cubicBezTo>
                <a:cubicBezTo>
                  <a:pt x="99961" y="4757"/>
                  <a:pt x="99828" y="4759"/>
                  <a:pt x="99696" y="4762"/>
                </a:cubicBezTo>
                <a:cubicBezTo>
                  <a:pt x="99279" y="4784"/>
                  <a:pt x="98861" y="4804"/>
                  <a:pt x="98465" y="4846"/>
                </a:cubicBezTo>
                <a:cubicBezTo>
                  <a:pt x="97650" y="4909"/>
                  <a:pt x="96837" y="5054"/>
                  <a:pt x="96064" y="5243"/>
                </a:cubicBezTo>
                <a:cubicBezTo>
                  <a:pt x="93329" y="5890"/>
                  <a:pt x="90907" y="7226"/>
                  <a:pt x="89090" y="9021"/>
                </a:cubicBezTo>
                <a:cubicBezTo>
                  <a:pt x="88046" y="10045"/>
                  <a:pt x="87191" y="11215"/>
                  <a:pt x="86606" y="12529"/>
                </a:cubicBezTo>
                <a:cubicBezTo>
                  <a:pt x="86417" y="12404"/>
                  <a:pt x="86209" y="12300"/>
                  <a:pt x="86000" y="12195"/>
                </a:cubicBezTo>
                <a:cubicBezTo>
                  <a:pt x="85373" y="11883"/>
                  <a:pt x="84685" y="11674"/>
                  <a:pt x="83934" y="11590"/>
                </a:cubicBezTo>
                <a:cubicBezTo>
                  <a:pt x="83630" y="11552"/>
                  <a:pt x="83330" y="11533"/>
                  <a:pt x="83033" y="11533"/>
                </a:cubicBezTo>
                <a:cubicBezTo>
                  <a:pt x="81411" y="11533"/>
                  <a:pt x="79915" y="12095"/>
                  <a:pt x="78839" y="13030"/>
                </a:cubicBezTo>
                <a:cubicBezTo>
                  <a:pt x="78380" y="11006"/>
                  <a:pt x="76793" y="9272"/>
                  <a:pt x="74558" y="8395"/>
                </a:cubicBezTo>
                <a:cubicBezTo>
                  <a:pt x="74747" y="7602"/>
                  <a:pt x="74789" y="6746"/>
                  <a:pt x="74642" y="5890"/>
                </a:cubicBezTo>
                <a:cubicBezTo>
                  <a:pt x="73952" y="2164"/>
                  <a:pt x="70171" y="1"/>
                  <a:pt x="67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773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3"/>
          <p:cNvSpPr txBox="1">
            <a:spLocks noGrp="1"/>
          </p:cNvSpPr>
          <p:nvPr>
            <p:ph type="title" hasCustomPrompt="1"/>
          </p:nvPr>
        </p:nvSpPr>
        <p:spPr>
          <a:xfrm>
            <a:off x="821550" y="2071125"/>
            <a:ext cx="17565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5" name="Google Shape;625;p33"/>
          <p:cNvSpPr txBox="1">
            <a:spLocks noGrp="1"/>
          </p:cNvSpPr>
          <p:nvPr>
            <p:ph type="subTitle" idx="1"/>
          </p:nvPr>
        </p:nvSpPr>
        <p:spPr>
          <a:xfrm>
            <a:off x="713100" y="3500878"/>
            <a:ext cx="19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6" name="Google Shape;626;p33"/>
          <p:cNvSpPr txBox="1">
            <a:spLocks noGrp="1"/>
          </p:cNvSpPr>
          <p:nvPr>
            <p:ph type="title" idx="2" hasCustomPrompt="1"/>
          </p:nvPr>
        </p:nvSpPr>
        <p:spPr>
          <a:xfrm>
            <a:off x="3693738" y="2071115"/>
            <a:ext cx="17565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7" name="Google Shape;627;p33"/>
          <p:cNvSpPr txBox="1">
            <a:spLocks noGrp="1"/>
          </p:cNvSpPr>
          <p:nvPr>
            <p:ph type="subTitle" idx="3"/>
          </p:nvPr>
        </p:nvSpPr>
        <p:spPr>
          <a:xfrm>
            <a:off x="3585302" y="3500887"/>
            <a:ext cx="19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8" name="Google Shape;628;p33"/>
          <p:cNvSpPr txBox="1">
            <a:spLocks noGrp="1"/>
          </p:cNvSpPr>
          <p:nvPr>
            <p:ph type="title" idx="4" hasCustomPrompt="1"/>
          </p:nvPr>
        </p:nvSpPr>
        <p:spPr>
          <a:xfrm>
            <a:off x="6565950" y="2071122"/>
            <a:ext cx="17565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9" name="Google Shape;629;p33"/>
          <p:cNvSpPr txBox="1">
            <a:spLocks noGrp="1"/>
          </p:cNvSpPr>
          <p:nvPr>
            <p:ph type="subTitle" idx="5"/>
          </p:nvPr>
        </p:nvSpPr>
        <p:spPr>
          <a:xfrm>
            <a:off x="6457501" y="3500881"/>
            <a:ext cx="19734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0" name="Google Shape;630;p33"/>
          <p:cNvSpPr txBox="1">
            <a:spLocks noGrp="1"/>
          </p:cNvSpPr>
          <p:nvPr>
            <p:ph type="title" idx="6"/>
          </p:nvPr>
        </p:nvSpPr>
        <p:spPr>
          <a:xfrm>
            <a:off x="720000" y="539400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3"/>
          <p:cNvSpPr/>
          <p:nvPr/>
        </p:nvSpPr>
        <p:spPr>
          <a:xfrm>
            <a:off x="0" y="4255053"/>
            <a:ext cx="9144000" cy="8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33"/>
          <p:cNvSpPr/>
          <p:nvPr/>
        </p:nvSpPr>
        <p:spPr>
          <a:xfrm>
            <a:off x="-128300" y="80665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33" name="Google Shape;633;p33"/>
          <p:cNvGrpSpPr/>
          <p:nvPr/>
        </p:nvGrpSpPr>
        <p:grpSpPr>
          <a:xfrm>
            <a:off x="1357132" y="4657641"/>
            <a:ext cx="377675" cy="258565"/>
            <a:chOff x="0" y="2448138"/>
            <a:chExt cx="626950" cy="429225"/>
          </a:xfrm>
        </p:grpSpPr>
        <p:sp>
          <p:nvSpPr>
            <p:cNvPr id="634" name="Google Shape;634;p33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3"/>
          <p:cNvGrpSpPr/>
          <p:nvPr/>
        </p:nvGrpSpPr>
        <p:grpSpPr>
          <a:xfrm rot="-9406811">
            <a:off x="2207481" y="4568765"/>
            <a:ext cx="439628" cy="214633"/>
            <a:chOff x="107375" y="2848613"/>
            <a:chExt cx="729800" cy="356300"/>
          </a:xfrm>
        </p:grpSpPr>
        <p:sp>
          <p:nvSpPr>
            <p:cNvPr id="637" name="Google Shape;637;p33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446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4"/>
          <p:cNvSpPr txBox="1">
            <a:spLocks noGrp="1"/>
          </p:cNvSpPr>
          <p:nvPr>
            <p:ph type="title"/>
          </p:nvPr>
        </p:nvSpPr>
        <p:spPr>
          <a:xfrm>
            <a:off x="690825" y="386997"/>
            <a:ext cx="42948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4"/>
          <p:cNvSpPr txBox="1">
            <a:spLocks noGrp="1"/>
          </p:cNvSpPr>
          <p:nvPr>
            <p:ph type="subTitle" idx="1"/>
          </p:nvPr>
        </p:nvSpPr>
        <p:spPr>
          <a:xfrm>
            <a:off x="690825" y="15162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4"/>
          <p:cNvGrpSpPr/>
          <p:nvPr/>
        </p:nvGrpSpPr>
        <p:grpSpPr>
          <a:xfrm>
            <a:off x="7535875" y="3904175"/>
            <a:ext cx="3149310" cy="852319"/>
            <a:chOff x="2997350" y="2758875"/>
            <a:chExt cx="3149310" cy="852319"/>
          </a:xfrm>
        </p:grpSpPr>
        <p:sp>
          <p:nvSpPr>
            <p:cNvPr id="643" name="Google Shape;643;p34"/>
            <p:cNvSpPr/>
            <p:nvPr/>
          </p:nvSpPr>
          <p:spPr>
            <a:xfrm>
              <a:off x="2997350" y="2758875"/>
              <a:ext cx="3149310" cy="852319"/>
            </a:xfrm>
            <a:custGeom>
              <a:avLst/>
              <a:gdLst/>
              <a:ahLst/>
              <a:cxnLst/>
              <a:rect l="l" t="t" r="r" b="b"/>
              <a:pathLst>
                <a:path w="114844" h="31081" extrusionOk="0">
                  <a:moveTo>
                    <a:pt x="54788" y="1"/>
                  </a:moveTo>
                  <a:cubicBezTo>
                    <a:pt x="54705" y="1"/>
                    <a:pt x="54620" y="1"/>
                    <a:pt x="54519" y="17"/>
                  </a:cubicBezTo>
                  <a:cubicBezTo>
                    <a:pt x="50514" y="135"/>
                    <a:pt x="44053" y="2929"/>
                    <a:pt x="36750" y="6933"/>
                  </a:cubicBezTo>
                  <a:cubicBezTo>
                    <a:pt x="35791" y="7472"/>
                    <a:pt x="34815" y="8010"/>
                    <a:pt x="33822" y="8582"/>
                  </a:cubicBezTo>
                  <a:cubicBezTo>
                    <a:pt x="22279" y="15228"/>
                    <a:pt x="9239" y="24315"/>
                    <a:pt x="590" y="30558"/>
                  </a:cubicBezTo>
                  <a:lnTo>
                    <a:pt x="0" y="30895"/>
                  </a:lnTo>
                  <a:cubicBezTo>
                    <a:pt x="3979" y="31033"/>
                    <a:pt x="8497" y="31081"/>
                    <a:pt x="13348" y="31081"/>
                  </a:cubicBezTo>
                  <a:cubicBezTo>
                    <a:pt x="20868" y="31081"/>
                    <a:pt x="29191" y="30966"/>
                    <a:pt x="37558" y="30895"/>
                  </a:cubicBezTo>
                  <a:cubicBezTo>
                    <a:pt x="38682" y="30886"/>
                    <a:pt x="39812" y="30883"/>
                    <a:pt x="40945" y="30883"/>
                  </a:cubicBezTo>
                  <a:cubicBezTo>
                    <a:pt x="46429" y="30883"/>
                    <a:pt x="51997" y="30964"/>
                    <a:pt x="57505" y="30964"/>
                  </a:cubicBezTo>
                  <a:cubicBezTo>
                    <a:pt x="60072" y="30964"/>
                    <a:pt x="62627" y="30946"/>
                    <a:pt x="65153" y="30895"/>
                  </a:cubicBezTo>
                  <a:lnTo>
                    <a:pt x="65171" y="30895"/>
                  </a:lnTo>
                  <a:cubicBezTo>
                    <a:pt x="67230" y="30856"/>
                    <a:pt x="69273" y="30841"/>
                    <a:pt x="71291" y="30841"/>
                  </a:cubicBezTo>
                  <a:cubicBezTo>
                    <a:pt x="77358" y="30841"/>
                    <a:pt x="83203" y="30973"/>
                    <a:pt x="88619" y="30973"/>
                  </a:cubicBezTo>
                  <a:cubicBezTo>
                    <a:pt x="90763" y="30973"/>
                    <a:pt x="92839" y="30952"/>
                    <a:pt x="94836" y="30895"/>
                  </a:cubicBezTo>
                  <a:lnTo>
                    <a:pt x="95156" y="30895"/>
                  </a:lnTo>
                  <a:cubicBezTo>
                    <a:pt x="95459" y="30895"/>
                    <a:pt x="95762" y="30902"/>
                    <a:pt x="96060" y="30902"/>
                  </a:cubicBezTo>
                  <a:cubicBezTo>
                    <a:pt x="96209" y="30902"/>
                    <a:pt x="96356" y="30900"/>
                    <a:pt x="96502" y="30895"/>
                  </a:cubicBezTo>
                  <a:cubicBezTo>
                    <a:pt x="96750" y="30889"/>
                    <a:pt x="96996" y="30887"/>
                    <a:pt x="97242" y="30887"/>
                  </a:cubicBezTo>
                  <a:cubicBezTo>
                    <a:pt x="98045" y="30887"/>
                    <a:pt x="98837" y="30911"/>
                    <a:pt x="99614" y="30911"/>
                  </a:cubicBezTo>
                  <a:cubicBezTo>
                    <a:pt x="99937" y="30911"/>
                    <a:pt x="100257" y="30907"/>
                    <a:pt x="100574" y="30895"/>
                  </a:cubicBezTo>
                  <a:cubicBezTo>
                    <a:pt x="100821" y="30895"/>
                    <a:pt x="101075" y="30902"/>
                    <a:pt x="101327" y="30902"/>
                  </a:cubicBezTo>
                  <a:cubicBezTo>
                    <a:pt x="101452" y="30902"/>
                    <a:pt x="101578" y="30900"/>
                    <a:pt x="101701" y="30895"/>
                  </a:cubicBezTo>
                  <a:lnTo>
                    <a:pt x="102240" y="30895"/>
                  </a:lnTo>
                  <a:cubicBezTo>
                    <a:pt x="103483" y="30858"/>
                    <a:pt x="104678" y="30845"/>
                    <a:pt x="105822" y="30845"/>
                  </a:cubicBezTo>
                  <a:cubicBezTo>
                    <a:pt x="108556" y="30845"/>
                    <a:pt x="110991" y="30919"/>
                    <a:pt x="113064" y="30919"/>
                  </a:cubicBezTo>
                  <a:cubicBezTo>
                    <a:pt x="113691" y="30919"/>
                    <a:pt x="114285" y="30913"/>
                    <a:pt x="114843" y="30895"/>
                  </a:cubicBezTo>
                  <a:cubicBezTo>
                    <a:pt x="105201" y="24568"/>
                    <a:pt x="90528" y="15329"/>
                    <a:pt x="77673" y="8616"/>
                  </a:cubicBezTo>
                  <a:cubicBezTo>
                    <a:pt x="76831" y="8179"/>
                    <a:pt x="75990" y="7741"/>
                    <a:pt x="75166" y="7320"/>
                  </a:cubicBezTo>
                  <a:cubicBezTo>
                    <a:pt x="74644" y="7051"/>
                    <a:pt x="74105" y="6799"/>
                    <a:pt x="73584" y="6530"/>
                  </a:cubicBezTo>
                  <a:cubicBezTo>
                    <a:pt x="73281" y="6395"/>
                    <a:pt x="72995" y="6243"/>
                    <a:pt x="72709" y="6108"/>
                  </a:cubicBezTo>
                  <a:cubicBezTo>
                    <a:pt x="72474" y="5991"/>
                    <a:pt x="72254" y="5873"/>
                    <a:pt x="72019" y="5772"/>
                  </a:cubicBezTo>
                  <a:cubicBezTo>
                    <a:pt x="71801" y="5671"/>
                    <a:pt x="71581" y="5554"/>
                    <a:pt x="71363" y="5453"/>
                  </a:cubicBezTo>
                  <a:cubicBezTo>
                    <a:pt x="69798" y="4712"/>
                    <a:pt x="68267" y="4022"/>
                    <a:pt x="66820" y="3400"/>
                  </a:cubicBezTo>
                  <a:cubicBezTo>
                    <a:pt x="66349" y="3214"/>
                    <a:pt x="65878" y="3012"/>
                    <a:pt x="65423" y="2828"/>
                  </a:cubicBezTo>
                  <a:cubicBezTo>
                    <a:pt x="65205" y="2743"/>
                    <a:pt x="64985" y="2659"/>
                    <a:pt x="64767" y="2558"/>
                  </a:cubicBezTo>
                  <a:cubicBezTo>
                    <a:pt x="64077" y="2289"/>
                    <a:pt x="63403" y="2036"/>
                    <a:pt x="62764" y="1818"/>
                  </a:cubicBezTo>
                  <a:lnTo>
                    <a:pt x="62209" y="1616"/>
                  </a:lnTo>
                  <a:cubicBezTo>
                    <a:pt x="62075" y="1565"/>
                    <a:pt x="61940" y="1531"/>
                    <a:pt x="61806" y="1482"/>
                  </a:cubicBezTo>
                  <a:lnTo>
                    <a:pt x="61503" y="1381"/>
                  </a:lnTo>
                  <a:cubicBezTo>
                    <a:pt x="61200" y="1280"/>
                    <a:pt x="60897" y="1179"/>
                    <a:pt x="60594" y="1094"/>
                  </a:cubicBezTo>
                  <a:cubicBezTo>
                    <a:pt x="60509" y="1060"/>
                    <a:pt x="60426" y="1044"/>
                    <a:pt x="60341" y="1010"/>
                  </a:cubicBezTo>
                  <a:cubicBezTo>
                    <a:pt x="60072" y="926"/>
                    <a:pt x="59803" y="858"/>
                    <a:pt x="59533" y="775"/>
                  </a:cubicBezTo>
                  <a:cubicBezTo>
                    <a:pt x="59450" y="757"/>
                    <a:pt x="59349" y="724"/>
                    <a:pt x="59264" y="708"/>
                  </a:cubicBezTo>
                  <a:cubicBezTo>
                    <a:pt x="59230" y="690"/>
                    <a:pt x="59197" y="690"/>
                    <a:pt x="59147" y="674"/>
                  </a:cubicBezTo>
                  <a:cubicBezTo>
                    <a:pt x="59062" y="656"/>
                    <a:pt x="58961" y="623"/>
                    <a:pt x="58878" y="607"/>
                  </a:cubicBezTo>
                  <a:cubicBezTo>
                    <a:pt x="58743" y="573"/>
                    <a:pt x="58591" y="539"/>
                    <a:pt x="58456" y="506"/>
                  </a:cubicBezTo>
                  <a:cubicBezTo>
                    <a:pt x="58053" y="405"/>
                    <a:pt x="57649" y="320"/>
                    <a:pt x="57262" y="253"/>
                  </a:cubicBezTo>
                  <a:cubicBezTo>
                    <a:pt x="57195" y="236"/>
                    <a:pt x="57128" y="236"/>
                    <a:pt x="57043" y="219"/>
                  </a:cubicBezTo>
                  <a:cubicBezTo>
                    <a:pt x="56976" y="203"/>
                    <a:pt x="56892" y="185"/>
                    <a:pt x="56807" y="169"/>
                  </a:cubicBezTo>
                  <a:lnTo>
                    <a:pt x="56706" y="169"/>
                  </a:lnTo>
                  <a:cubicBezTo>
                    <a:pt x="56589" y="135"/>
                    <a:pt x="56455" y="118"/>
                    <a:pt x="56320" y="102"/>
                  </a:cubicBezTo>
                  <a:lnTo>
                    <a:pt x="56286" y="102"/>
                  </a:lnTo>
                  <a:cubicBezTo>
                    <a:pt x="55950" y="68"/>
                    <a:pt x="55629" y="34"/>
                    <a:pt x="55327" y="17"/>
                  </a:cubicBezTo>
                  <a:lnTo>
                    <a:pt x="55125" y="17"/>
                  </a:lnTo>
                  <a:cubicBezTo>
                    <a:pt x="55008" y="1"/>
                    <a:pt x="54907" y="1"/>
                    <a:pt x="54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924816" y="2758875"/>
              <a:ext cx="1202504" cy="317882"/>
            </a:xfrm>
            <a:custGeom>
              <a:avLst/>
              <a:gdLst/>
              <a:ahLst/>
              <a:cxnLst/>
              <a:rect l="l" t="t" r="r" b="b"/>
              <a:pathLst>
                <a:path w="43851" h="11592" extrusionOk="0">
                  <a:moveTo>
                    <a:pt x="20966" y="1"/>
                  </a:moveTo>
                  <a:cubicBezTo>
                    <a:pt x="20883" y="1"/>
                    <a:pt x="20798" y="1"/>
                    <a:pt x="20697" y="17"/>
                  </a:cubicBezTo>
                  <a:cubicBezTo>
                    <a:pt x="16692" y="135"/>
                    <a:pt x="10231" y="2929"/>
                    <a:pt x="2928" y="6933"/>
                  </a:cubicBezTo>
                  <a:cubicBezTo>
                    <a:pt x="1969" y="7472"/>
                    <a:pt x="993" y="8010"/>
                    <a:pt x="0" y="8582"/>
                  </a:cubicBezTo>
                  <a:cubicBezTo>
                    <a:pt x="1924" y="10420"/>
                    <a:pt x="4210" y="11591"/>
                    <a:pt x="7195" y="11591"/>
                  </a:cubicBezTo>
                  <a:cubicBezTo>
                    <a:pt x="8857" y="11591"/>
                    <a:pt x="10735" y="11228"/>
                    <a:pt x="12889" y="10416"/>
                  </a:cubicBezTo>
                  <a:cubicBezTo>
                    <a:pt x="15824" y="9310"/>
                    <a:pt x="18371" y="8923"/>
                    <a:pt x="20746" y="8923"/>
                  </a:cubicBezTo>
                  <a:cubicBezTo>
                    <a:pt x="23071" y="8923"/>
                    <a:pt x="25231" y="9294"/>
                    <a:pt x="27428" y="9727"/>
                  </a:cubicBezTo>
                  <a:cubicBezTo>
                    <a:pt x="29279" y="10079"/>
                    <a:pt x="31147" y="10483"/>
                    <a:pt x="33166" y="10770"/>
                  </a:cubicBezTo>
                  <a:cubicBezTo>
                    <a:pt x="34026" y="10884"/>
                    <a:pt x="34863" y="10937"/>
                    <a:pt x="35670" y="10937"/>
                  </a:cubicBezTo>
                  <a:cubicBezTo>
                    <a:pt x="39139" y="10937"/>
                    <a:pt x="42048" y="9954"/>
                    <a:pt x="43851" y="8616"/>
                  </a:cubicBezTo>
                  <a:cubicBezTo>
                    <a:pt x="43009" y="8179"/>
                    <a:pt x="42168" y="7741"/>
                    <a:pt x="41344" y="7320"/>
                  </a:cubicBezTo>
                  <a:cubicBezTo>
                    <a:pt x="32812" y="3012"/>
                    <a:pt x="25307" y="1"/>
                    <a:pt x="20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5" name="Google Shape;645;p34"/>
          <p:cNvSpPr/>
          <p:nvPr/>
        </p:nvSpPr>
        <p:spPr>
          <a:xfrm>
            <a:off x="12" y="4812031"/>
            <a:ext cx="9144000" cy="3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34"/>
          <p:cNvSpPr/>
          <p:nvPr/>
        </p:nvSpPr>
        <p:spPr>
          <a:xfrm flipH="1">
            <a:off x="-12" y="4495800"/>
            <a:ext cx="9143912" cy="331485"/>
          </a:xfrm>
          <a:custGeom>
            <a:avLst/>
            <a:gdLst/>
            <a:ahLst/>
            <a:cxnLst/>
            <a:rect l="l" t="t" r="r" b="b"/>
            <a:pathLst>
              <a:path w="74924" h="12355" extrusionOk="0">
                <a:moveTo>
                  <a:pt x="47307" y="0"/>
                </a:moveTo>
                <a:cubicBezTo>
                  <a:pt x="46836" y="0"/>
                  <a:pt x="46364" y="32"/>
                  <a:pt x="45891" y="102"/>
                </a:cubicBezTo>
                <a:cubicBezTo>
                  <a:pt x="44010" y="383"/>
                  <a:pt x="42284" y="1240"/>
                  <a:pt x="40480" y="1790"/>
                </a:cubicBezTo>
                <a:cubicBezTo>
                  <a:pt x="38073" y="2505"/>
                  <a:pt x="35571" y="2642"/>
                  <a:pt x="33045" y="2642"/>
                </a:cubicBezTo>
                <a:cubicBezTo>
                  <a:pt x="31479" y="2642"/>
                  <a:pt x="29905" y="2589"/>
                  <a:pt x="28338" y="2589"/>
                </a:cubicBezTo>
                <a:cubicBezTo>
                  <a:pt x="25921" y="2589"/>
                  <a:pt x="23523" y="2714"/>
                  <a:pt x="21206" y="3351"/>
                </a:cubicBezTo>
                <a:cubicBezTo>
                  <a:pt x="18495" y="4092"/>
                  <a:pt x="16014" y="5525"/>
                  <a:pt x="13340" y="6356"/>
                </a:cubicBezTo>
                <a:cubicBezTo>
                  <a:pt x="11492" y="6939"/>
                  <a:pt x="9553" y="7228"/>
                  <a:pt x="7614" y="7228"/>
                </a:cubicBezTo>
                <a:cubicBezTo>
                  <a:pt x="5004" y="7228"/>
                  <a:pt x="2393" y="6706"/>
                  <a:pt x="1" y="5678"/>
                </a:cubicBezTo>
                <a:lnTo>
                  <a:pt x="1" y="12355"/>
                </a:lnTo>
                <a:lnTo>
                  <a:pt x="74872" y="12355"/>
                </a:lnTo>
                <a:lnTo>
                  <a:pt x="74924" y="1265"/>
                </a:lnTo>
                <a:cubicBezTo>
                  <a:pt x="73413" y="627"/>
                  <a:pt x="71881" y="305"/>
                  <a:pt x="70317" y="305"/>
                </a:cubicBezTo>
                <a:cubicBezTo>
                  <a:pt x="69470" y="305"/>
                  <a:pt x="68615" y="399"/>
                  <a:pt x="67748" y="588"/>
                </a:cubicBezTo>
                <a:cubicBezTo>
                  <a:pt x="65471" y="1086"/>
                  <a:pt x="63362" y="2212"/>
                  <a:pt x="61046" y="2468"/>
                </a:cubicBezTo>
                <a:cubicBezTo>
                  <a:pt x="60661" y="2513"/>
                  <a:pt x="60276" y="2534"/>
                  <a:pt x="59893" y="2534"/>
                </a:cubicBezTo>
                <a:cubicBezTo>
                  <a:pt x="55658" y="2534"/>
                  <a:pt x="51529" y="0"/>
                  <a:pt x="473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34"/>
          <p:cNvSpPr/>
          <p:nvPr/>
        </p:nvSpPr>
        <p:spPr>
          <a:xfrm>
            <a:off x="0" y="4073275"/>
            <a:ext cx="606525" cy="410600"/>
          </a:xfrm>
          <a:custGeom>
            <a:avLst/>
            <a:gdLst/>
            <a:ahLst/>
            <a:cxnLst/>
            <a:rect l="l" t="t" r="r" b="b"/>
            <a:pathLst>
              <a:path w="24261" h="16424" extrusionOk="0">
                <a:moveTo>
                  <a:pt x="13388" y="1"/>
                </a:moveTo>
                <a:cubicBezTo>
                  <a:pt x="13053" y="1"/>
                  <a:pt x="12718" y="131"/>
                  <a:pt x="12456" y="360"/>
                </a:cubicBezTo>
                <a:cubicBezTo>
                  <a:pt x="11049" y="1562"/>
                  <a:pt x="10345" y="3506"/>
                  <a:pt x="10626" y="5335"/>
                </a:cubicBezTo>
                <a:cubicBezTo>
                  <a:pt x="10256" y="4311"/>
                  <a:pt x="9770" y="3327"/>
                  <a:pt x="9207" y="2381"/>
                </a:cubicBezTo>
                <a:cubicBezTo>
                  <a:pt x="8922" y="1927"/>
                  <a:pt x="8517" y="1423"/>
                  <a:pt x="7997" y="1423"/>
                </a:cubicBezTo>
                <a:cubicBezTo>
                  <a:pt x="7885" y="1423"/>
                  <a:pt x="7769" y="1446"/>
                  <a:pt x="7647" y="1498"/>
                </a:cubicBezTo>
                <a:cubicBezTo>
                  <a:pt x="7519" y="1549"/>
                  <a:pt x="7403" y="1639"/>
                  <a:pt x="7301" y="1741"/>
                </a:cubicBezTo>
                <a:cubicBezTo>
                  <a:pt x="6496" y="2546"/>
                  <a:pt x="6406" y="3813"/>
                  <a:pt x="6751" y="4874"/>
                </a:cubicBezTo>
                <a:cubicBezTo>
                  <a:pt x="7084" y="5872"/>
                  <a:pt x="7736" y="6729"/>
                  <a:pt x="8375" y="7560"/>
                </a:cubicBezTo>
                <a:cubicBezTo>
                  <a:pt x="6939" y="6256"/>
                  <a:pt x="5235" y="5075"/>
                  <a:pt x="3324" y="5075"/>
                </a:cubicBezTo>
                <a:cubicBezTo>
                  <a:pt x="3193" y="5075"/>
                  <a:pt x="3060" y="5081"/>
                  <a:pt x="2927" y="5092"/>
                </a:cubicBezTo>
                <a:cubicBezTo>
                  <a:pt x="2019" y="5169"/>
                  <a:pt x="1201" y="6179"/>
                  <a:pt x="2019" y="7369"/>
                </a:cubicBezTo>
                <a:cubicBezTo>
                  <a:pt x="3273" y="9197"/>
                  <a:pt x="5114" y="9734"/>
                  <a:pt x="6994" y="10885"/>
                </a:cubicBezTo>
                <a:cubicBezTo>
                  <a:pt x="6994" y="10885"/>
                  <a:pt x="5881" y="10857"/>
                  <a:pt x="4685" y="10857"/>
                </a:cubicBezTo>
                <a:cubicBezTo>
                  <a:pt x="3744" y="10857"/>
                  <a:pt x="2751" y="10875"/>
                  <a:pt x="2211" y="10936"/>
                </a:cubicBezTo>
                <a:cubicBezTo>
                  <a:pt x="561" y="11116"/>
                  <a:pt x="24" y="12088"/>
                  <a:pt x="24" y="12868"/>
                </a:cubicBezTo>
                <a:cubicBezTo>
                  <a:pt x="1" y="14171"/>
                  <a:pt x="1048" y="14902"/>
                  <a:pt x="2736" y="14902"/>
                </a:cubicBezTo>
                <a:cubicBezTo>
                  <a:pt x="2920" y="14902"/>
                  <a:pt x="3112" y="14893"/>
                  <a:pt x="3310" y="14876"/>
                </a:cubicBezTo>
                <a:cubicBezTo>
                  <a:pt x="5460" y="14680"/>
                  <a:pt x="6606" y="14200"/>
                  <a:pt x="8459" y="14200"/>
                </a:cubicBezTo>
                <a:cubicBezTo>
                  <a:pt x="8789" y="14200"/>
                  <a:pt x="9142" y="14215"/>
                  <a:pt x="9526" y="14250"/>
                </a:cubicBezTo>
                <a:cubicBezTo>
                  <a:pt x="12084" y="14480"/>
                  <a:pt x="13031" y="15643"/>
                  <a:pt x="16484" y="16334"/>
                </a:cubicBezTo>
                <a:cubicBezTo>
                  <a:pt x="16792" y="16396"/>
                  <a:pt x="17070" y="16424"/>
                  <a:pt x="17322" y="16424"/>
                </a:cubicBezTo>
                <a:cubicBezTo>
                  <a:pt x="19311" y="16424"/>
                  <a:pt x="19610" y="14661"/>
                  <a:pt x="19042" y="13776"/>
                </a:cubicBezTo>
                <a:cubicBezTo>
                  <a:pt x="18544" y="12996"/>
                  <a:pt x="17853" y="12650"/>
                  <a:pt x="16944" y="12485"/>
                </a:cubicBezTo>
                <a:cubicBezTo>
                  <a:pt x="15998" y="12306"/>
                  <a:pt x="15052" y="12113"/>
                  <a:pt x="14118" y="11934"/>
                </a:cubicBezTo>
                <a:lnTo>
                  <a:pt x="14118" y="11934"/>
                </a:lnTo>
                <a:cubicBezTo>
                  <a:pt x="16484" y="12164"/>
                  <a:pt x="18313" y="12625"/>
                  <a:pt x="20692" y="12855"/>
                </a:cubicBezTo>
                <a:cubicBezTo>
                  <a:pt x="20848" y="12870"/>
                  <a:pt x="21045" y="12886"/>
                  <a:pt x="21264" y="12886"/>
                </a:cubicBezTo>
                <a:cubicBezTo>
                  <a:pt x="21620" y="12886"/>
                  <a:pt x="22036" y="12843"/>
                  <a:pt x="22432" y="12676"/>
                </a:cubicBezTo>
                <a:cubicBezTo>
                  <a:pt x="23583" y="12178"/>
                  <a:pt x="23378" y="11001"/>
                  <a:pt x="23148" y="10643"/>
                </a:cubicBezTo>
                <a:cubicBezTo>
                  <a:pt x="22725" y="9990"/>
                  <a:pt x="21946" y="9850"/>
                  <a:pt x="21242" y="9748"/>
                </a:cubicBezTo>
                <a:cubicBezTo>
                  <a:pt x="20706" y="9667"/>
                  <a:pt x="20092" y="9647"/>
                  <a:pt x="19452" y="9647"/>
                </a:cubicBezTo>
                <a:cubicBezTo>
                  <a:pt x="18790" y="9647"/>
                  <a:pt x="18100" y="9669"/>
                  <a:pt x="17438" y="9669"/>
                </a:cubicBezTo>
                <a:cubicBezTo>
                  <a:pt x="16799" y="9669"/>
                  <a:pt x="16187" y="9648"/>
                  <a:pt x="15653" y="9568"/>
                </a:cubicBezTo>
                <a:lnTo>
                  <a:pt x="22560" y="8685"/>
                </a:lnTo>
                <a:cubicBezTo>
                  <a:pt x="23211" y="8596"/>
                  <a:pt x="23749" y="8302"/>
                  <a:pt x="24030" y="7637"/>
                </a:cubicBezTo>
                <a:cubicBezTo>
                  <a:pt x="24260" y="7100"/>
                  <a:pt x="24260" y="6269"/>
                  <a:pt x="23339" y="5911"/>
                </a:cubicBezTo>
                <a:cubicBezTo>
                  <a:pt x="22757" y="5675"/>
                  <a:pt x="22153" y="5579"/>
                  <a:pt x="21538" y="5579"/>
                </a:cubicBezTo>
                <a:cubicBezTo>
                  <a:pt x="20046" y="5579"/>
                  <a:pt x="18495" y="6151"/>
                  <a:pt x="17072" y="6704"/>
                </a:cubicBezTo>
                <a:cubicBezTo>
                  <a:pt x="18723" y="6038"/>
                  <a:pt x="20360" y="5297"/>
                  <a:pt x="21946" y="4504"/>
                </a:cubicBezTo>
                <a:cubicBezTo>
                  <a:pt x="22508" y="4222"/>
                  <a:pt x="23109" y="3864"/>
                  <a:pt x="23160" y="3174"/>
                </a:cubicBezTo>
                <a:cubicBezTo>
                  <a:pt x="23186" y="2764"/>
                  <a:pt x="22995" y="2381"/>
                  <a:pt x="22674" y="2111"/>
                </a:cubicBezTo>
                <a:cubicBezTo>
                  <a:pt x="22225" y="1728"/>
                  <a:pt x="21659" y="1612"/>
                  <a:pt x="21088" y="1612"/>
                </a:cubicBezTo>
                <a:cubicBezTo>
                  <a:pt x="20878" y="1612"/>
                  <a:pt x="20668" y="1627"/>
                  <a:pt x="20462" y="1651"/>
                </a:cubicBezTo>
                <a:cubicBezTo>
                  <a:pt x="18186" y="1881"/>
                  <a:pt x="15512" y="3160"/>
                  <a:pt x="13824" y="4721"/>
                </a:cubicBezTo>
                <a:cubicBezTo>
                  <a:pt x="13965" y="3711"/>
                  <a:pt x="14514" y="2393"/>
                  <a:pt x="14502" y="1383"/>
                </a:cubicBezTo>
                <a:cubicBezTo>
                  <a:pt x="14502" y="909"/>
                  <a:pt x="14463" y="398"/>
                  <a:pt x="13939" y="130"/>
                </a:cubicBezTo>
                <a:cubicBezTo>
                  <a:pt x="13764" y="42"/>
                  <a:pt x="13576" y="1"/>
                  <a:pt x="133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34"/>
          <p:cNvSpPr/>
          <p:nvPr/>
        </p:nvSpPr>
        <p:spPr>
          <a:xfrm>
            <a:off x="128800" y="4201750"/>
            <a:ext cx="293225" cy="402350"/>
          </a:xfrm>
          <a:custGeom>
            <a:avLst/>
            <a:gdLst/>
            <a:ahLst/>
            <a:cxnLst/>
            <a:rect l="l" t="t" r="r" b="b"/>
            <a:pathLst>
              <a:path w="11729" h="16094" extrusionOk="0">
                <a:moveTo>
                  <a:pt x="11310" y="0"/>
                </a:moveTo>
                <a:cubicBezTo>
                  <a:pt x="11261" y="0"/>
                  <a:pt x="11213" y="10"/>
                  <a:pt x="11166" y="30"/>
                </a:cubicBezTo>
                <a:cubicBezTo>
                  <a:pt x="11102" y="55"/>
                  <a:pt x="10680" y="247"/>
                  <a:pt x="10053" y="695"/>
                </a:cubicBezTo>
                <a:cubicBezTo>
                  <a:pt x="9234" y="1232"/>
                  <a:pt x="8032" y="2140"/>
                  <a:pt x="6702" y="3495"/>
                </a:cubicBezTo>
                <a:cubicBezTo>
                  <a:pt x="4516" y="5721"/>
                  <a:pt x="1586" y="9634"/>
                  <a:pt x="26" y="15633"/>
                </a:cubicBezTo>
                <a:cubicBezTo>
                  <a:pt x="0" y="15748"/>
                  <a:pt x="26" y="15864"/>
                  <a:pt x="90" y="15953"/>
                </a:cubicBezTo>
                <a:cubicBezTo>
                  <a:pt x="167" y="16043"/>
                  <a:pt x="269" y="16094"/>
                  <a:pt x="384" y="16094"/>
                </a:cubicBezTo>
                <a:lnTo>
                  <a:pt x="1868" y="16094"/>
                </a:lnTo>
                <a:cubicBezTo>
                  <a:pt x="2047" y="16094"/>
                  <a:pt x="2188" y="15978"/>
                  <a:pt x="2226" y="15812"/>
                </a:cubicBezTo>
                <a:cubicBezTo>
                  <a:pt x="4695" y="6130"/>
                  <a:pt x="8927" y="2358"/>
                  <a:pt x="10680" y="1168"/>
                </a:cubicBezTo>
                <a:cubicBezTo>
                  <a:pt x="11166" y="861"/>
                  <a:pt x="11460" y="707"/>
                  <a:pt x="11473" y="695"/>
                </a:cubicBezTo>
                <a:cubicBezTo>
                  <a:pt x="11652" y="605"/>
                  <a:pt x="11729" y="400"/>
                  <a:pt x="11639" y="221"/>
                </a:cubicBezTo>
                <a:cubicBezTo>
                  <a:pt x="11582" y="79"/>
                  <a:pt x="11448" y="0"/>
                  <a:pt x="113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34"/>
          <p:cNvSpPr/>
          <p:nvPr/>
        </p:nvSpPr>
        <p:spPr>
          <a:xfrm>
            <a:off x="3613000" y="4576513"/>
            <a:ext cx="629925" cy="170050"/>
          </a:xfrm>
          <a:custGeom>
            <a:avLst/>
            <a:gdLst/>
            <a:ahLst/>
            <a:cxnLst/>
            <a:rect l="l" t="t" r="r" b="b"/>
            <a:pathLst>
              <a:path w="25197" h="6802" extrusionOk="0">
                <a:moveTo>
                  <a:pt x="6747" y="0"/>
                </a:moveTo>
                <a:cubicBezTo>
                  <a:pt x="6663" y="0"/>
                  <a:pt x="6576" y="12"/>
                  <a:pt x="6486" y="36"/>
                </a:cubicBezTo>
                <a:cubicBezTo>
                  <a:pt x="4247" y="650"/>
                  <a:pt x="7240" y="6188"/>
                  <a:pt x="7240" y="6188"/>
                </a:cubicBezTo>
                <a:cubicBezTo>
                  <a:pt x="7240" y="6188"/>
                  <a:pt x="4627" y="1899"/>
                  <a:pt x="2649" y="1899"/>
                </a:cubicBezTo>
                <a:cubicBezTo>
                  <a:pt x="2421" y="1899"/>
                  <a:pt x="2202" y="1956"/>
                  <a:pt x="1996" y="2083"/>
                </a:cubicBezTo>
                <a:cubicBezTo>
                  <a:pt x="1" y="3323"/>
                  <a:pt x="4247" y="6597"/>
                  <a:pt x="4247" y="6597"/>
                </a:cubicBezTo>
                <a:lnTo>
                  <a:pt x="9219" y="6597"/>
                </a:lnTo>
                <a:cubicBezTo>
                  <a:pt x="9123" y="5463"/>
                  <a:pt x="8565" y="0"/>
                  <a:pt x="6747" y="0"/>
                </a:cubicBezTo>
                <a:close/>
                <a:moveTo>
                  <a:pt x="12677" y="0"/>
                </a:moveTo>
                <a:cubicBezTo>
                  <a:pt x="10618" y="0"/>
                  <a:pt x="9485" y="5463"/>
                  <a:pt x="9272" y="6597"/>
                </a:cubicBezTo>
                <a:lnTo>
                  <a:pt x="19711" y="6597"/>
                </a:lnTo>
                <a:cubicBezTo>
                  <a:pt x="19711" y="6597"/>
                  <a:pt x="25197" y="3106"/>
                  <a:pt x="23202" y="2083"/>
                </a:cubicBezTo>
                <a:cubicBezTo>
                  <a:pt x="23027" y="1993"/>
                  <a:pt x="22824" y="1952"/>
                  <a:pt x="22598" y="1952"/>
                </a:cubicBezTo>
                <a:cubicBezTo>
                  <a:pt x="20328" y="1952"/>
                  <a:pt x="15799" y="6084"/>
                  <a:pt x="15482" y="6376"/>
                </a:cubicBezTo>
                <a:lnTo>
                  <a:pt x="15482" y="6376"/>
                </a:lnTo>
                <a:cubicBezTo>
                  <a:pt x="15785" y="6095"/>
                  <a:pt x="19861" y="2257"/>
                  <a:pt x="17460" y="1469"/>
                </a:cubicBezTo>
                <a:cubicBezTo>
                  <a:pt x="17294" y="1414"/>
                  <a:pt x="17124" y="1389"/>
                  <a:pt x="16953" y="1389"/>
                </a:cubicBezTo>
                <a:cubicBezTo>
                  <a:pt x="15114" y="1389"/>
                  <a:pt x="13033" y="4315"/>
                  <a:pt x="12156" y="5692"/>
                </a:cubicBezTo>
                <a:lnTo>
                  <a:pt x="12156" y="5692"/>
                </a:lnTo>
                <a:cubicBezTo>
                  <a:pt x="13058" y="4141"/>
                  <a:pt x="14923" y="517"/>
                  <a:pt x="12970" y="36"/>
                </a:cubicBezTo>
                <a:cubicBezTo>
                  <a:pt x="12870" y="12"/>
                  <a:pt x="12773" y="0"/>
                  <a:pt x="12677" y="0"/>
                </a:cubicBezTo>
                <a:close/>
                <a:moveTo>
                  <a:pt x="9219" y="6597"/>
                </a:moveTo>
                <a:cubicBezTo>
                  <a:pt x="9230" y="6728"/>
                  <a:pt x="9235" y="6802"/>
                  <a:pt x="9235" y="6802"/>
                </a:cubicBezTo>
                <a:cubicBezTo>
                  <a:pt x="9235" y="6802"/>
                  <a:pt x="9247" y="6728"/>
                  <a:pt x="9272" y="65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" name="Google Shape;650;p34"/>
          <p:cNvSpPr/>
          <p:nvPr/>
        </p:nvSpPr>
        <p:spPr>
          <a:xfrm>
            <a:off x="7754625" y="255038"/>
            <a:ext cx="1604609" cy="568715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1" name="Google Shape;651;p34"/>
          <p:cNvSpPr txBox="1"/>
          <p:nvPr/>
        </p:nvSpPr>
        <p:spPr>
          <a:xfrm>
            <a:off x="696425" y="3658450"/>
            <a:ext cx="47757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rgbClr val="1C4112"/>
                </a:solidFill>
                <a:latin typeface="Asap"/>
                <a:ea typeface="Asap"/>
                <a:cs typeface="Asap"/>
                <a:sym typeface="Asap"/>
              </a:rPr>
              <a:t>CREDITS: This presentation template was created by </a:t>
            </a:r>
            <a:r>
              <a:rPr lang="en" sz="1200" b="1" kern="0">
                <a:solidFill>
                  <a:srgbClr val="1C4112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 kern="0">
                <a:solidFill>
                  <a:srgbClr val="1C4112"/>
                </a:solidFill>
                <a:latin typeface="Asap"/>
                <a:ea typeface="Asap"/>
                <a:cs typeface="Asap"/>
                <a:sym typeface="Asap"/>
              </a:rPr>
              <a:t>, including icons by </a:t>
            </a:r>
            <a:r>
              <a:rPr lang="en" sz="1200" b="1" kern="0">
                <a:solidFill>
                  <a:srgbClr val="1C4112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 kern="0">
                <a:solidFill>
                  <a:srgbClr val="1C4112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" sz="1200" kern="0">
                <a:solidFill>
                  <a:srgbClr val="1C4112"/>
                </a:solidFill>
                <a:latin typeface="Asap"/>
                <a:ea typeface="Asap"/>
                <a:cs typeface="Asap"/>
                <a:sym typeface="Asap"/>
              </a:rPr>
              <a:t>and infographics &amp; images by </a:t>
            </a:r>
            <a:r>
              <a:rPr lang="en" sz="1200" b="1" kern="0">
                <a:solidFill>
                  <a:srgbClr val="1C4112"/>
                </a:solidFill>
                <a:uFill>
                  <a:noFill/>
                </a:uFill>
                <a:latin typeface="Asap"/>
                <a:ea typeface="Asap"/>
                <a:cs typeface="Asap"/>
                <a:sym typeface="Asap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 kern="0">
              <a:solidFill>
                <a:srgbClr val="1C4112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283419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"/>
          <p:cNvSpPr/>
          <p:nvPr/>
        </p:nvSpPr>
        <p:spPr>
          <a:xfrm rot="486776" flipH="1">
            <a:off x="878486" y="4327632"/>
            <a:ext cx="525583" cy="591227"/>
          </a:xfrm>
          <a:custGeom>
            <a:avLst/>
            <a:gdLst/>
            <a:ahLst/>
            <a:cxnLst/>
            <a:rect l="l" t="t" r="r" b="b"/>
            <a:pathLst>
              <a:path w="16492" h="17067" extrusionOk="0">
                <a:moveTo>
                  <a:pt x="9735" y="1"/>
                </a:moveTo>
                <a:cubicBezTo>
                  <a:pt x="7673" y="3622"/>
                  <a:pt x="6561" y="7835"/>
                  <a:pt x="6902" y="12011"/>
                </a:cubicBezTo>
                <a:cubicBezTo>
                  <a:pt x="6472" y="8820"/>
                  <a:pt x="5002" y="5792"/>
                  <a:pt x="2761" y="3497"/>
                </a:cubicBezTo>
                <a:lnTo>
                  <a:pt x="2761" y="3497"/>
                </a:lnTo>
                <a:cubicBezTo>
                  <a:pt x="4052" y="6167"/>
                  <a:pt x="5074" y="9107"/>
                  <a:pt x="5665" y="12030"/>
                </a:cubicBezTo>
                <a:cubicBezTo>
                  <a:pt x="4303" y="9645"/>
                  <a:pt x="2278" y="7584"/>
                  <a:pt x="0" y="6043"/>
                </a:cubicBezTo>
                <a:lnTo>
                  <a:pt x="0" y="6043"/>
                </a:lnTo>
                <a:cubicBezTo>
                  <a:pt x="1363" y="7888"/>
                  <a:pt x="2761" y="9879"/>
                  <a:pt x="3819" y="11922"/>
                </a:cubicBezTo>
                <a:cubicBezTo>
                  <a:pt x="3191" y="11492"/>
                  <a:pt x="2618" y="11222"/>
                  <a:pt x="1991" y="10792"/>
                </a:cubicBezTo>
                <a:lnTo>
                  <a:pt x="1991" y="10792"/>
                </a:lnTo>
                <a:cubicBezTo>
                  <a:pt x="3155" y="12209"/>
                  <a:pt x="4016" y="13875"/>
                  <a:pt x="4500" y="15651"/>
                </a:cubicBezTo>
                <a:cubicBezTo>
                  <a:pt x="7010" y="16475"/>
                  <a:pt x="9555" y="16906"/>
                  <a:pt x="12190" y="17066"/>
                </a:cubicBezTo>
                <a:cubicBezTo>
                  <a:pt x="13069" y="15185"/>
                  <a:pt x="14233" y="13445"/>
                  <a:pt x="15632" y="11922"/>
                </a:cubicBezTo>
                <a:lnTo>
                  <a:pt x="15632" y="11922"/>
                </a:lnTo>
                <a:cubicBezTo>
                  <a:pt x="14360" y="12585"/>
                  <a:pt x="13158" y="13302"/>
                  <a:pt x="12101" y="14288"/>
                </a:cubicBezTo>
                <a:cubicBezTo>
                  <a:pt x="13284" y="12137"/>
                  <a:pt x="14754" y="10147"/>
                  <a:pt x="16492" y="8409"/>
                </a:cubicBezTo>
                <a:lnTo>
                  <a:pt x="16492" y="8409"/>
                </a:lnTo>
                <a:cubicBezTo>
                  <a:pt x="14269" y="9448"/>
                  <a:pt x="12262" y="11043"/>
                  <a:pt x="10703" y="12943"/>
                </a:cubicBezTo>
                <a:cubicBezTo>
                  <a:pt x="11563" y="9932"/>
                  <a:pt x="12710" y="7011"/>
                  <a:pt x="14109" y="4214"/>
                </a:cubicBezTo>
                <a:lnTo>
                  <a:pt x="14109" y="4214"/>
                </a:lnTo>
                <a:cubicBezTo>
                  <a:pt x="11778" y="6347"/>
                  <a:pt x="9788" y="8892"/>
                  <a:pt x="8712" y="11868"/>
                </a:cubicBezTo>
                <a:cubicBezTo>
                  <a:pt x="9520" y="7960"/>
                  <a:pt x="9860" y="3963"/>
                  <a:pt x="9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4" name="Google Shape;654;p35"/>
          <p:cNvSpPr/>
          <p:nvPr/>
        </p:nvSpPr>
        <p:spPr>
          <a:xfrm flipH="1">
            <a:off x="150" y="4953000"/>
            <a:ext cx="914400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5" name="Google Shape;655;p35"/>
          <p:cNvSpPr/>
          <p:nvPr/>
        </p:nvSpPr>
        <p:spPr>
          <a:xfrm flipH="1">
            <a:off x="0" y="4532398"/>
            <a:ext cx="9144098" cy="420606"/>
          </a:xfrm>
          <a:custGeom>
            <a:avLst/>
            <a:gdLst/>
            <a:ahLst/>
            <a:cxnLst/>
            <a:rect l="l" t="t" r="r" b="b"/>
            <a:pathLst>
              <a:path w="82357" h="11571" extrusionOk="0">
                <a:moveTo>
                  <a:pt x="17914" y="0"/>
                </a:moveTo>
                <a:cubicBezTo>
                  <a:pt x="14564" y="0"/>
                  <a:pt x="11193" y="755"/>
                  <a:pt x="8073" y="2275"/>
                </a:cubicBezTo>
                <a:cubicBezTo>
                  <a:pt x="3697" y="4426"/>
                  <a:pt x="1" y="6311"/>
                  <a:pt x="1" y="6311"/>
                </a:cubicBezTo>
                <a:lnTo>
                  <a:pt x="1" y="11570"/>
                </a:lnTo>
                <a:lnTo>
                  <a:pt x="82356" y="11570"/>
                </a:lnTo>
                <a:cubicBezTo>
                  <a:pt x="80883" y="10834"/>
                  <a:pt x="79469" y="10097"/>
                  <a:pt x="78055" y="9375"/>
                </a:cubicBezTo>
                <a:cubicBezTo>
                  <a:pt x="74877" y="7750"/>
                  <a:pt x="71378" y="6905"/>
                  <a:pt x="67869" y="6905"/>
                </a:cubicBezTo>
                <a:cubicBezTo>
                  <a:pt x="65654" y="6905"/>
                  <a:pt x="63436" y="7242"/>
                  <a:pt x="61292" y="7932"/>
                </a:cubicBezTo>
                <a:cubicBezTo>
                  <a:pt x="60261" y="8256"/>
                  <a:pt x="59259" y="8595"/>
                  <a:pt x="58244" y="8963"/>
                </a:cubicBezTo>
                <a:cubicBezTo>
                  <a:pt x="57499" y="9244"/>
                  <a:pt x="56728" y="9524"/>
                  <a:pt x="55930" y="9524"/>
                </a:cubicBezTo>
                <a:cubicBezTo>
                  <a:pt x="55891" y="9524"/>
                  <a:pt x="55852" y="9524"/>
                  <a:pt x="55813" y="9522"/>
                </a:cubicBezTo>
                <a:cubicBezTo>
                  <a:pt x="55253" y="9508"/>
                  <a:pt x="54723" y="9331"/>
                  <a:pt x="54192" y="9155"/>
                </a:cubicBezTo>
                <a:cubicBezTo>
                  <a:pt x="52395" y="8580"/>
                  <a:pt x="50628" y="7990"/>
                  <a:pt x="48889" y="7328"/>
                </a:cubicBezTo>
                <a:cubicBezTo>
                  <a:pt x="46381" y="6400"/>
                  <a:pt x="43732" y="5924"/>
                  <a:pt x="41074" y="5924"/>
                </a:cubicBezTo>
                <a:cubicBezTo>
                  <a:pt x="39892" y="5924"/>
                  <a:pt x="38707" y="6018"/>
                  <a:pt x="37533" y="6209"/>
                </a:cubicBezTo>
                <a:cubicBezTo>
                  <a:pt x="37282" y="6238"/>
                  <a:pt x="37017" y="6282"/>
                  <a:pt x="36767" y="6327"/>
                </a:cubicBezTo>
                <a:cubicBezTo>
                  <a:pt x="36272" y="6403"/>
                  <a:pt x="35770" y="6473"/>
                  <a:pt x="35270" y="6473"/>
                </a:cubicBezTo>
                <a:cubicBezTo>
                  <a:pt x="34997" y="6473"/>
                  <a:pt x="34725" y="6452"/>
                  <a:pt x="34454" y="6400"/>
                </a:cubicBezTo>
                <a:cubicBezTo>
                  <a:pt x="33305" y="6164"/>
                  <a:pt x="32348" y="5368"/>
                  <a:pt x="31419" y="4632"/>
                </a:cubicBezTo>
                <a:cubicBezTo>
                  <a:pt x="31376" y="4603"/>
                  <a:pt x="31346" y="4573"/>
                  <a:pt x="31302" y="4544"/>
                </a:cubicBezTo>
                <a:cubicBezTo>
                  <a:pt x="27402" y="1526"/>
                  <a:pt x="22679" y="0"/>
                  <a:pt x="179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6" name="Google Shape;656;p35"/>
          <p:cNvSpPr/>
          <p:nvPr/>
        </p:nvSpPr>
        <p:spPr>
          <a:xfrm rot="528689" flipH="1">
            <a:off x="5439264" y="4239550"/>
            <a:ext cx="614441" cy="614991"/>
          </a:xfrm>
          <a:custGeom>
            <a:avLst/>
            <a:gdLst/>
            <a:ahLst/>
            <a:cxnLst/>
            <a:rect l="l" t="t" r="r" b="b"/>
            <a:pathLst>
              <a:path w="21940" h="20202" extrusionOk="0">
                <a:moveTo>
                  <a:pt x="12942" y="0"/>
                </a:moveTo>
                <a:cubicBezTo>
                  <a:pt x="10201" y="4303"/>
                  <a:pt x="8712" y="9286"/>
                  <a:pt x="9178" y="14215"/>
                </a:cubicBezTo>
                <a:cubicBezTo>
                  <a:pt x="8604" y="10450"/>
                  <a:pt x="6633" y="6865"/>
                  <a:pt x="3676" y="4141"/>
                </a:cubicBezTo>
                <a:lnTo>
                  <a:pt x="3676" y="4141"/>
                </a:lnTo>
                <a:cubicBezTo>
                  <a:pt x="5396" y="7314"/>
                  <a:pt x="6723" y="10792"/>
                  <a:pt x="7529" y="14233"/>
                </a:cubicBezTo>
                <a:cubicBezTo>
                  <a:pt x="5701" y="11418"/>
                  <a:pt x="3012" y="8980"/>
                  <a:pt x="0" y="7152"/>
                </a:cubicBezTo>
                <a:lnTo>
                  <a:pt x="0" y="7152"/>
                </a:lnTo>
                <a:cubicBezTo>
                  <a:pt x="1793" y="9358"/>
                  <a:pt x="3657" y="11705"/>
                  <a:pt x="5074" y="14107"/>
                </a:cubicBezTo>
                <a:cubicBezTo>
                  <a:pt x="4249" y="13605"/>
                  <a:pt x="3478" y="13283"/>
                  <a:pt x="2636" y="12781"/>
                </a:cubicBezTo>
                <a:lnTo>
                  <a:pt x="2636" y="12781"/>
                </a:lnTo>
                <a:cubicBezTo>
                  <a:pt x="4195" y="14449"/>
                  <a:pt x="5342" y="16420"/>
                  <a:pt x="5970" y="18536"/>
                </a:cubicBezTo>
                <a:cubicBezTo>
                  <a:pt x="9304" y="19504"/>
                  <a:pt x="12692" y="20023"/>
                  <a:pt x="16205" y="20202"/>
                </a:cubicBezTo>
                <a:cubicBezTo>
                  <a:pt x="17371" y="17979"/>
                  <a:pt x="18928" y="15918"/>
                  <a:pt x="20792" y="14107"/>
                </a:cubicBezTo>
                <a:lnTo>
                  <a:pt x="20792" y="14107"/>
                </a:lnTo>
                <a:cubicBezTo>
                  <a:pt x="19090" y="14896"/>
                  <a:pt x="17496" y="15739"/>
                  <a:pt x="16097" y="16922"/>
                </a:cubicBezTo>
                <a:cubicBezTo>
                  <a:pt x="17658" y="14377"/>
                  <a:pt x="19628" y="12011"/>
                  <a:pt x="21940" y="9948"/>
                </a:cubicBezTo>
                <a:lnTo>
                  <a:pt x="21940" y="9948"/>
                </a:lnTo>
                <a:cubicBezTo>
                  <a:pt x="18964" y="11203"/>
                  <a:pt x="16295" y="13068"/>
                  <a:pt x="14233" y="15326"/>
                </a:cubicBezTo>
                <a:cubicBezTo>
                  <a:pt x="15380" y="11777"/>
                  <a:pt x="16905" y="8318"/>
                  <a:pt x="18749" y="5001"/>
                </a:cubicBezTo>
                <a:lnTo>
                  <a:pt x="18749" y="5001"/>
                </a:lnTo>
                <a:cubicBezTo>
                  <a:pt x="15650" y="7529"/>
                  <a:pt x="12997" y="10522"/>
                  <a:pt x="11580" y="14054"/>
                </a:cubicBezTo>
                <a:cubicBezTo>
                  <a:pt x="12656" y="9429"/>
                  <a:pt x="13122" y="4714"/>
                  <a:pt x="12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7" name="Google Shape;657;p35"/>
          <p:cNvSpPr/>
          <p:nvPr/>
        </p:nvSpPr>
        <p:spPr>
          <a:xfrm flipH="1">
            <a:off x="7618050" y="4593950"/>
            <a:ext cx="424922" cy="234682"/>
          </a:xfrm>
          <a:custGeom>
            <a:avLst/>
            <a:gdLst/>
            <a:ahLst/>
            <a:cxnLst/>
            <a:rect l="l" t="t" r="r" b="b"/>
            <a:pathLst>
              <a:path w="15336" h="7956" extrusionOk="0">
                <a:moveTo>
                  <a:pt x="11383" y="1"/>
                </a:moveTo>
                <a:lnTo>
                  <a:pt x="11383" y="1"/>
                </a:lnTo>
                <a:cubicBezTo>
                  <a:pt x="7853" y="2546"/>
                  <a:pt x="7597" y="6767"/>
                  <a:pt x="7597" y="6767"/>
                </a:cubicBezTo>
                <a:cubicBezTo>
                  <a:pt x="5871" y="2905"/>
                  <a:pt x="1868" y="756"/>
                  <a:pt x="1867" y="756"/>
                </a:cubicBezTo>
                <a:lnTo>
                  <a:pt x="1867" y="756"/>
                </a:lnTo>
                <a:cubicBezTo>
                  <a:pt x="4016" y="2610"/>
                  <a:pt x="5871" y="6907"/>
                  <a:pt x="5871" y="6907"/>
                </a:cubicBezTo>
                <a:cubicBezTo>
                  <a:pt x="4364" y="5228"/>
                  <a:pt x="2606" y="4880"/>
                  <a:pt x="1409" y="4880"/>
                </a:cubicBezTo>
                <a:cubicBezTo>
                  <a:pt x="565" y="4880"/>
                  <a:pt x="0" y="5053"/>
                  <a:pt x="0" y="5053"/>
                </a:cubicBezTo>
                <a:cubicBezTo>
                  <a:pt x="3006" y="5193"/>
                  <a:pt x="5155" y="7956"/>
                  <a:pt x="5155" y="7956"/>
                </a:cubicBezTo>
                <a:lnTo>
                  <a:pt x="10743" y="7918"/>
                </a:lnTo>
                <a:cubicBezTo>
                  <a:pt x="11319" y="6344"/>
                  <a:pt x="15335" y="3326"/>
                  <a:pt x="15335" y="3326"/>
                </a:cubicBezTo>
                <a:lnTo>
                  <a:pt x="15335" y="3326"/>
                </a:lnTo>
                <a:cubicBezTo>
                  <a:pt x="10603" y="4618"/>
                  <a:pt x="9464" y="6767"/>
                  <a:pt x="9464" y="6767"/>
                </a:cubicBezTo>
                <a:cubicBezTo>
                  <a:pt x="9746" y="4477"/>
                  <a:pt x="11383" y="1"/>
                  <a:pt x="11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346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6"/>
          <p:cNvSpPr/>
          <p:nvPr/>
        </p:nvSpPr>
        <p:spPr>
          <a:xfrm>
            <a:off x="0" y="4174225"/>
            <a:ext cx="9144035" cy="1912900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0" name="Google Shape;660;p36"/>
          <p:cNvSpPr/>
          <p:nvPr/>
        </p:nvSpPr>
        <p:spPr>
          <a:xfrm flipH="1">
            <a:off x="-286425" y="4472256"/>
            <a:ext cx="9837289" cy="2681139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1" name="Google Shape;661;p36"/>
          <p:cNvGrpSpPr/>
          <p:nvPr/>
        </p:nvGrpSpPr>
        <p:grpSpPr>
          <a:xfrm>
            <a:off x="2436275" y="5064600"/>
            <a:ext cx="1192045" cy="614173"/>
            <a:chOff x="6275550" y="3797775"/>
            <a:chExt cx="1192045" cy="614173"/>
          </a:xfrm>
        </p:grpSpPr>
        <p:sp>
          <p:nvSpPr>
            <p:cNvPr id="662" name="Google Shape;662;p36"/>
            <p:cNvSpPr/>
            <p:nvPr/>
          </p:nvSpPr>
          <p:spPr>
            <a:xfrm>
              <a:off x="6297512" y="4079712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6503446" y="3946041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6665437" y="413274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6725837" y="379777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865885" y="3999074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7016905" y="386540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033362" y="421338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434788" y="4278278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7211829" y="403939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275550" y="3797775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36"/>
          <p:cNvGrpSpPr/>
          <p:nvPr/>
        </p:nvGrpSpPr>
        <p:grpSpPr>
          <a:xfrm>
            <a:off x="8629691" y="5263202"/>
            <a:ext cx="216879" cy="216953"/>
            <a:chOff x="4905375" y="4050150"/>
            <a:chExt cx="436200" cy="436350"/>
          </a:xfrm>
        </p:grpSpPr>
        <p:sp>
          <p:nvSpPr>
            <p:cNvPr id="673" name="Google Shape;673;p36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5" name="Google Shape;675;p36"/>
          <p:cNvGrpSpPr/>
          <p:nvPr/>
        </p:nvGrpSpPr>
        <p:grpSpPr>
          <a:xfrm>
            <a:off x="257216" y="5064592"/>
            <a:ext cx="293090" cy="378427"/>
            <a:chOff x="4905375" y="3725385"/>
            <a:chExt cx="589480" cy="761115"/>
          </a:xfrm>
        </p:grpSpPr>
        <p:sp>
          <p:nvSpPr>
            <p:cNvPr id="676" name="Google Shape;676;p36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8" name="Google Shape;678;p36"/>
          <p:cNvSpPr/>
          <p:nvPr/>
        </p:nvSpPr>
        <p:spPr>
          <a:xfrm>
            <a:off x="5536595" y="5143496"/>
            <a:ext cx="114000" cy="114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36"/>
          <p:cNvSpPr/>
          <p:nvPr/>
        </p:nvSpPr>
        <p:spPr>
          <a:xfrm>
            <a:off x="4009050" y="5334166"/>
            <a:ext cx="216902" cy="145984"/>
          </a:xfrm>
          <a:custGeom>
            <a:avLst/>
            <a:gdLst/>
            <a:ahLst/>
            <a:cxnLst/>
            <a:rect l="l" t="t" r="r" b="b"/>
            <a:pathLst>
              <a:path w="59182" h="39832" extrusionOk="0">
                <a:moveTo>
                  <a:pt x="31323" y="0"/>
                </a:moveTo>
                <a:cubicBezTo>
                  <a:pt x="28009" y="0"/>
                  <a:pt x="24201" y="685"/>
                  <a:pt x="20185" y="2714"/>
                </a:cubicBezTo>
                <a:cubicBezTo>
                  <a:pt x="12858" y="6408"/>
                  <a:pt x="7981" y="10504"/>
                  <a:pt x="5912" y="14959"/>
                </a:cubicBezTo>
                <a:cubicBezTo>
                  <a:pt x="5172" y="15444"/>
                  <a:pt x="4477" y="16142"/>
                  <a:pt x="4097" y="17176"/>
                </a:cubicBezTo>
                <a:cubicBezTo>
                  <a:pt x="3863" y="17831"/>
                  <a:pt x="3610" y="18591"/>
                  <a:pt x="3336" y="19393"/>
                </a:cubicBezTo>
                <a:cubicBezTo>
                  <a:pt x="2745" y="21145"/>
                  <a:pt x="1879" y="23805"/>
                  <a:pt x="1352" y="24185"/>
                </a:cubicBezTo>
                <a:cubicBezTo>
                  <a:pt x="634" y="24692"/>
                  <a:pt x="21" y="24714"/>
                  <a:pt x="0" y="24714"/>
                </a:cubicBezTo>
                <a:lnTo>
                  <a:pt x="0" y="25727"/>
                </a:lnTo>
                <a:cubicBezTo>
                  <a:pt x="85" y="25727"/>
                  <a:pt x="950" y="25705"/>
                  <a:pt x="1943" y="25010"/>
                </a:cubicBezTo>
                <a:cubicBezTo>
                  <a:pt x="2681" y="24481"/>
                  <a:pt x="3314" y="22665"/>
                  <a:pt x="4308" y="19709"/>
                </a:cubicBezTo>
                <a:cubicBezTo>
                  <a:pt x="4561" y="18907"/>
                  <a:pt x="4814" y="18169"/>
                  <a:pt x="5046" y="17535"/>
                </a:cubicBezTo>
                <a:cubicBezTo>
                  <a:pt x="5046" y="17513"/>
                  <a:pt x="5068" y="17493"/>
                  <a:pt x="5068" y="17493"/>
                </a:cubicBezTo>
                <a:lnTo>
                  <a:pt x="5068" y="17493"/>
                </a:lnTo>
                <a:cubicBezTo>
                  <a:pt x="4624" y="19520"/>
                  <a:pt x="4730" y="21609"/>
                  <a:pt x="5448" y="23805"/>
                </a:cubicBezTo>
                <a:cubicBezTo>
                  <a:pt x="6397" y="26699"/>
                  <a:pt x="8615" y="29570"/>
                  <a:pt x="11633" y="31828"/>
                </a:cubicBezTo>
                <a:cubicBezTo>
                  <a:pt x="10620" y="32420"/>
                  <a:pt x="9775" y="32926"/>
                  <a:pt x="9437" y="33222"/>
                </a:cubicBezTo>
                <a:cubicBezTo>
                  <a:pt x="8446" y="34109"/>
                  <a:pt x="6228" y="37804"/>
                  <a:pt x="5828" y="38500"/>
                </a:cubicBezTo>
                <a:lnTo>
                  <a:pt x="5194" y="39071"/>
                </a:lnTo>
                <a:lnTo>
                  <a:pt x="5870" y="39831"/>
                </a:lnTo>
                <a:lnTo>
                  <a:pt x="6566" y="39198"/>
                </a:lnTo>
                <a:lnTo>
                  <a:pt x="6672" y="39071"/>
                </a:lnTo>
                <a:cubicBezTo>
                  <a:pt x="7368" y="37889"/>
                  <a:pt x="9333" y="34680"/>
                  <a:pt x="10113" y="33982"/>
                </a:cubicBezTo>
                <a:cubicBezTo>
                  <a:pt x="10431" y="33708"/>
                  <a:pt x="11380" y="33137"/>
                  <a:pt x="12542" y="32484"/>
                </a:cubicBezTo>
                <a:cubicBezTo>
                  <a:pt x="15984" y="34815"/>
                  <a:pt x="20289" y="36363"/>
                  <a:pt x="24835" y="36363"/>
                </a:cubicBezTo>
                <a:cubicBezTo>
                  <a:pt x="27288" y="36363"/>
                  <a:pt x="29810" y="35912"/>
                  <a:pt x="32304" y="34891"/>
                </a:cubicBezTo>
                <a:cubicBezTo>
                  <a:pt x="32747" y="34700"/>
                  <a:pt x="33191" y="34511"/>
                  <a:pt x="33613" y="34320"/>
                </a:cubicBezTo>
                <a:lnTo>
                  <a:pt x="33634" y="34362"/>
                </a:lnTo>
                <a:lnTo>
                  <a:pt x="32705" y="37994"/>
                </a:lnTo>
                <a:lnTo>
                  <a:pt x="31944" y="38289"/>
                </a:lnTo>
                <a:lnTo>
                  <a:pt x="32304" y="39240"/>
                </a:lnTo>
                <a:lnTo>
                  <a:pt x="33571" y="38776"/>
                </a:lnTo>
                <a:lnTo>
                  <a:pt x="34689" y="34278"/>
                </a:lnTo>
                <a:lnTo>
                  <a:pt x="34520" y="33898"/>
                </a:lnTo>
                <a:cubicBezTo>
                  <a:pt x="40876" y="30879"/>
                  <a:pt x="44402" y="27268"/>
                  <a:pt x="46175" y="24608"/>
                </a:cubicBezTo>
                <a:cubicBezTo>
                  <a:pt x="46682" y="24650"/>
                  <a:pt x="47273" y="24672"/>
                  <a:pt x="47886" y="24672"/>
                </a:cubicBezTo>
                <a:cubicBezTo>
                  <a:pt x="49449" y="24672"/>
                  <a:pt x="51095" y="24565"/>
                  <a:pt x="51602" y="24418"/>
                </a:cubicBezTo>
                <a:cubicBezTo>
                  <a:pt x="52509" y="24165"/>
                  <a:pt x="53480" y="23785"/>
                  <a:pt x="53523" y="23763"/>
                </a:cubicBezTo>
                <a:lnTo>
                  <a:pt x="53143" y="22814"/>
                </a:lnTo>
                <a:cubicBezTo>
                  <a:pt x="53143" y="22814"/>
                  <a:pt x="52171" y="23194"/>
                  <a:pt x="51327" y="23425"/>
                </a:cubicBezTo>
                <a:cubicBezTo>
                  <a:pt x="50852" y="23573"/>
                  <a:pt x="49330" y="23658"/>
                  <a:pt x="47923" y="23658"/>
                </a:cubicBezTo>
                <a:cubicBezTo>
                  <a:pt x="47519" y="23658"/>
                  <a:pt x="47124" y="23651"/>
                  <a:pt x="46766" y="23636"/>
                </a:cubicBezTo>
                <a:cubicBezTo>
                  <a:pt x="47357" y="22581"/>
                  <a:pt x="47633" y="21758"/>
                  <a:pt x="47675" y="21294"/>
                </a:cubicBezTo>
                <a:cubicBezTo>
                  <a:pt x="47675" y="21294"/>
                  <a:pt x="55656" y="20787"/>
                  <a:pt x="55994" y="15720"/>
                </a:cubicBezTo>
                <a:cubicBezTo>
                  <a:pt x="56014" y="15571"/>
                  <a:pt x="57472" y="14600"/>
                  <a:pt x="57641" y="14093"/>
                </a:cubicBezTo>
                <a:cubicBezTo>
                  <a:pt x="57745" y="13797"/>
                  <a:pt x="57809" y="13439"/>
                  <a:pt x="57830" y="13079"/>
                </a:cubicBezTo>
                <a:lnTo>
                  <a:pt x="59076" y="13291"/>
                </a:lnTo>
                <a:lnTo>
                  <a:pt x="59181" y="12784"/>
                </a:lnTo>
                <a:lnTo>
                  <a:pt x="57852" y="12573"/>
                </a:lnTo>
                <a:cubicBezTo>
                  <a:pt x="57872" y="11539"/>
                  <a:pt x="57641" y="10461"/>
                  <a:pt x="57239" y="9681"/>
                </a:cubicBezTo>
                <a:cubicBezTo>
                  <a:pt x="57049" y="9343"/>
                  <a:pt x="56690" y="8837"/>
                  <a:pt x="56247" y="8434"/>
                </a:cubicBezTo>
                <a:cubicBezTo>
                  <a:pt x="56627" y="7823"/>
                  <a:pt x="57239" y="7041"/>
                  <a:pt x="57956" y="6767"/>
                </a:cubicBezTo>
                <a:lnTo>
                  <a:pt x="57767" y="6281"/>
                </a:lnTo>
                <a:cubicBezTo>
                  <a:pt x="56943" y="6598"/>
                  <a:pt x="56267" y="7443"/>
                  <a:pt x="55845" y="8119"/>
                </a:cubicBezTo>
                <a:cubicBezTo>
                  <a:pt x="55560" y="7922"/>
                  <a:pt x="55245" y="7787"/>
                  <a:pt x="54964" y="7787"/>
                </a:cubicBezTo>
                <a:cubicBezTo>
                  <a:pt x="54912" y="7787"/>
                  <a:pt x="54861" y="7791"/>
                  <a:pt x="54811" y="7801"/>
                </a:cubicBezTo>
                <a:cubicBezTo>
                  <a:pt x="54705" y="7823"/>
                  <a:pt x="54620" y="7843"/>
                  <a:pt x="54516" y="7865"/>
                </a:cubicBezTo>
                <a:cubicBezTo>
                  <a:pt x="54009" y="6683"/>
                  <a:pt x="52869" y="4234"/>
                  <a:pt x="48286" y="3305"/>
                </a:cubicBezTo>
                <a:cubicBezTo>
                  <a:pt x="46554" y="2956"/>
                  <a:pt x="45249" y="2866"/>
                  <a:pt x="44365" y="2866"/>
                </a:cubicBezTo>
                <a:cubicBezTo>
                  <a:pt x="43430" y="2866"/>
                  <a:pt x="42966" y="2967"/>
                  <a:pt x="42966" y="2967"/>
                </a:cubicBezTo>
                <a:cubicBezTo>
                  <a:pt x="42966" y="2967"/>
                  <a:pt x="38217" y="0"/>
                  <a:pt x="313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80" name="Google Shape;680;p36"/>
          <p:cNvGrpSpPr/>
          <p:nvPr/>
        </p:nvGrpSpPr>
        <p:grpSpPr>
          <a:xfrm>
            <a:off x="5940471" y="5277766"/>
            <a:ext cx="964149" cy="401012"/>
            <a:chOff x="6503446" y="3946041"/>
            <a:chExt cx="964149" cy="401012"/>
          </a:xfrm>
        </p:grpSpPr>
        <p:sp>
          <p:nvSpPr>
            <p:cNvPr id="681" name="Google Shape;681;p36"/>
            <p:cNvSpPr/>
            <p:nvPr/>
          </p:nvSpPr>
          <p:spPr>
            <a:xfrm>
              <a:off x="6503446" y="3946041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7033362" y="421338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7211829" y="4039393"/>
              <a:ext cx="255767" cy="133669"/>
            </a:xfrm>
            <a:custGeom>
              <a:avLst/>
              <a:gdLst/>
              <a:ahLst/>
              <a:cxnLst/>
              <a:rect l="l" t="t" r="r" b="b"/>
              <a:pathLst>
                <a:path w="8421" h="4401" extrusionOk="0">
                  <a:moveTo>
                    <a:pt x="1763" y="824"/>
                  </a:moveTo>
                  <a:cubicBezTo>
                    <a:pt x="1737" y="838"/>
                    <a:pt x="1711" y="850"/>
                    <a:pt x="1685" y="876"/>
                  </a:cubicBezTo>
                  <a:cubicBezTo>
                    <a:pt x="1711" y="838"/>
                    <a:pt x="1737" y="824"/>
                    <a:pt x="1763" y="824"/>
                  </a:cubicBezTo>
                  <a:close/>
                  <a:moveTo>
                    <a:pt x="1659" y="890"/>
                  </a:moveTo>
                  <a:lnTo>
                    <a:pt x="1621" y="927"/>
                  </a:lnTo>
                  <a:lnTo>
                    <a:pt x="1621" y="927"/>
                  </a:lnTo>
                  <a:cubicBezTo>
                    <a:pt x="1633" y="915"/>
                    <a:pt x="1634" y="902"/>
                    <a:pt x="1659" y="890"/>
                  </a:cubicBezTo>
                  <a:close/>
                  <a:moveTo>
                    <a:pt x="1593" y="968"/>
                  </a:moveTo>
                  <a:cubicBezTo>
                    <a:pt x="1574" y="987"/>
                    <a:pt x="1555" y="1005"/>
                    <a:pt x="1542" y="1029"/>
                  </a:cubicBezTo>
                  <a:lnTo>
                    <a:pt x="1542" y="1029"/>
                  </a:lnTo>
                  <a:cubicBezTo>
                    <a:pt x="1551" y="1008"/>
                    <a:pt x="1563" y="985"/>
                    <a:pt x="1580" y="968"/>
                  </a:cubicBezTo>
                  <a:close/>
                  <a:moveTo>
                    <a:pt x="1502" y="1099"/>
                  </a:moveTo>
                  <a:cubicBezTo>
                    <a:pt x="1502" y="1111"/>
                    <a:pt x="1488" y="1125"/>
                    <a:pt x="1488" y="1137"/>
                  </a:cubicBezTo>
                  <a:cubicBezTo>
                    <a:pt x="1488" y="1125"/>
                    <a:pt x="1488" y="1099"/>
                    <a:pt x="1502" y="1099"/>
                  </a:cubicBezTo>
                  <a:close/>
                  <a:moveTo>
                    <a:pt x="169" y="1263"/>
                  </a:moveTo>
                  <a:cubicBezTo>
                    <a:pt x="246" y="1263"/>
                    <a:pt x="321" y="1296"/>
                    <a:pt x="392" y="1296"/>
                  </a:cubicBezTo>
                  <a:cubicBezTo>
                    <a:pt x="401" y="1296"/>
                    <a:pt x="409" y="1295"/>
                    <a:pt x="418" y="1294"/>
                  </a:cubicBezTo>
                  <a:cubicBezTo>
                    <a:pt x="562" y="1320"/>
                    <a:pt x="679" y="1360"/>
                    <a:pt x="797" y="1398"/>
                  </a:cubicBezTo>
                  <a:lnTo>
                    <a:pt x="809" y="1438"/>
                  </a:lnTo>
                  <a:cubicBezTo>
                    <a:pt x="510" y="1281"/>
                    <a:pt x="209" y="1281"/>
                    <a:pt x="78" y="1281"/>
                  </a:cubicBezTo>
                  <a:cubicBezTo>
                    <a:pt x="109" y="1268"/>
                    <a:pt x="139" y="1263"/>
                    <a:pt x="169" y="1263"/>
                  </a:cubicBezTo>
                  <a:close/>
                  <a:moveTo>
                    <a:pt x="1476" y="1177"/>
                  </a:moveTo>
                  <a:lnTo>
                    <a:pt x="1476" y="1177"/>
                  </a:lnTo>
                  <a:cubicBezTo>
                    <a:pt x="1436" y="1308"/>
                    <a:pt x="1450" y="1438"/>
                    <a:pt x="1488" y="1529"/>
                  </a:cubicBezTo>
                  <a:lnTo>
                    <a:pt x="1476" y="1529"/>
                  </a:lnTo>
                  <a:cubicBezTo>
                    <a:pt x="1436" y="1412"/>
                    <a:pt x="1397" y="1281"/>
                    <a:pt x="1476" y="1177"/>
                  </a:cubicBezTo>
                  <a:close/>
                  <a:moveTo>
                    <a:pt x="52" y="1346"/>
                  </a:moveTo>
                  <a:lnTo>
                    <a:pt x="118" y="1595"/>
                  </a:lnTo>
                  <a:lnTo>
                    <a:pt x="104" y="1581"/>
                  </a:lnTo>
                  <a:cubicBezTo>
                    <a:pt x="40" y="1529"/>
                    <a:pt x="26" y="1451"/>
                    <a:pt x="40" y="1372"/>
                  </a:cubicBezTo>
                  <a:lnTo>
                    <a:pt x="52" y="1372"/>
                  </a:lnTo>
                  <a:lnTo>
                    <a:pt x="52" y="1346"/>
                  </a:lnTo>
                  <a:close/>
                  <a:moveTo>
                    <a:pt x="1502" y="1555"/>
                  </a:moveTo>
                  <a:cubicBezTo>
                    <a:pt x="1528" y="1621"/>
                    <a:pt x="1567" y="1660"/>
                    <a:pt x="1593" y="1699"/>
                  </a:cubicBezTo>
                  <a:cubicBezTo>
                    <a:pt x="1580" y="1699"/>
                    <a:pt x="1567" y="1699"/>
                    <a:pt x="1554" y="1686"/>
                  </a:cubicBezTo>
                  <a:cubicBezTo>
                    <a:pt x="1554" y="1686"/>
                    <a:pt x="1541" y="1686"/>
                    <a:pt x="1541" y="1673"/>
                  </a:cubicBezTo>
                  <a:lnTo>
                    <a:pt x="1476" y="1569"/>
                  </a:lnTo>
                  <a:cubicBezTo>
                    <a:pt x="1488" y="1569"/>
                    <a:pt x="1488" y="1555"/>
                    <a:pt x="1502" y="1555"/>
                  </a:cubicBezTo>
                  <a:close/>
                  <a:moveTo>
                    <a:pt x="92" y="1595"/>
                  </a:moveTo>
                  <a:lnTo>
                    <a:pt x="92" y="1595"/>
                  </a:lnTo>
                  <a:cubicBezTo>
                    <a:pt x="104" y="1607"/>
                    <a:pt x="118" y="1607"/>
                    <a:pt x="118" y="1607"/>
                  </a:cubicBezTo>
                  <a:lnTo>
                    <a:pt x="157" y="1725"/>
                  </a:lnTo>
                  <a:cubicBezTo>
                    <a:pt x="118" y="1686"/>
                    <a:pt x="78" y="1647"/>
                    <a:pt x="92" y="1595"/>
                  </a:cubicBezTo>
                  <a:close/>
                  <a:moveTo>
                    <a:pt x="1723" y="1712"/>
                  </a:moveTo>
                  <a:lnTo>
                    <a:pt x="1723" y="1712"/>
                  </a:lnTo>
                  <a:cubicBezTo>
                    <a:pt x="1711" y="1738"/>
                    <a:pt x="1697" y="1751"/>
                    <a:pt x="1697" y="1751"/>
                  </a:cubicBezTo>
                  <a:cubicBezTo>
                    <a:pt x="1697" y="1751"/>
                    <a:pt x="1685" y="1751"/>
                    <a:pt x="1685" y="1738"/>
                  </a:cubicBezTo>
                  <a:lnTo>
                    <a:pt x="1723" y="1712"/>
                  </a:lnTo>
                  <a:close/>
                  <a:moveTo>
                    <a:pt x="261" y="1934"/>
                  </a:moveTo>
                  <a:lnTo>
                    <a:pt x="313" y="2013"/>
                  </a:lnTo>
                  <a:lnTo>
                    <a:pt x="301" y="2013"/>
                  </a:lnTo>
                  <a:cubicBezTo>
                    <a:pt x="287" y="1986"/>
                    <a:pt x="261" y="1960"/>
                    <a:pt x="261" y="1934"/>
                  </a:cubicBezTo>
                  <a:close/>
                  <a:moveTo>
                    <a:pt x="339" y="2091"/>
                  </a:moveTo>
                  <a:lnTo>
                    <a:pt x="392" y="2169"/>
                  </a:lnTo>
                  <a:lnTo>
                    <a:pt x="379" y="2169"/>
                  </a:lnTo>
                  <a:lnTo>
                    <a:pt x="339" y="2091"/>
                  </a:lnTo>
                  <a:close/>
                  <a:moveTo>
                    <a:pt x="405" y="2208"/>
                  </a:moveTo>
                  <a:lnTo>
                    <a:pt x="470" y="2274"/>
                  </a:lnTo>
                  <a:cubicBezTo>
                    <a:pt x="444" y="2260"/>
                    <a:pt x="418" y="2234"/>
                    <a:pt x="405" y="2208"/>
                  </a:cubicBezTo>
                  <a:close/>
                  <a:moveTo>
                    <a:pt x="601" y="2495"/>
                  </a:moveTo>
                  <a:lnTo>
                    <a:pt x="601" y="2613"/>
                  </a:lnTo>
                  <a:lnTo>
                    <a:pt x="588" y="2626"/>
                  </a:lnTo>
                  <a:cubicBezTo>
                    <a:pt x="588" y="2587"/>
                    <a:pt x="536" y="2535"/>
                    <a:pt x="574" y="2509"/>
                  </a:cubicBezTo>
                  <a:cubicBezTo>
                    <a:pt x="588" y="2509"/>
                    <a:pt x="601" y="2495"/>
                    <a:pt x="601" y="2495"/>
                  </a:cubicBezTo>
                  <a:close/>
                  <a:moveTo>
                    <a:pt x="601" y="2639"/>
                  </a:moveTo>
                  <a:lnTo>
                    <a:pt x="601" y="2782"/>
                  </a:lnTo>
                  <a:cubicBezTo>
                    <a:pt x="588" y="2770"/>
                    <a:pt x="574" y="2730"/>
                    <a:pt x="562" y="2717"/>
                  </a:cubicBezTo>
                  <a:lnTo>
                    <a:pt x="574" y="2652"/>
                  </a:lnTo>
                  <a:cubicBezTo>
                    <a:pt x="588" y="2652"/>
                    <a:pt x="588" y="2639"/>
                    <a:pt x="601" y="2639"/>
                  </a:cubicBezTo>
                  <a:close/>
                  <a:moveTo>
                    <a:pt x="1584" y="2774"/>
                  </a:moveTo>
                  <a:lnTo>
                    <a:pt x="1584" y="2774"/>
                  </a:lnTo>
                  <a:cubicBezTo>
                    <a:pt x="1575" y="2786"/>
                    <a:pt x="1567" y="2798"/>
                    <a:pt x="1560" y="2812"/>
                  </a:cubicBezTo>
                  <a:lnTo>
                    <a:pt x="1560" y="2812"/>
                  </a:lnTo>
                  <a:cubicBezTo>
                    <a:pt x="1567" y="2799"/>
                    <a:pt x="1575" y="2786"/>
                    <a:pt x="1584" y="2774"/>
                  </a:cubicBezTo>
                  <a:close/>
                  <a:moveTo>
                    <a:pt x="601" y="2874"/>
                  </a:moveTo>
                  <a:lnTo>
                    <a:pt x="757" y="2952"/>
                  </a:lnTo>
                  <a:cubicBezTo>
                    <a:pt x="692" y="2939"/>
                    <a:pt x="627" y="2926"/>
                    <a:pt x="601" y="2874"/>
                  </a:cubicBezTo>
                  <a:close/>
                  <a:moveTo>
                    <a:pt x="1737" y="3357"/>
                  </a:moveTo>
                  <a:lnTo>
                    <a:pt x="1737" y="3357"/>
                  </a:lnTo>
                  <a:cubicBezTo>
                    <a:pt x="1856" y="3400"/>
                    <a:pt x="2012" y="3426"/>
                    <a:pt x="2152" y="3426"/>
                  </a:cubicBezTo>
                  <a:cubicBezTo>
                    <a:pt x="2180" y="3426"/>
                    <a:pt x="2207" y="3425"/>
                    <a:pt x="2233" y="3422"/>
                  </a:cubicBezTo>
                  <a:lnTo>
                    <a:pt x="2233" y="3422"/>
                  </a:lnTo>
                  <a:cubicBezTo>
                    <a:pt x="2178" y="3432"/>
                    <a:pt x="2119" y="3437"/>
                    <a:pt x="2059" y="3437"/>
                  </a:cubicBezTo>
                  <a:cubicBezTo>
                    <a:pt x="1946" y="3437"/>
                    <a:pt x="1830" y="3417"/>
                    <a:pt x="1737" y="3357"/>
                  </a:cubicBezTo>
                  <a:close/>
                  <a:moveTo>
                    <a:pt x="3420" y="3370"/>
                  </a:moveTo>
                  <a:lnTo>
                    <a:pt x="3420" y="3370"/>
                  </a:lnTo>
                  <a:cubicBezTo>
                    <a:pt x="3565" y="3435"/>
                    <a:pt x="3695" y="3487"/>
                    <a:pt x="3812" y="3527"/>
                  </a:cubicBezTo>
                  <a:cubicBezTo>
                    <a:pt x="3682" y="3501"/>
                    <a:pt x="3551" y="3435"/>
                    <a:pt x="3420" y="3370"/>
                  </a:cubicBezTo>
                  <a:close/>
                  <a:moveTo>
                    <a:pt x="4147" y="0"/>
                  </a:moveTo>
                  <a:cubicBezTo>
                    <a:pt x="4118" y="0"/>
                    <a:pt x="4090" y="1"/>
                    <a:pt x="4061" y="2"/>
                  </a:cubicBezTo>
                  <a:cubicBezTo>
                    <a:pt x="4039" y="19"/>
                    <a:pt x="4010" y="22"/>
                    <a:pt x="3980" y="22"/>
                  </a:cubicBezTo>
                  <a:cubicBezTo>
                    <a:pt x="3965" y="22"/>
                    <a:pt x="3950" y="22"/>
                    <a:pt x="3936" y="22"/>
                  </a:cubicBezTo>
                  <a:cubicBezTo>
                    <a:pt x="3894" y="22"/>
                    <a:pt x="3858" y="28"/>
                    <a:pt x="3852" y="80"/>
                  </a:cubicBezTo>
                  <a:cubicBezTo>
                    <a:pt x="3842" y="85"/>
                    <a:pt x="3832" y="87"/>
                    <a:pt x="3821" y="87"/>
                  </a:cubicBezTo>
                  <a:cubicBezTo>
                    <a:pt x="3794" y="87"/>
                    <a:pt x="3763" y="76"/>
                    <a:pt x="3736" y="76"/>
                  </a:cubicBezTo>
                  <a:cubicBezTo>
                    <a:pt x="3715" y="76"/>
                    <a:pt x="3696" y="83"/>
                    <a:pt x="3682" y="107"/>
                  </a:cubicBezTo>
                  <a:cubicBezTo>
                    <a:pt x="3682" y="145"/>
                    <a:pt x="3721" y="145"/>
                    <a:pt x="3734" y="171"/>
                  </a:cubicBezTo>
                  <a:cubicBezTo>
                    <a:pt x="3727" y="173"/>
                    <a:pt x="3721" y="174"/>
                    <a:pt x="3714" y="174"/>
                  </a:cubicBezTo>
                  <a:cubicBezTo>
                    <a:pt x="3679" y="174"/>
                    <a:pt x="3638" y="157"/>
                    <a:pt x="3605" y="157"/>
                  </a:cubicBezTo>
                  <a:cubicBezTo>
                    <a:pt x="3589" y="157"/>
                    <a:pt x="3575" y="160"/>
                    <a:pt x="3565" y="171"/>
                  </a:cubicBezTo>
                  <a:lnTo>
                    <a:pt x="3603" y="250"/>
                  </a:lnTo>
                  <a:cubicBezTo>
                    <a:pt x="3595" y="254"/>
                    <a:pt x="3587" y="255"/>
                    <a:pt x="3579" y="255"/>
                  </a:cubicBezTo>
                  <a:cubicBezTo>
                    <a:pt x="3549" y="255"/>
                    <a:pt x="3518" y="236"/>
                    <a:pt x="3490" y="236"/>
                  </a:cubicBezTo>
                  <a:cubicBezTo>
                    <a:pt x="3474" y="236"/>
                    <a:pt x="3459" y="243"/>
                    <a:pt x="3447" y="263"/>
                  </a:cubicBezTo>
                  <a:lnTo>
                    <a:pt x="3447" y="302"/>
                  </a:lnTo>
                  <a:cubicBezTo>
                    <a:pt x="3423" y="302"/>
                    <a:pt x="3391" y="288"/>
                    <a:pt x="3363" y="288"/>
                  </a:cubicBezTo>
                  <a:cubicBezTo>
                    <a:pt x="3344" y="288"/>
                    <a:pt x="3327" y="294"/>
                    <a:pt x="3316" y="315"/>
                  </a:cubicBezTo>
                  <a:cubicBezTo>
                    <a:pt x="3303" y="341"/>
                    <a:pt x="3316" y="354"/>
                    <a:pt x="3330" y="380"/>
                  </a:cubicBezTo>
                  <a:cubicBezTo>
                    <a:pt x="3298" y="380"/>
                    <a:pt x="3258" y="366"/>
                    <a:pt x="3219" y="366"/>
                  </a:cubicBezTo>
                  <a:cubicBezTo>
                    <a:pt x="3193" y="366"/>
                    <a:pt x="3168" y="373"/>
                    <a:pt x="3147" y="394"/>
                  </a:cubicBezTo>
                  <a:cubicBezTo>
                    <a:pt x="3159" y="406"/>
                    <a:pt x="3159" y="420"/>
                    <a:pt x="3159" y="446"/>
                  </a:cubicBezTo>
                  <a:cubicBezTo>
                    <a:pt x="3138" y="446"/>
                    <a:pt x="3101" y="434"/>
                    <a:pt x="3070" y="434"/>
                  </a:cubicBezTo>
                  <a:cubicBezTo>
                    <a:pt x="3044" y="434"/>
                    <a:pt x="3022" y="442"/>
                    <a:pt x="3016" y="472"/>
                  </a:cubicBezTo>
                  <a:cubicBezTo>
                    <a:pt x="2999" y="462"/>
                    <a:pt x="2983" y="458"/>
                    <a:pt x="2967" y="458"/>
                  </a:cubicBezTo>
                  <a:cubicBezTo>
                    <a:pt x="2918" y="458"/>
                    <a:pt x="2878" y="498"/>
                    <a:pt x="2830" y="498"/>
                  </a:cubicBezTo>
                  <a:cubicBezTo>
                    <a:pt x="2815" y="498"/>
                    <a:pt x="2799" y="495"/>
                    <a:pt x="2781" y="485"/>
                  </a:cubicBezTo>
                  <a:cubicBezTo>
                    <a:pt x="2771" y="495"/>
                    <a:pt x="2759" y="498"/>
                    <a:pt x="2746" y="498"/>
                  </a:cubicBezTo>
                  <a:cubicBezTo>
                    <a:pt x="2725" y="498"/>
                    <a:pt x="2702" y="489"/>
                    <a:pt x="2681" y="489"/>
                  </a:cubicBezTo>
                  <a:cubicBezTo>
                    <a:pt x="2665" y="489"/>
                    <a:pt x="2650" y="494"/>
                    <a:pt x="2637" y="511"/>
                  </a:cubicBezTo>
                  <a:cubicBezTo>
                    <a:pt x="2631" y="513"/>
                    <a:pt x="2625" y="514"/>
                    <a:pt x="2619" y="514"/>
                  </a:cubicBezTo>
                  <a:cubicBezTo>
                    <a:pt x="2600" y="514"/>
                    <a:pt x="2582" y="506"/>
                    <a:pt x="2565" y="506"/>
                  </a:cubicBezTo>
                  <a:cubicBezTo>
                    <a:pt x="2553" y="506"/>
                    <a:pt x="2542" y="510"/>
                    <a:pt x="2533" y="524"/>
                  </a:cubicBezTo>
                  <a:cubicBezTo>
                    <a:pt x="2526" y="563"/>
                    <a:pt x="2504" y="563"/>
                    <a:pt x="2483" y="563"/>
                  </a:cubicBezTo>
                  <a:cubicBezTo>
                    <a:pt x="2461" y="563"/>
                    <a:pt x="2442" y="563"/>
                    <a:pt x="2442" y="603"/>
                  </a:cubicBezTo>
                  <a:lnTo>
                    <a:pt x="2428" y="615"/>
                  </a:lnTo>
                  <a:cubicBezTo>
                    <a:pt x="2390" y="615"/>
                    <a:pt x="2350" y="641"/>
                    <a:pt x="2298" y="667"/>
                  </a:cubicBezTo>
                  <a:cubicBezTo>
                    <a:pt x="2283" y="666"/>
                    <a:pt x="2268" y="666"/>
                    <a:pt x="2253" y="666"/>
                  </a:cubicBezTo>
                  <a:cubicBezTo>
                    <a:pt x="2061" y="666"/>
                    <a:pt x="1879" y="739"/>
                    <a:pt x="1697" y="811"/>
                  </a:cubicBezTo>
                  <a:cubicBezTo>
                    <a:pt x="1593" y="916"/>
                    <a:pt x="1488" y="994"/>
                    <a:pt x="1436" y="1137"/>
                  </a:cubicBezTo>
                  <a:cubicBezTo>
                    <a:pt x="1371" y="1294"/>
                    <a:pt x="1424" y="1477"/>
                    <a:pt x="1476" y="1633"/>
                  </a:cubicBezTo>
                  <a:cubicBezTo>
                    <a:pt x="1424" y="1621"/>
                    <a:pt x="1384" y="1607"/>
                    <a:pt x="1345" y="1595"/>
                  </a:cubicBezTo>
                  <a:cubicBezTo>
                    <a:pt x="1293" y="1581"/>
                    <a:pt x="1241" y="1555"/>
                    <a:pt x="1175" y="1529"/>
                  </a:cubicBezTo>
                  <a:cubicBezTo>
                    <a:pt x="1097" y="1490"/>
                    <a:pt x="1018" y="1451"/>
                    <a:pt x="927" y="1425"/>
                  </a:cubicBezTo>
                  <a:cubicBezTo>
                    <a:pt x="692" y="1294"/>
                    <a:pt x="418" y="1255"/>
                    <a:pt x="144" y="1229"/>
                  </a:cubicBezTo>
                  <a:cubicBezTo>
                    <a:pt x="104" y="1242"/>
                    <a:pt x="26" y="1229"/>
                    <a:pt x="40" y="1281"/>
                  </a:cubicBezTo>
                  <a:cubicBezTo>
                    <a:pt x="52" y="1334"/>
                    <a:pt x="0" y="1334"/>
                    <a:pt x="0" y="1372"/>
                  </a:cubicBezTo>
                  <a:cubicBezTo>
                    <a:pt x="14" y="1516"/>
                    <a:pt x="40" y="1673"/>
                    <a:pt x="157" y="1778"/>
                  </a:cubicBezTo>
                  <a:cubicBezTo>
                    <a:pt x="170" y="1790"/>
                    <a:pt x="170" y="1804"/>
                    <a:pt x="170" y="1830"/>
                  </a:cubicBezTo>
                  <a:cubicBezTo>
                    <a:pt x="209" y="1921"/>
                    <a:pt x="235" y="2013"/>
                    <a:pt x="313" y="2091"/>
                  </a:cubicBezTo>
                  <a:cubicBezTo>
                    <a:pt x="327" y="2169"/>
                    <a:pt x="379" y="2195"/>
                    <a:pt x="379" y="2286"/>
                  </a:cubicBezTo>
                  <a:cubicBezTo>
                    <a:pt x="444" y="2352"/>
                    <a:pt x="614" y="2391"/>
                    <a:pt x="536" y="2509"/>
                  </a:cubicBezTo>
                  <a:cubicBezTo>
                    <a:pt x="510" y="2561"/>
                    <a:pt x="562" y="2639"/>
                    <a:pt x="522" y="2691"/>
                  </a:cubicBezTo>
                  <a:cubicBezTo>
                    <a:pt x="588" y="2770"/>
                    <a:pt x="522" y="2900"/>
                    <a:pt x="614" y="2952"/>
                  </a:cubicBezTo>
                  <a:cubicBezTo>
                    <a:pt x="655" y="2977"/>
                    <a:pt x="697" y="2986"/>
                    <a:pt x="739" y="2986"/>
                  </a:cubicBezTo>
                  <a:cubicBezTo>
                    <a:pt x="762" y="2986"/>
                    <a:pt x="786" y="2983"/>
                    <a:pt x="809" y="2979"/>
                  </a:cubicBezTo>
                  <a:lnTo>
                    <a:pt x="823" y="2979"/>
                  </a:lnTo>
                  <a:lnTo>
                    <a:pt x="875" y="2952"/>
                  </a:lnTo>
                  <a:cubicBezTo>
                    <a:pt x="940" y="2926"/>
                    <a:pt x="992" y="2900"/>
                    <a:pt x="1032" y="2874"/>
                  </a:cubicBezTo>
                  <a:cubicBezTo>
                    <a:pt x="1189" y="2808"/>
                    <a:pt x="1319" y="2691"/>
                    <a:pt x="1476" y="2639"/>
                  </a:cubicBezTo>
                  <a:lnTo>
                    <a:pt x="1567" y="2626"/>
                  </a:lnTo>
                  <a:lnTo>
                    <a:pt x="1606" y="2626"/>
                  </a:lnTo>
                  <a:cubicBezTo>
                    <a:pt x="1632" y="2626"/>
                    <a:pt x="1659" y="2626"/>
                    <a:pt x="1685" y="2639"/>
                  </a:cubicBezTo>
                  <a:cubicBezTo>
                    <a:pt x="1652" y="2680"/>
                    <a:pt x="1616" y="2725"/>
                    <a:pt x="1584" y="2774"/>
                  </a:cubicBezTo>
                  <a:lnTo>
                    <a:pt x="1584" y="2774"/>
                  </a:lnTo>
                  <a:cubicBezTo>
                    <a:pt x="1623" y="2720"/>
                    <a:pt x="1678" y="2678"/>
                    <a:pt x="1749" y="2652"/>
                  </a:cubicBezTo>
                  <a:lnTo>
                    <a:pt x="1749" y="2652"/>
                  </a:lnTo>
                  <a:cubicBezTo>
                    <a:pt x="1749" y="2652"/>
                    <a:pt x="1567" y="2796"/>
                    <a:pt x="1514" y="2965"/>
                  </a:cubicBezTo>
                  <a:cubicBezTo>
                    <a:pt x="1520" y="2909"/>
                    <a:pt x="1535" y="2857"/>
                    <a:pt x="1560" y="2812"/>
                  </a:cubicBezTo>
                  <a:lnTo>
                    <a:pt x="1560" y="2812"/>
                  </a:lnTo>
                  <a:cubicBezTo>
                    <a:pt x="1500" y="2912"/>
                    <a:pt x="1462" y="3023"/>
                    <a:pt x="1502" y="3135"/>
                  </a:cubicBezTo>
                  <a:cubicBezTo>
                    <a:pt x="1502" y="3148"/>
                    <a:pt x="1514" y="3161"/>
                    <a:pt x="1514" y="3161"/>
                  </a:cubicBezTo>
                  <a:lnTo>
                    <a:pt x="1514" y="3174"/>
                  </a:lnTo>
                  <a:cubicBezTo>
                    <a:pt x="1528" y="3187"/>
                    <a:pt x="1541" y="3214"/>
                    <a:pt x="1554" y="3240"/>
                  </a:cubicBezTo>
                  <a:cubicBezTo>
                    <a:pt x="1619" y="3318"/>
                    <a:pt x="1711" y="3383"/>
                    <a:pt x="1802" y="3422"/>
                  </a:cubicBezTo>
                  <a:lnTo>
                    <a:pt x="1828" y="3449"/>
                  </a:lnTo>
                  <a:cubicBezTo>
                    <a:pt x="1894" y="3463"/>
                    <a:pt x="1958" y="3469"/>
                    <a:pt x="2021" y="3469"/>
                  </a:cubicBezTo>
                  <a:cubicBezTo>
                    <a:pt x="2239" y="3469"/>
                    <a:pt x="2434" y="3395"/>
                    <a:pt x="2637" y="3344"/>
                  </a:cubicBezTo>
                  <a:cubicBezTo>
                    <a:pt x="2703" y="3318"/>
                    <a:pt x="2742" y="3278"/>
                    <a:pt x="2781" y="3240"/>
                  </a:cubicBezTo>
                  <a:cubicBezTo>
                    <a:pt x="2794" y="3200"/>
                    <a:pt x="2794" y="3174"/>
                    <a:pt x="2781" y="3135"/>
                  </a:cubicBezTo>
                  <a:lnTo>
                    <a:pt x="2781" y="3096"/>
                  </a:lnTo>
                  <a:cubicBezTo>
                    <a:pt x="2860" y="3135"/>
                    <a:pt x="2950" y="3174"/>
                    <a:pt x="3055" y="3226"/>
                  </a:cubicBezTo>
                  <a:cubicBezTo>
                    <a:pt x="3225" y="3304"/>
                    <a:pt x="3408" y="3383"/>
                    <a:pt x="3577" y="3475"/>
                  </a:cubicBezTo>
                  <a:cubicBezTo>
                    <a:pt x="3838" y="3566"/>
                    <a:pt x="4061" y="3670"/>
                    <a:pt x="4374" y="3696"/>
                  </a:cubicBezTo>
                  <a:cubicBezTo>
                    <a:pt x="4217" y="3879"/>
                    <a:pt x="3838" y="3827"/>
                    <a:pt x="3838" y="4154"/>
                  </a:cubicBezTo>
                  <a:cubicBezTo>
                    <a:pt x="3760" y="4180"/>
                    <a:pt x="3773" y="4270"/>
                    <a:pt x="3786" y="4323"/>
                  </a:cubicBezTo>
                  <a:cubicBezTo>
                    <a:pt x="3817" y="4385"/>
                    <a:pt x="3876" y="4401"/>
                    <a:pt x="3938" y="4401"/>
                  </a:cubicBezTo>
                  <a:cubicBezTo>
                    <a:pt x="3980" y="4401"/>
                    <a:pt x="4024" y="4394"/>
                    <a:pt x="4061" y="4389"/>
                  </a:cubicBezTo>
                  <a:cubicBezTo>
                    <a:pt x="4139" y="4349"/>
                    <a:pt x="4230" y="4336"/>
                    <a:pt x="4308" y="4310"/>
                  </a:cubicBezTo>
                  <a:cubicBezTo>
                    <a:pt x="4452" y="4244"/>
                    <a:pt x="4569" y="4180"/>
                    <a:pt x="4674" y="4062"/>
                  </a:cubicBezTo>
                  <a:cubicBezTo>
                    <a:pt x="4804" y="3945"/>
                    <a:pt x="4961" y="3892"/>
                    <a:pt x="5053" y="3736"/>
                  </a:cubicBezTo>
                  <a:cubicBezTo>
                    <a:pt x="5137" y="3750"/>
                    <a:pt x="5219" y="3756"/>
                    <a:pt x="5300" y="3756"/>
                  </a:cubicBezTo>
                  <a:cubicBezTo>
                    <a:pt x="5732" y="3756"/>
                    <a:pt x="6121" y="3577"/>
                    <a:pt x="6528" y="3501"/>
                  </a:cubicBezTo>
                  <a:cubicBezTo>
                    <a:pt x="6881" y="3383"/>
                    <a:pt x="7194" y="3226"/>
                    <a:pt x="7546" y="3148"/>
                  </a:cubicBezTo>
                  <a:cubicBezTo>
                    <a:pt x="7702" y="3017"/>
                    <a:pt x="7899" y="3031"/>
                    <a:pt x="8055" y="2913"/>
                  </a:cubicBezTo>
                  <a:lnTo>
                    <a:pt x="8317" y="2808"/>
                  </a:lnTo>
                  <a:cubicBezTo>
                    <a:pt x="8369" y="2796"/>
                    <a:pt x="8381" y="2770"/>
                    <a:pt x="8395" y="2744"/>
                  </a:cubicBezTo>
                  <a:lnTo>
                    <a:pt x="8407" y="2717"/>
                  </a:lnTo>
                  <a:lnTo>
                    <a:pt x="8395" y="2730"/>
                  </a:lnTo>
                  <a:cubicBezTo>
                    <a:pt x="8395" y="2691"/>
                    <a:pt x="8395" y="2652"/>
                    <a:pt x="8421" y="2613"/>
                  </a:cubicBezTo>
                  <a:cubicBezTo>
                    <a:pt x="8407" y="2547"/>
                    <a:pt x="8369" y="2482"/>
                    <a:pt x="8317" y="2456"/>
                  </a:cubicBezTo>
                  <a:cubicBezTo>
                    <a:pt x="8285" y="2456"/>
                    <a:pt x="8270" y="2439"/>
                    <a:pt x="8245" y="2439"/>
                  </a:cubicBezTo>
                  <a:cubicBezTo>
                    <a:pt x="8239" y="2439"/>
                    <a:pt x="8232" y="2440"/>
                    <a:pt x="8225" y="2443"/>
                  </a:cubicBezTo>
                  <a:cubicBezTo>
                    <a:pt x="8251" y="2404"/>
                    <a:pt x="8290" y="2391"/>
                    <a:pt x="8303" y="2338"/>
                  </a:cubicBezTo>
                  <a:cubicBezTo>
                    <a:pt x="8329" y="2286"/>
                    <a:pt x="8264" y="2234"/>
                    <a:pt x="8290" y="2208"/>
                  </a:cubicBezTo>
                  <a:cubicBezTo>
                    <a:pt x="7690" y="1738"/>
                    <a:pt x="7168" y="1151"/>
                    <a:pt x="6501" y="798"/>
                  </a:cubicBezTo>
                  <a:cubicBezTo>
                    <a:pt x="6228" y="655"/>
                    <a:pt x="5941" y="550"/>
                    <a:pt x="5653" y="406"/>
                  </a:cubicBezTo>
                  <a:cubicBezTo>
                    <a:pt x="5169" y="232"/>
                    <a:pt x="4696" y="0"/>
                    <a:pt x="4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975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Only Title 5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3643950" y="19644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5"/>
          <p:cNvGrpSpPr/>
          <p:nvPr/>
        </p:nvGrpSpPr>
        <p:grpSpPr>
          <a:xfrm>
            <a:off x="7584603" y="357449"/>
            <a:ext cx="1147383" cy="1136361"/>
            <a:chOff x="7584603" y="357449"/>
            <a:chExt cx="1147383" cy="1136361"/>
          </a:xfrm>
        </p:grpSpPr>
        <p:sp>
          <p:nvSpPr>
            <p:cNvPr id="333" name="Google Shape;333;p25"/>
            <p:cNvSpPr/>
            <p:nvPr/>
          </p:nvSpPr>
          <p:spPr>
            <a:xfrm>
              <a:off x="7584603" y="357449"/>
              <a:ext cx="1147383" cy="1136361"/>
            </a:xfrm>
            <a:custGeom>
              <a:avLst/>
              <a:gdLst/>
              <a:ahLst/>
              <a:cxnLst/>
              <a:rect l="l" t="t" r="r" b="b"/>
              <a:pathLst>
                <a:path w="35185" h="34847" extrusionOk="0">
                  <a:moveTo>
                    <a:pt x="31247" y="526"/>
                  </a:moveTo>
                  <a:cubicBezTo>
                    <a:pt x="31986" y="526"/>
                    <a:pt x="32753" y="802"/>
                    <a:pt x="33411" y="1444"/>
                  </a:cubicBezTo>
                  <a:cubicBezTo>
                    <a:pt x="34425" y="2426"/>
                    <a:pt x="34646" y="3914"/>
                    <a:pt x="33981" y="5149"/>
                  </a:cubicBezTo>
                  <a:cubicBezTo>
                    <a:pt x="33433" y="6103"/>
                    <a:pt x="32381" y="6824"/>
                    <a:pt x="31314" y="6824"/>
                  </a:cubicBezTo>
                  <a:cubicBezTo>
                    <a:pt x="30964" y="6824"/>
                    <a:pt x="30612" y="6746"/>
                    <a:pt x="30276" y="6574"/>
                  </a:cubicBezTo>
                  <a:cubicBezTo>
                    <a:pt x="30561" y="6289"/>
                    <a:pt x="30846" y="5973"/>
                    <a:pt x="31163" y="5688"/>
                  </a:cubicBezTo>
                  <a:cubicBezTo>
                    <a:pt x="31321" y="5529"/>
                    <a:pt x="31195" y="5371"/>
                    <a:pt x="31068" y="5308"/>
                  </a:cubicBezTo>
                  <a:cubicBezTo>
                    <a:pt x="31095" y="4756"/>
                    <a:pt x="30667" y="4157"/>
                    <a:pt x="30138" y="4157"/>
                  </a:cubicBezTo>
                  <a:cubicBezTo>
                    <a:pt x="30059" y="4157"/>
                    <a:pt x="29978" y="4170"/>
                    <a:pt x="29896" y="4199"/>
                  </a:cubicBezTo>
                  <a:cubicBezTo>
                    <a:pt x="29801" y="4231"/>
                    <a:pt x="29801" y="4231"/>
                    <a:pt x="29769" y="4263"/>
                  </a:cubicBezTo>
                  <a:cubicBezTo>
                    <a:pt x="29730" y="4249"/>
                    <a:pt x="29696" y="4242"/>
                    <a:pt x="29663" y="4242"/>
                  </a:cubicBezTo>
                  <a:cubicBezTo>
                    <a:pt x="29617" y="4242"/>
                    <a:pt x="29572" y="4257"/>
                    <a:pt x="29516" y="4294"/>
                  </a:cubicBezTo>
                  <a:cubicBezTo>
                    <a:pt x="29263" y="4548"/>
                    <a:pt x="28946" y="4833"/>
                    <a:pt x="28661" y="5086"/>
                  </a:cubicBezTo>
                  <a:cubicBezTo>
                    <a:pt x="28693" y="5054"/>
                    <a:pt x="28693" y="5023"/>
                    <a:pt x="28661" y="4991"/>
                  </a:cubicBezTo>
                  <a:cubicBezTo>
                    <a:pt x="27331" y="2681"/>
                    <a:pt x="29181" y="526"/>
                    <a:pt x="31247" y="526"/>
                  </a:cubicBezTo>
                  <a:close/>
                  <a:moveTo>
                    <a:pt x="29928" y="4516"/>
                  </a:moveTo>
                  <a:cubicBezTo>
                    <a:pt x="30403" y="4579"/>
                    <a:pt x="30751" y="4864"/>
                    <a:pt x="30751" y="5339"/>
                  </a:cubicBezTo>
                  <a:cubicBezTo>
                    <a:pt x="28629" y="7398"/>
                    <a:pt x="26128" y="9456"/>
                    <a:pt x="24417" y="11926"/>
                  </a:cubicBezTo>
                  <a:cubicBezTo>
                    <a:pt x="24132" y="11610"/>
                    <a:pt x="23847" y="11325"/>
                    <a:pt x="23467" y="11071"/>
                  </a:cubicBezTo>
                  <a:cubicBezTo>
                    <a:pt x="25684" y="9013"/>
                    <a:pt x="27711" y="6701"/>
                    <a:pt x="29896" y="4579"/>
                  </a:cubicBezTo>
                  <a:cubicBezTo>
                    <a:pt x="29896" y="4548"/>
                    <a:pt x="29928" y="4548"/>
                    <a:pt x="29928" y="4516"/>
                  </a:cubicBezTo>
                  <a:close/>
                  <a:moveTo>
                    <a:pt x="6685" y="12082"/>
                  </a:moveTo>
                  <a:cubicBezTo>
                    <a:pt x="6746" y="12082"/>
                    <a:pt x="6809" y="12093"/>
                    <a:pt x="6873" y="12116"/>
                  </a:cubicBezTo>
                  <a:lnTo>
                    <a:pt x="6936" y="12116"/>
                  </a:lnTo>
                  <a:cubicBezTo>
                    <a:pt x="9375" y="12940"/>
                    <a:pt x="11908" y="13478"/>
                    <a:pt x="14473" y="13637"/>
                  </a:cubicBezTo>
                  <a:cubicBezTo>
                    <a:pt x="14473" y="13827"/>
                    <a:pt x="14568" y="13890"/>
                    <a:pt x="14568" y="13922"/>
                  </a:cubicBezTo>
                  <a:cubicBezTo>
                    <a:pt x="14442" y="14270"/>
                    <a:pt x="14378" y="14587"/>
                    <a:pt x="14283" y="14967"/>
                  </a:cubicBezTo>
                  <a:cubicBezTo>
                    <a:pt x="14283" y="14935"/>
                    <a:pt x="14283" y="14935"/>
                    <a:pt x="14252" y="14935"/>
                  </a:cubicBezTo>
                  <a:cubicBezTo>
                    <a:pt x="11560" y="14365"/>
                    <a:pt x="8900" y="13763"/>
                    <a:pt x="6271" y="13066"/>
                  </a:cubicBezTo>
                  <a:lnTo>
                    <a:pt x="6144" y="13066"/>
                  </a:lnTo>
                  <a:lnTo>
                    <a:pt x="6144" y="12971"/>
                  </a:lnTo>
                  <a:cubicBezTo>
                    <a:pt x="5923" y="12611"/>
                    <a:pt x="6258" y="12082"/>
                    <a:pt x="6685" y="12082"/>
                  </a:cubicBezTo>
                  <a:close/>
                  <a:moveTo>
                    <a:pt x="4968" y="9410"/>
                  </a:moveTo>
                  <a:cubicBezTo>
                    <a:pt x="6337" y="9410"/>
                    <a:pt x="7580" y="10419"/>
                    <a:pt x="7664" y="11831"/>
                  </a:cubicBezTo>
                  <a:cubicBezTo>
                    <a:pt x="7348" y="11705"/>
                    <a:pt x="6999" y="11610"/>
                    <a:pt x="6651" y="11483"/>
                  </a:cubicBezTo>
                  <a:cubicBezTo>
                    <a:pt x="6619" y="11467"/>
                    <a:pt x="6589" y="11460"/>
                    <a:pt x="6559" y="11460"/>
                  </a:cubicBezTo>
                  <a:cubicBezTo>
                    <a:pt x="6414" y="11460"/>
                    <a:pt x="6308" y="11636"/>
                    <a:pt x="6334" y="11768"/>
                  </a:cubicBezTo>
                  <a:cubicBezTo>
                    <a:pt x="5828" y="11990"/>
                    <a:pt x="5511" y="12718"/>
                    <a:pt x="5891" y="13193"/>
                  </a:cubicBezTo>
                  <a:cubicBezTo>
                    <a:pt x="5891" y="13225"/>
                    <a:pt x="5954" y="13225"/>
                    <a:pt x="5986" y="13225"/>
                  </a:cubicBezTo>
                  <a:cubicBezTo>
                    <a:pt x="5954" y="13351"/>
                    <a:pt x="5986" y="13542"/>
                    <a:pt x="6144" y="13573"/>
                  </a:cubicBezTo>
                  <a:cubicBezTo>
                    <a:pt x="6619" y="13732"/>
                    <a:pt x="7094" y="13890"/>
                    <a:pt x="7569" y="14017"/>
                  </a:cubicBezTo>
                  <a:cubicBezTo>
                    <a:pt x="6707" y="14909"/>
                    <a:pt x="5636" y="15443"/>
                    <a:pt x="4384" y="15443"/>
                  </a:cubicBezTo>
                  <a:cubicBezTo>
                    <a:pt x="4348" y="15443"/>
                    <a:pt x="4312" y="15443"/>
                    <a:pt x="4276" y="15442"/>
                  </a:cubicBezTo>
                  <a:cubicBezTo>
                    <a:pt x="2502" y="15410"/>
                    <a:pt x="286" y="14048"/>
                    <a:pt x="1299" y="11990"/>
                  </a:cubicBezTo>
                  <a:cubicBezTo>
                    <a:pt x="1932" y="10755"/>
                    <a:pt x="3104" y="9710"/>
                    <a:pt x="4466" y="9456"/>
                  </a:cubicBezTo>
                  <a:cubicBezTo>
                    <a:pt x="4634" y="9425"/>
                    <a:pt x="4802" y="9410"/>
                    <a:pt x="4968" y="9410"/>
                  </a:cubicBezTo>
                  <a:close/>
                  <a:moveTo>
                    <a:pt x="19707" y="10709"/>
                  </a:moveTo>
                  <a:cubicBezTo>
                    <a:pt x="21351" y="10709"/>
                    <a:pt x="23015" y="11239"/>
                    <a:pt x="23942" y="12180"/>
                  </a:cubicBezTo>
                  <a:cubicBezTo>
                    <a:pt x="25842" y="14143"/>
                    <a:pt x="26159" y="17563"/>
                    <a:pt x="24259" y="19622"/>
                  </a:cubicBezTo>
                  <a:cubicBezTo>
                    <a:pt x="23176" y="20805"/>
                    <a:pt x="21573" y="21493"/>
                    <a:pt x="19988" y="21493"/>
                  </a:cubicBezTo>
                  <a:cubicBezTo>
                    <a:pt x="19070" y="21493"/>
                    <a:pt x="18157" y="21262"/>
                    <a:pt x="17355" y="20762"/>
                  </a:cubicBezTo>
                  <a:cubicBezTo>
                    <a:pt x="15012" y="19337"/>
                    <a:pt x="14252" y="16423"/>
                    <a:pt x="15012" y="13922"/>
                  </a:cubicBezTo>
                  <a:cubicBezTo>
                    <a:pt x="15012" y="13890"/>
                    <a:pt x="15043" y="13858"/>
                    <a:pt x="15043" y="13795"/>
                  </a:cubicBezTo>
                  <a:cubicBezTo>
                    <a:pt x="15075" y="13763"/>
                    <a:pt x="15075" y="13732"/>
                    <a:pt x="15075" y="13700"/>
                  </a:cubicBezTo>
                  <a:lnTo>
                    <a:pt x="15075" y="13637"/>
                  </a:lnTo>
                  <a:lnTo>
                    <a:pt x="15075" y="13605"/>
                  </a:lnTo>
                  <a:cubicBezTo>
                    <a:pt x="15503" y="11590"/>
                    <a:pt x="17588" y="10709"/>
                    <a:pt x="19707" y="10709"/>
                  </a:cubicBezTo>
                  <a:close/>
                  <a:moveTo>
                    <a:pt x="22359" y="21522"/>
                  </a:moveTo>
                  <a:cubicBezTo>
                    <a:pt x="23151" y="24214"/>
                    <a:pt x="24132" y="26969"/>
                    <a:pt x="25209" y="29566"/>
                  </a:cubicBezTo>
                  <a:cubicBezTo>
                    <a:pt x="25177" y="29566"/>
                    <a:pt x="25146" y="29598"/>
                    <a:pt x="25146" y="29661"/>
                  </a:cubicBezTo>
                  <a:cubicBezTo>
                    <a:pt x="25070" y="29962"/>
                    <a:pt x="24756" y="30184"/>
                    <a:pt x="24456" y="30184"/>
                  </a:cubicBezTo>
                  <a:cubicBezTo>
                    <a:pt x="24377" y="30184"/>
                    <a:pt x="24300" y="30169"/>
                    <a:pt x="24227" y="30136"/>
                  </a:cubicBezTo>
                  <a:cubicBezTo>
                    <a:pt x="23341" y="27317"/>
                    <a:pt x="21916" y="24626"/>
                    <a:pt x="20807" y="21934"/>
                  </a:cubicBezTo>
                  <a:cubicBezTo>
                    <a:pt x="21345" y="21839"/>
                    <a:pt x="21852" y="21744"/>
                    <a:pt x="22359" y="21522"/>
                  </a:cubicBezTo>
                  <a:close/>
                  <a:moveTo>
                    <a:pt x="23309" y="28901"/>
                  </a:moveTo>
                  <a:cubicBezTo>
                    <a:pt x="23499" y="29249"/>
                    <a:pt x="23721" y="29598"/>
                    <a:pt x="23942" y="29946"/>
                  </a:cubicBezTo>
                  <a:cubicBezTo>
                    <a:pt x="23879" y="29946"/>
                    <a:pt x="23847" y="30041"/>
                    <a:pt x="23879" y="30104"/>
                  </a:cubicBezTo>
                  <a:cubicBezTo>
                    <a:pt x="24046" y="30349"/>
                    <a:pt x="24308" y="30458"/>
                    <a:pt x="24575" y="30458"/>
                  </a:cubicBezTo>
                  <a:cubicBezTo>
                    <a:pt x="24964" y="30458"/>
                    <a:pt x="25363" y="30227"/>
                    <a:pt x="25494" y="29851"/>
                  </a:cubicBezTo>
                  <a:cubicBezTo>
                    <a:pt x="25507" y="29854"/>
                    <a:pt x="25521" y="29856"/>
                    <a:pt x="25535" y="29856"/>
                  </a:cubicBezTo>
                  <a:cubicBezTo>
                    <a:pt x="25651" y="29856"/>
                    <a:pt x="25773" y="29739"/>
                    <a:pt x="25716" y="29598"/>
                  </a:cubicBezTo>
                  <a:cubicBezTo>
                    <a:pt x="25652" y="29408"/>
                    <a:pt x="25621" y="29218"/>
                    <a:pt x="25526" y="29028"/>
                  </a:cubicBezTo>
                  <a:lnTo>
                    <a:pt x="25526" y="29028"/>
                  </a:lnTo>
                  <a:cubicBezTo>
                    <a:pt x="28465" y="30366"/>
                    <a:pt x="26832" y="34351"/>
                    <a:pt x="24091" y="34351"/>
                  </a:cubicBezTo>
                  <a:cubicBezTo>
                    <a:pt x="23849" y="34351"/>
                    <a:pt x="23598" y="34320"/>
                    <a:pt x="23341" y="34253"/>
                  </a:cubicBezTo>
                  <a:cubicBezTo>
                    <a:pt x="22042" y="33873"/>
                    <a:pt x="21092" y="32606"/>
                    <a:pt x="21472" y="31276"/>
                  </a:cubicBezTo>
                  <a:cubicBezTo>
                    <a:pt x="21694" y="30231"/>
                    <a:pt x="22486" y="29471"/>
                    <a:pt x="23309" y="28901"/>
                  </a:cubicBezTo>
                  <a:close/>
                  <a:moveTo>
                    <a:pt x="31188" y="0"/>
                  </a:moveTo>
                  <a:cubicBezTo>
                    <a:pt x="30448" y="0"/>
                    <a:pt x="29710" y="242"/>
                    <a:pt x="29104" y="747"/>
                  </a:cubicBezTo>
                  <a:cubicBezTo>
                    <a:pt x="27679" y="1824"/>
                    <a:pt x="27394" y="3756"/>
                    <a:pt x="28471" y="5181"/>
                  </a:cubicBezTo>
                  <a:cubicBezTo>
                    <a:pt x="28503" y="5213"/>
                    <a:pt x="28534" y="5213"/>
                    <a:pt x="28598" y="5213"/>
                  </a:cubicBezTo>
                  <a:cubicBezTo>
                    <a:pt x="26666" y="7018"/>
                    <a:pt x="24766" y="8855"/>
                    <a:pt x="23309" y="10976"/>
                  </a:cubicBezTo>
                  <a:cubicBezTo>
                    <a:pt x="22410" y="10421"/>
                    <a:pt x="21172" y="10131"/>
                    <a:pt x="19909" y="10131"/>
                  </a:cubicBezTo>
                  <a:cubicBezTo>
                    <a:pt x="17567" y="10131"/>
                    <a:pt x="15135" y="11128"/>
                    <a:pt x="14600" y="13288"/>
                  </a:cubicBezTo>
                  <a:cubicBezTo>
                    <a:pt x="12415" y="12971"/>
                    <a:pt x="10325" y="12591"/>
                    <a:pt x="8234" y="11990"/>
                  </a:cubicBezTo>
                  <a:cubicBezTo>
                    <a:pt x="8234" y="10280"/>
                    <a:pt x="6809" y="8950"/>
                    <a:pt x="5131" y="8855"/>
                  </a:cubicBezTo>
                  <a:cubicBezTo>
                    <a:pt x="5076" y="8852"/>
                    <a:pt x="5020" y="8850"/>
                    <a:pt x="4965" y="8850"/>
                  </a:cubicBezTo>
                  <a:cubicBezTo>
                    <a:pt x="3098" y="8850"/>
                    <a:pt x="1406" y="10393"/>
                    <a:pt x="729" y="12085"/>
                  </a:cubicBezTo>
                  <a:cubicBezTo>
                    <a:pt x="1" y="13890"/>
                    <a:pt x="1552" y="15442"/>
                    <a:pt x="3262" y="15822"/>
                  </a:cubicBezTo>
                  <a:cubicBezTo>
                    <a:pt x="3636" y="15915"/>
                    <a:pt x="4016" y="15961"/>
                    <a:pt x="4394" y="15961"/>
                  </a:cubicBezTo>
                  <a:cubicBezTo>
                    <a:pt x="5811" y="15961"/>
                    <a:pt x="7194" y="15318"/>
                    <a:pt x="8044" y="14143"/>
                  </a:cubicBezTo>
                  <a:cubicBezTo>
                    <a:pt x="10103" y="14682"/>
                    <a:pt x="12193" y="15093"/>
                    <a:pt x="14283" y="15315"/>
                  </a:cubicBezTo>
                  <a:lnTo>
                    <a:pt x="14378" y="15315"/>
                  </a:lnTo>
                  <a:cubicBezTo>
                    <a:pt x="14093" y="17785"/>
                    <a:pt x="15297" y="20319"/>
                    <a:pt x="17545" y="21459"/>
                  </a:cubicBezTo>
                  <a:cubicBezTo>
                    <a:pt x="18256" y="21828"/>
                    <a:pt x="19099" y="22021"/>
                    <a:pt x="19927" y="22021"/>
                  </a:cubicBezTo>
                  <a:cubicBezTo>
                    <a:pt x="20095" y="22021"/>
                    <a:pt x="20262" y="22013"/>
                    <a:pt x="20427" y="21997"/>
                  </a:cubicBezTo>
                  <a:lnTo>
                    <a:pt x="20427" y="22060"/>
                  </a:lnTo>
                  <a:cubicBezTo>
                    <a:pt x="21250" y="24182"/>
                    <a:pt x="22106" y="26494"/>
                    <a:pt x="23214" y="28584"/>
                  </a:cubicBezTo>
                  <a:cubicBezTo>
                    <a:pt x="21979" y="29218"/>
                    <a:pt x="20902" y="30484"/>
                    <a:pt x="20902" y="31909"/>
                  </a:cubicBezTo>
                  <a:cubicBezTo>
                    <a:pt x="20870" y="33493"/>
                    <a:pt x="22232" y="34665"/>
                    <a:pt x="23752" y="34823"/>
                  </a:cubicBezTo>
                  <a:cubicBezTo>
                    <a:pt x="23890" y="34839"/>
                    <a:pt x="24025" y="34847"/>
                    <a:pt x="24158" y="34847"/>
                  </a:cubicBezTo>
                  <a:cubicBezTo>
                    <a:pt x="27446" y="34847"/>
                    <a:pt x="29158" y="30106"/>
                    <a:pt x="25779" y="28584"/>
                  </a:cubicBezTo>
                  <a:cubicBezTo>
                    <a:pt x="25734" y="28557"/>
                    <a:pt x="25692" y="28546"/>
                    <a:pt x="25652" y="28546"/>
                  </a:cubicBezTo>
                  <a:cubicBezTo>
                    <a:pt x="25552" y="28546"/>
                    <a:pt x="25467" y="28620"/>
                    <a:pt x="25399" y="28711"/>
                  </a:cubicBezTo>
                  <a:cubicBezTo>
                    <a:pt x="24607" y="26241"/>
                    <a:pt x="23657" y="23739"/>
                    <a:pt x="22644" y="21427"/>
                  </a:cubicBezTo>
                  <a:cubicBezTo>
                    <a:pt x="23752" y="20952"/>
                    <a:pt x="24702" y="20097"/>
                    <a:pt x="25336" y="19052"/>
                  </a:cubicBezTo>
                  <a:cubicBezTo>
                    <a:pt x="26603" y="16867"/>
                    <a:pt x="26159" y="13922"/>
                    <a:pt x="24544" y="12085"/>
                  </a:cubicBezTo>
                  <a:cubicBezTo>
                    <a:pt x="26476" y="10565"/>
                    <a:pt x="28186" y="8665"/>
                    <a:pt x="29928" y="6891"/>
                  </a:cubicBezTo>
                  <a:cubicBezTo>
                    <a:pt x="30369" y="7179"/>
                    <a:pt x="30850" y="7307"/>
                    <a:pt x="31333" y="7307"/>
                  </a:cubicBezTo>
                  <a:cubicBezTo>
                    <a:pt x="32445" y="7307"/>
                    <a:pt x="33563" y="6628"/>
                    <a:pt x="34203" y="5656"/>
                  </a:cubicBezTo>
                  <a:cubicBezTo>
                    <a:pt x="35185" y="4168"/>
                    <a:pt x="34995" y="2204"/>
                    <a:pt x="33633" y="1001"/>
                  </a:cubicBezTo>
                  <a:cubicBezTo>
                    <a:pt x="32961" y="346"/>
                    <a:pt x="32073" y="0"/>
                    <a:pt x="3118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8476161" y="373525"/>
              <a:ext cx="239325" cy="204563"/>
            </a:xfrm>
            <a:custGeom>
              <a:avLst/>
              <a:gdLst/>
              <a:ahLst/>
              <a:cxnLst/>
              <a:rect l="l" t="t" r="r" b="b"/>
              <a:pathLst>
                <a:path w="7339" h="6273" extrusionOk="0">
                  <a:moveTo>
                    <a:pt x="5240" y="1905"/>
                  </a:moveTo>
                  <a:cubicBezTo>
                    <a:pt x="5280" y="1905"/>
                    <a:pt x="5318" y="1923"/>
                    <a:pt x="5343" y="1964"/>
                  </a:cubicBezTo>
                  <a:cubicBezTo>
                    <a:pt x="5786" y="2471"/>
                    <a:pt x="5755" y="3263"/>
                    <a:pt x="5343" y="3833"/>
                  </a:cubicBezTo>
                  <a:cubicBezTo>
                    <a:pt x="5323" y="3853"/>
                    <a:pt x="5299" y="3862"/>
                    <a:pt x="5274" y="3862"/>
                  </a:cubicBezTo>
                  <a:cubicBezTo>
                    <a:pt x="5180" y="3862"/>
                    <a:pt x="5071" y="3736"/>
                    <a:pt x="5121" y="3611"/>
                  </a:cubicBezTo>
                  <a:cubicBezTo>
                    <a:pt x="5438" y="3136"/>
                    <a:pt x="5406" y="2629"/>
                    <a:pt x="5090" y="2186"/>
                  </a:cubicBezTo>
                  <a:cubicBezTo>
                    <a:pt x="4996" y="2046"/>
                    <a:pt x="5127" y="1905"/>
                    <a:pt x="5240" y="1905"/>
                  </a:cubicBezTo>
                  <a:close/>
                  <a:moveTo>
                    <a:pt x="6000" y="2469"/>
                  </a:moveTo>
                  <a:cubicBezTo>
                    <a:pt x="6058" y="2469"/>
                    <a:pt x="6112" y="2490"/>
                    <a:pt x="6135" y="2534"/>
                  </a:cubicBezTo>
                  <a:cubicBezTo>
                    <a:pt x="6578" y="3231"/>
                    <a:pt x="6293" y="4213"/>
                    <a:pt x="5723" y="4688"/>
                  </a:cubicBezTo>
                  <a:cubicBezTo>
                    <a:pt x="5696" y="4715"/>
                    <a:pt x="5666" y="4726"/>
                    <a:pt x="5637" y="4726"/>
                  </a:cubicBezTo>
                  <a:cubicBezTo>
                    <a:pt x="5528" y="4726"/>
                    <a:pt x="5427" y="4573"/>
                    <a:pt x="5501" y="4498"/>
                  </a:cubicBezTo>
                  <a:cubicBezTo>
                    <a:pt x="6071" y="3960"/>
                    <a:pt x="6071" y="3294"/>
                    <a:pt x="5818" y="2661"/>
                  </a:cubicBezTo>
                  <a:cubicBezTo>
                    <a:pt x="5777" y="2538"/>
                    <a:pt x="5895" y="2469"/>
                    <a:pt x="6000" y="2469"/>
                  </a:cubicBezTo>
                  <a:close/>
                  <a:moveTo>
                    <a:pt x="3929" y="1"/>
                  </a:moveTo>
                  <a:cubicBezTo>
                    <a:pt x="1857" y="1"/>
                    <a:pt x="1" y="2142"/>
                    <a:pt x="1353" y="4403"/>
                  </a:cubicBezTo>
                  <a:lnTo>
                    <a:pt x="1353" y="4530"/>
                  </a:lnTo>
                  <a:cubicBezTo>
                    <a:pt x="1638" y="4308"/>
                    <a:pt x="1954" y="4023"/>
                    <a:pt x="2239" y="3738"/>
                  </a:cubicBezTo>
                  <a:cubicBezTo>
                    <a:pt x="2284" y="3715"/>
                    <a:pt x="2345" y="3693"/>
                    <a:pt x="2399" y="3693"/>
                  </a:cubicBezTo>
                  <a:cubicBezTo>
                    <a:pt x="2421" y="3693"/>
                    <a:pt x="2443" y="3697"/>
                    <a:pt x="2461" y="3706"/>
                  </a:cubicBezTo>
                  <a:cubicBezTo>
                    <a:pt x="2493" y="3675"/>
                    <a:pt x="2556" y="3611"/>
                    <a:pt x="2588" y="3611"/>
                  </a:cubicBezTo>
                  <a:cubicBezTo>
                    <a:pt x="2650" y="3596"/>
                    <a:pt x="2711" y="3588"/>
                    <a:pt x="2771" y="3588"/>
                  </a:cubicBezTo>
                  <a:cubicBezTo>
                    <a:pt x="3322" y="3588"/>
                    <a:pt x="3760" y="4205"/>
                    <a:pt x="3760" y="4720"/>
                  </a:cubicBezTo>
                  <a:cubicBezTo>
                    <a:pt x="3886" y="4815"/>
                    <a:pt x="4013" y="5005"/>
                    <a:pt x="3855" y="5131"/>
                  </a:cubicBezTo>
                  <a:lnTo>
                    <a:pt x="2968" y="5986"/>
                  </a:lnTo>
                  <a:cubicBezTo>
                    <a:pt x="3323" y="6184"/>
                    <a:pt x="3695" y="6273"/>
                    <a:pt x="4064" y="6273"/>
                  </a:cubicBezTo>
                  <a:cubicBezTo>
                    <a:pt x="5111" y="6273"/>
                    <a:pt x="6135" y="5561"/>
                    <a:pt x="6673" y="4625"/>
                  </a:cubicBezTo>
                  <a:cubicBezTo>
                    <a:pt x="7338" y="3389"/>
                    <a:pt x="7085" y="1933"/>
                    <a:pt x="6103" y="919"/>
                  </a:cubicBezTo>
                  <a:cubicBezTo>
                    <a:pt x="5443" y="276"/>
                    <a:pt x="4672" y="1"/>
                    <a:pt x="3929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8653396" y="454268"/>
              <a:ext cx="37306" cy="73503"/>
            </a:xfrm>
            <a:custGeom>
              <a:avLst/>
              <a:gdLst/>
              <a:ahLst/>
              <a:cxnLst/>
              <a:rect l="l" t="t" r="r" b="b"/>
              <a:pathLst>
                <a:path w="1144" h="2254" extrusionOk="0">
                  <a:moveTo>
                    <a:pt x="543" y="0"/>
                  </a:moveTo>
                  <a:cubicBezTo>
                    <a:pt x="440" y="0"/>
                    <a:pt x="357" y="69"/>
                    <a:pt x="415" y="185"/>
                  </a:cubicBezTo>
                  <a:cubicBezTo>
                    <a:pt x="636" y="818"/>
                    <a:pt x="636" y="1515"/>
                    <a:pt x="98" y="2022"/>
                  </a:cubicBezTo>
                  <a:cubicBezTo>
                    <a:pt x="1" y="2119"/>
                    <a:pt x="71" y="2254"/>
                    <a:pt x="181" y="2254"/>
                  </a:cubicBezTo>
                  <a:cubicBezTo>
                    <a:pt x="214" y="2254"/>
                    <a:pt x="251" y="2241"/>
                    <a:pt x="288" y="2212"/>
                  </a:cubicBezTo>
                  <a:cubicBezTo>
                    <a:pt x="890" y="1737"/>
                    <a:pt x="1143" y="755"/>
                    <a:pt x="731" y="90"/>
                  </a:cubicBezTo>
                  <a:cubicBezTo>
                    <a:pt x="682" y="28"/>
                    <a:pt x="609" y="0"/>
                    <a:pt x="543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8638917" y="436234"/>
              <a:ext cx="25958" cy="61731"/>
            </a:xfrm>
            <a:custGeom>
              <a:avLst/>
              <a:gdLst/>
              <a:ahLst/>
              <a:cxnLst/>
              <a:rect l="l" t="t" r="r" b="b"/>
              <a:pathLst>
                <a:path w="796" h="1893" extrusionOk="0">
                  <a:moveTo>
                    <a:pt x="264" y="0"/>
                  </a:moveTo>
                  <a:cubicBezTo>
                    <a:pt x="148" y="0"/>
                    <a:pt x="1" y="141"/>
                    <a:pt x="99" y="263"/>
                  </a:cubicBezTo>
                  <a:cubicBezTo>
                    <a:pt x="352" y="706"/>
                    <a:pt x="447" y="1213"/>
                    <a:pt x="130" y="1657"/>
                  </a:cubicBezTo>
                  <a:cubicBezTo>
                    <a:pt x="60" y="1775"/>
                    <a:pt x="165" y="1893"/>
                    <a:pt x="262" y="1893"/>
                  </a:cubicBezTo>
                  <a:cubicBezTo>
                    <a:pt x="295" y="1893"/>
                    <a:pt x="328" y="1879"/>
                    <a:pt x="352" y="1847"/>
                  </a:cubicBezTo>
                  <a:cubicBezTo>
                    <a:pt x="764" y="1340"/>
                    <a:pt x="795" y="548"/>
                    <a:pt x="352" y="41"/>
                  </a:cubicBezTo>
                  <a:cubicBezTo>
                    <a:pt x="330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8349862" y="505726"/>
              <a:ext cx="237564" cy="241705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461" y="1"/>
                    <a:pt x="6461" y="32"/>
                    <a:pt x="6429" y="96"/>
                  </a:cubicBezTo>
                  <a:cubicBezTo>
                    <a:pt x="4212" y="2186"/>
                    <a:pt x="2217" y="4529"/>
                    <a:pt x="0" y="6588"/>
                  </a:cubicBezTo>
                  <a:cubicBezTo>
                    <a:pt x="349" y="6809"/>
                    <a:pt x="665" y="7094"/>
                    <a:pt x="950" y="7411"/>
                  </a:cubicBezTo>
                  <a:cubicBezTo>
                    <a:pt x="2661" y="4941"/>
                    <a:pt x="5162" y="2882"/>
                    <a:pt x="7284" y="824"/>
                  </a:cubicBezTo>
                  <a:cubicBezTo>
                    <a:pt x="7284" y="349"/>
                    <a:pt x="6936" y="32"/>
                    <a:pt x="6461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8049328" y="704876"/>
              <a:ext cx="389363" cy="352449"/>
            </a:xfrm>
            <a:custGeom>
              <a:avLst/>
              <a:gdLst/>
              <a:ahLst/>
              <a:cxnLst/>
              <a:rect l="l" t="t" r="r" b="b"/>
              <a:pathLst>
                <a:path w="11940" h="10808" extrusionOk="0">
                  <a:moveTo>
                    <a:pt x="5099" y="417"/>
                  </a:moveTo>
                  <a:cubicBezTo>
                    <a:pt x="5353" y="417"/>
                    <a:pt x="5289" y="734"/>
                    <a:pt x="5099" y="734"/>
                  </a:cubicBezTo>
                  <a:cubicBezTo>
                    <a:pt x="4181" y="797"/>
                    <a:pt x="3358" y="1019"/>
                    <a:pt x="2566" y="1589"/>
                  </a:cubicBezTo>
                  <a:cubicBezTo>
                    <a:pt x="2559" y="1593"/>
                    <a:pt x="2551" y="1594"/>
                    <a:pt x="2543" y="1594"/>
                  </a:cubicBezTo>
                  <a:cubicBezTo>
                    <a:pt x="2478" y="1594"/>
                    <a:pt x="2386" y="1487"/>
                    <a:pt x="2471" y="1431"/>
                  </a:cubicBezTo>
                  <a:cubicBezTo>
                    <a:pt x="3199" y="829"/>
                    <a:pt x="4149" y="417"/>
                    <a:pt x="5099" y="417"/>
                  </a:cubicBezTo>
                  <a:close/>
                  <a:moveTo>
                    <a:pt x="4698" y="1266"/>
                  </a:moveTo>
                  <a:cubicBezTo>
                    <a:pt x="4758" y="1266"/>
                    <a:pt x="4818" y="1268"/>
                    <a:pt x="4878" y="1272"/>
                  </a:cubicBezTo>
                  <a:cubicBezTo>
                    <a:pt x="5068" y="1272"/>
                    <a:pt x="5068" y="1589"/>
                    <a:pt x="4878" y="1589"/>
                  </a:cubicBezTo>
                  <a:cubicBezTo>
                    <a:pt x="4772" y="1578"/>
                    <a:pt x="4667" y="1573"/>
                    <a:pt x="4565" y="1573"/>
                  </a:cubicBezTo>
                  <a:cubicBezTo>
                    <a:pt x="3780" y="1573"/>
                    <a:pt x="3105" y="1895"/>
                    <a:pt x="2629" y="2539"/>
                  </a:cubicBezTo>
                  <a:cubicBezTo>
                    <a:pt x="2611" y="2551"/>
                    <a:pt x="2591" y="2556"/>
                    <a:pt x="2570" y="2556"/>
                  </a:cubicBezTo>
                  <a:cubicBezTo>
                    <a:pt x="2483" y="2556"/>
                    <a:pt x="2394" y="2464"/>
                    <a:pt x="2471" y="2412"/>
                  </a:cubicBezTo>
                  <a:cubicBezTo>
                    <a:pt x="2975" y="1700"/>
                    <a:pt x="3813" y="1266"/>
                    <a:pt x="4698" y="1266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3014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73"/>
                    <a:pt x="792" y="3204"/>
                    <a:pt x="761" y="3236"/>
                  </a:cubicBezTo>
                  <a:cubicBezTo>
                    <a:pt x="1" y="5738"/>
                    <a:pt x="792" y="8651"/>
                    <a:pt x="3104" y="10076"/>
                  </a:cubicBezTo>
                  <a:cubicBezTo>
                    <a:pt x="3894" y="10576"/>
                    <a:pt x="4804" y="10807"/>
                    <a:pt x="5723" y="10807"/>
                  </a:cubicBezTo>
                  <a:cubicBezTo>
                    <a:pt x="7310" y="10807"/>
                    <a:pt x="8925" y="10119"/>
                    <a:pt x="10008" y="8936"/>
                  </a:cubicBezTo>
                  <a:cubicBezTo>
                    <a:pt x="11940" y="6878"/>
                    <a:pt x="11591" y="3489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8127005" y="717431"/>
              <a:ext cx="94830" cy="36360"/>
            </a:xfrm>
            <a:custGeom>
              <a:avLst/>
              <a:gdLst/>
              <a:ahLst/>
              <a:cxnLst/>
              <a:rect l="l" t="t" r="r" b="b"/>
              <a:pathLst>
                <a:path w="2908" h="1115" extrusionOk="0">
                  <a:moveTo>
                    <a:pt x="2717" y="1"/>
                  </a:moveTo>
                  <a:cubicBezTo>
                    <a:pt x="1767" y="32"/>
                    <a:pt x="849" y="412"/>
                    <a:pt x="57" y="951"/>
                  </a:cubicBezTo>
                  <a:cubicBezTo>
                    <a:pt x="1" y="1007"/>
                    <a:pt x="95" y="1114"/>
                    <a:pt x="161" y="1114"/>
                  </a:cubicBezTo>
                  <a:cubicBezTo>
                    <a:pt x="169" y="1114"/>
                    <a:pt x="177" y="1113"/>
                    <a:pt x="184" y="1109"/>
                  </a:cubicBezTo>
                  <a:cubicBezTo>
                    <a:pt x="976" y="602"/>
                    <a:pt x="1799" y="349"/>
                    <a:pt x="2717" y="317"/>
                  </a:cubicBezTo>
                  <a:cubicBezTo>
                    <a:pt x="2907" y="317"/>
                    <a:pt x="2907" y="1"/>
                    <a:pt x="2717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8126973" y="745964"/>
              <a:ext cx="87623" cy="42295"/>
            </a:xfrm>
            <a:custGeom>
              <a:avLst/>
              <a:gdLst/>
              <a:ahLst/>
              <a:cxnLst/>
              <a:rect l="l" t="t" r="r" b="b"/>
              <a:pathLst>
                <a:path w="2687" h="1297" extrusionOk="0">
                  <a:moveTo>
                    <a:pt x="2255" y="0"/>
                  </a:moveTo>
                  <a:cubicBezTo>
                    <a:pt x="1392" y="0"/>
                    <a:pt x="577" y="457"/>
                    <a:pt x="26" y="1152"/>
                  </a:cubicBezTo>
                  <a:cubicBezTo>
                    <a:pt x="1" y="1204"/>
                    <a:pt x="79" y="1296"/>
                    <a:pt x="143" y="1296"/>
                  </a:cubicBezTo>
                  <a:cubicBezTo>
                    <a:pt x="158" y="1296"/>
                    <a:pt x="173" y="1291"/>
                    <a:pt x="185" y="1279"/>
                  </a:cubicBezTo>
                  <a:cubicBezTo>
                    <a:pt x="717" y="635"/>
                    <a:pt x="1398" y="313"/>
                    <a:pt x="2184" y="313"/>
                  </a:cubicBezTo>
                  <a:cubicBezTo>
                    <a:pt x="2286" y="313"/>
                    <a:pt x="2391" y="318"/>
                    <a:pt x="2497" y="329"/>
                  </a:cubicBezTo>
                  <a:cubicBezTo>
                    <a:pt x="2687" y="329"/>
                    <a:pt x="2687" y="12"/>
                    <a:pt x="2497" y="12"/>
                  </a:cubicBezTo>
                  <a:cubicBezTo>
                    <a:pt x="2416" y="4"/>
                    <a:pt x="2335" y="0"/>
                    <a:pt x="2255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7779904" y="751704"/>
              <a:ext cx="280805" cy="94862"/>
            </a:xfrm>
            <a:custGeom>
              <a:avLst/>
              <a:gdLst/>
              <a:ahLst/>
              <a:cxnLst/>
              <a:rect l="l" t="t" r="r" b="b"/>
              <a:pathLst>
                <a:path w="8611" h="2909" extrusionOk="0">
                  <a:moveTo>
                    <a:pt x="723" y="0"/>
                  </a:moveTo>
                  <a:cubicBezTo>
                    <a:pt x="330" y="0"/>
                    <a:pt x="0" y="513"/>
                    <a:pt x="187" y="913"/>
                  </a:cubicBezTo>
                  <a:lnTo>
                    <a:pt x="187" y="1008"/>
                  </a:lnTo>
                  <a:lnTo>
                    <a:pt x="314" y="1008"/>
                  </a:lnTo>
                  <a:cubicBezTo>
                    <a:pt x="2974" y="1705"/>
                    <a:pt x="5602" y="2307"/>
                    <a:pt x="8294" y="2877"/>
                  </a:cubicBezTo>
                  <a:lnTo>
                    <a:pt x="8358" y="2908"/>
                  </a:lnTo>
                  <a:cubicBezTo>
                    <a:pt x="8389" y="2560"/>
                    <a:pt x="8484" y="2180"/>
                    <a:pt x="8611" y="1863"/>
                  </a:cubicBezTo>
                  <a:cubicBezTo>
                    <a:pt x="8548" y="1800"/>
                    <a:pt x="8453" y="1737"/>
                    <a:pt x="8484" y="1547"/>
                  </a:cubicBezTo>
                  <a:cubicBezTo>
                    <a:pt x="5919" y="1452"/>
                    <a:pt x="3386" y="850"/>
                    <a:pt x="979" y="58"/>
                  </a:cubicBezTo>
                  <a:lnTo>
                    <a:pt x="947" y="58"/>
                  </a:lnTo>
                  <a:cubicBezTo>
                    <a:pt x="872" y="18"/>
                    <a:pt x="797" y="0"/>
                    <a:pt x="723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8263119" y="1059281"/>
              <a:ext cx="143582" cy="280544"/>
            </a:xfrm>
            <a:custGeom>
              <a:avLst/>
              <a:gdLst/>
              <a:ahLst/>
              <a:cxnLst/>
              <a:rect l="l" t="t" r="r" b="b"/>
              <a:pathLst>
                <a:path w="4403" h="8603" extrusionOk="0">
                  <a:moveTo>
                    <a:pt x="1552" y="0"/>
                  </a:moveTo>
                  <a:cubicBezTo>
                    <a:pt x="1077" y="222"/>
                    <a:pt x="538" y="317"/>
                    <a:pt x="0" y="412"/>
                  </a:cubicBezTo>
                  <a:cubicBezTo>
                    <a:pt x="1109" y="3104"/>
                    <a:pt x="2534" y="5795"/>
                    <a:pt x="3420" y="8551"/>
                  </a:cubicBezTo>
                  <a:cubicBezTo>
                    <a:pt x="3497" y="8586"/>
                    <a:pt x="3580" y="8602"/>
                    <a:pt x="3664" y="8602"/>
                  </a:cubicBezTo>
                  <a:cubicBezTo>
                    <a:pt x="3960" y="8602"/>
                    <a:pt x="4265" y="8397"/>
                    <a:pt x="4339" y="8076"/>
                  </a:cubicBezTo>
                  <a:cubicBezTo>
                    <a:pt x="4339" y="8044"/>
                    <a:pt x="4370" y="8044"/>
                    <a:pt x="4402" y="8012"/>
                  </a:cubicBezTo>
                  <a:cubicBezTo>
                    <a:pt x="3294" y="5447"/>
                    <a:pt x="2344" y="2692"/>
                    <a:pt x="1552" y="0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8271370" y="1299878"/>
              <a:ext cx="241477" cy="177757"/>
            </a:xfrm>
            <a:custGeom>
              <a:avLst/>
              <a:gdLst/>
              <a:ahLst/>
              <a:cxnLst/>
              <a:rect l="l" t="t" r="r" b="b"/>
              <a:pathLst>
                <a:path w="7405" h="5451" extrusionOk="0">
                  <a:moveTo>
                    <a:pt x="4237" y="3347"/>
                  </a:moveTo>
                  <a:cubicBezTo>
                    <a:pt x="4366" y="3347"/>
                    <a:pt x="4447" y="3528"/>
                    <a:pt x="4307" y="3611"/>
                  </a:cubicBezTo>
                  <a:cubicBezTo>
                    <a:pt x="4149" y="3643"/>
                    <a:pt x="4022" y="3675"/>
                    <a:pt x="3959" y="3801"/>
                  </a:cubicBezTo>
                  <a:lnTo>
                    <a:pt x="3864" y="3801"/>
                  </a:lnTo>
                  <a:cubicBezTo>
                    <a:pt x="3642" y="3865"/>
                    <a:pt x="3357" y="3991"/>
                    <a:pt x="3136" y="4086"/>
                  </a:cubicBezTo>
                  <a:cubicBezTo>
                    <a:pt x="3126" y="4089"/>
                    <a:pt x="3117" y="4090"/>
                    <a:pt x="3107" y="4090"/>
                  </a:cubicBezTo>
                  <a:cubicBezTo>
                    <a:pt x="2996" y="4090"/>
                    <a:pt x="2924" y="3923"/>
                    <a:pt x="3041" y="3865"/>
                  </a:cubicBezTo>
                  <a:cubicBezTo>
                    <a:pt x="3294" y="3770"/>
                    <a:pt x="3547" y="3675"/>
                    <a:pt x="3801" y="3548"/>
                  </a:cubicBezTo>
                  <a:cubicBezTo>
                    <a:pt x="3927" y="3485"/>
                    <a:pt x="4086" y="3389"/>
                    <a:pt x="4181" y="3358"/>
                  </a:cubicBezTo>
                  <a:cubicBezTo>
                    <a:pt x="4200" y="3350"/>
                    <a:pt x="4219" y="3347"/>
                    <a:pt x="4237" y="3347"/>
                  </a:cubicBezTo>
                  <a:close/>
                  <a:moveTo>
                    <a:pt x="4734" y="3636"/>
                  </a:moveTo>
                  <a:cubicBezTo>
                    <a:pt x="4826" y="3636"/>
                    <a:pt x="4889" y="3790"/>
                    <a:pt x="4814" y="3865"/>
                  </a:cubicBezTo>
                  <a:cubicBezTo>
                    <a:pt x="4334" y="4487"/>
                    <a:pt x="3449" y="4730"/>
                    <a:pt x="2657" y="4730"/>
                  </a:cubicBezTo>
                  <a:cubicBezTo>
                    <a:pt x="2561" y="4730"/>
                    <a:pt x="2467" y="4726"/>
                    <a:pt x="2376" y="4720"/>
                  </a:cubicBezTo>
                  <a:cubicBezTo>
                    <a:pt x="2249" y="4720"/>
                    <a:pt x="2217" y="4498"/>
                    <a:pt x="2376" y="4498"/>
                  </a:cubicBezTo>
                  <a:cubicBezTo>
                    <a:pt x="2443" y="4503"/>
                    <a:pt x="2509" y="4505"/>
                    <a:pt x="2573" y="4505"/>
                  </a:cubicBezTo>
                  <a:cubicBezTo>
                    <a:pt x="3387" y="4505"/>
                    <a:pt x="3981" y="4144"/>
                    <a:pt x="4656" y="3675"/>
                  </a:cubicBezTo>
                  <a:cubicBezTo>
                    <a:pt x="4683" y="3648"/>
                    <a:pt x="4710" y="3636"/>
                    <a:pt x="4734" y="3636"/>
                  </a:cubicBezTo>
                  <a:close/>
                  <a:moveTo>
                    <a:pt x="2249" y="1"/>
                  </a:moveTo>
                  <a:cubicBezTo>
                    <a:pt x="1457" y="634"/>
                    <a:pt x="666" y="1394"/>
                    <a:pt x="380" y="2376"/>
                  </a:cubicBezTo>
                  <a:cubicBezTo>
                    <a:pt x="0" y="3770"/>
                    <a:pt x="982" y="4973"/>
                    <a:pt x="2281" y="5353"/>
                  </a:cubicBezTo>
                  <a:cubicBezTo>
                    <a:pt x="2543" y="5420"/>
                    <a:pt x="2798" y="5451"/>
                    <a:pt x="3044" y="5451"/>
                  </a:cubicBezTo>
                  <a:cubicBezTo>
                    <a:pt x="5825" y="5451"/>
                    <a:pt x="7405" y="1466"/>
                    <a:pt x="4466" y="128"/>
                  </a:cubicBezTo>
                  <a:lnTo>
                    <a:pt x="4466" y="128"/>
                  </a:lnTo>
                  <a:cubicBezTo>
                    <a:pt x="4497" y="318"/>
                    <a:pt x="4592" y="508"/>
                    <a:pt x="4656" y="698"/>
                  </a:cubicBezTo>
                  <a:cubicBezTo>
                    <a:pt x="4719" y="856"/>
                    <a:pt x="4561" y="951"/>
                    <a:pt x="4434" y="951"/>
                  </a:cubicBezTo>
                  <a:cubicBezTo>
                    <a:pt x="4282" y="1332"/>
                    <a:pt x="3877" y="1564"/>
                    <a:pt x="3489" y="1564"/>
                  </a:cubicBezTo>
                  <a:cubicBezTo>
                    <a:pt x="3232" y="1564"/>
                    <a:pt x="2983" y="1463"/>
                    <a:pt x="2819" y="1236"/>
                  </a:cubicBezTo>
                  <a:cubicBezTo>
                    <a:pt x="2724" y="1141"/>
                    <a:pt x="2819" y="1078"/>
                    <a:pt x="2882" y="1078"/>
                  </a:cubicBezTo>
                  <a:cubicBezTo>
                    <a:pt x="2661" y="761"/>
                    <a:pt x="2439" y="349"/>
                    <a:pt x="2249" y="1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7593897" y="664309"/>
              <a:ext cx="240662" cy="196736"/>
            </a:xfrm>
            <a:custGeom>
              <a:avLst/>
              <a:gdLst/>
              <a:ahLst/>
              <a:cxnLst/>
              <a:rect l="l" t="t" r="r" b="b"/>
              <a:pathLst>
                <a:path w="7380" h="6033" extrusionOk="0">
                  <a:moveTo>
                    <a:pt x="4323" y="674"/>
                  </a:moveTo>
                  <a:cubicBezTo>
                    <a:pt x="4675" y="674"/>
                    <a:pt x="5028" y="735"/>
                    <a:pt x="5353" y="870"/>
                  </a:cubicBezTo>
                  <a:cubicBezTo>
                    <a:pt x="5524" y="955"/>
                    <a:pt x="5412" y="1195"/>
                    <a:pt x="5272" y="1195"/>
                  </a:cubicBezTo>
                  <a:cubicBezTo>
                    <a:pt x="5257" y="1195"/>
                    <a:pt x="5242" y="1193"/>
                    <a:pt x="5226" y="1186"/>
                  </a:cubicBezTo>
                  <a:cubicBezTo>
                    <a:pt x="4819" y="1085"/>
                    <a:pt x="4440" y="1019"/>
                    <a:pt x="4058" y="1019"/>
                  </a:cubicBezTo>
                  <a:cubicBezTo>
                    <a:pt x="3727" y="1019"/>
                    <a:pt x="3394" y="1069"/>
                    <a:pt x="3041" y="1186"/>
                  </a:cubicBezTo>
                  <a:cubicBezTo>
                    <a:pt x="3027" y="1193"/>
                    <a:pt x="3014" y="1196"/>
                    <a:pt x="3001" y="1196"/>
                  </a:cubicBezTo>
                  <a:cubicBezTo>
                    <a:pt x="2902" y="1196"/>
                    <a:pt x="2865" y="993"/>
                    <a:pt x="2977" y="965"/>
                  </a:cubicBezTo>
                  <a:cubicBezTo>
                    <a:pt x="3377" y="783"/>
                    <a:pt x="3849" y="674"/>
                    <a:pt x="4323" y="674"/>
                  </a:cubicBezTo>
                  <a:close/>
                  <a:moveTo>
                    <a:pt x="4683" y="0"/>
                  </a:moveTo>
                  <a:cubicBezTo>
                    <a:pt x="4517" y="0"/>
                    <a:pt x="4349" y="15"/>
                    <a:pt x="4181" y="46"/>
                  </a:cubicBezTo>
                  <a:cubicBezTo>
                    <a:pt x="2819" y="300"/>
                    <a:pt x="1647" y="1313"/>
                    <a:pt x="1014" y="2580"/>
                  </a:cubicBezTo>
                  <a:cubicBezTo>
                    <a:pt x="1" y="4607"/>
                    <a:pt x="2217" y="6000"/>
                    <a:pt x="3991" y="6032"/>
                  </a:cubicBezTo>
                  <a:cubicBezTo>
                    <a:pt x="4026" y="6033"/>
                    <a:pt x="4061" y="6033"/>
                    <a:pt x="4097" y="6033"/>
                  </a:cubicBezTo>
                  <a:cubicBezTo>
                    <a:pt x="5321" y="6033"/>
                    <a:pt x="6422" y="5499"/>
                    <a:pt x="7284" y="4607"/>
                  </a:cubicBezTo>
                  <a:cubicBezTo>
                    <a:pt x="6809" y="4448"/>
                    <a:pt x="6334" y="4322"/>
                    <a:pt x="5859" y="4163"/>
                  </a:cubicBezTo>
                  <a:cubicBezTo>
                    <a:pt x="5701" y="4132"/>
                    <a:pt x="5638" y="3941"/>
                    <a:pt x="5701" y="3815"/>
                  </a:cubicBezTo>
                  <a:cubicBezTo>
                    <a:pt x="5701" y="3815"/>
                    <a:pt x="5638" y="3815"/>
                    <a:pt x="5606" y="3783"/>
                  </a:cubicBezTo>
                  <a:cubicBezTo>
                    <a:pt x="5194" y="3308"/>
                    <a:pt x="5543" y="2580"/>
                    <a:pt x="6049" y="2358"/>
                  </a:cubicBezTo>
                  <a:cubicBezTo>
                    <a:pt x="6049" y="2226"/>
                    <a:pt x="6137" y="2050"/>
                    <a:pt x="6277" y="2050"/>
                  </a:cubicBezTo>
                  <a:cubicBezTo>
                    <a:pt x="6304" y="2050"/>
                    <a:pt x="6334" y="2057"/>
                    <a:pt x="6366" y="2073"/>
                  </a:cubicBezTo>
                  <a:cubicBezTo>
                    <a:pt x="6714" y="2200"/>
                    <a:pt x="7031" y="2295"/>
                    <a:pt x="7379" y="2421"/>
                  </a:cubicBezTo>
                  <a:cubicBezTo>
                    <a:pt x="7295" y="1009"/>
                    <a:pt x="6052" y="0"/>
                    <a:pt x="4683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7687064" y="687918"/>
              <a:ext cx="85243" cy="17283"/>
            </a:xfrm>
            <a:custGeom>
              <a:avLst/>
              <a:gdLst/>
              <a:ahLst/>
              <a:cxnLst/>
              <a:rect l="l" t="t" r="r" b="b"/>
              <a:pathLst>
                <a:path w="2614" h="530" extrusionOk="0">
                  <a:moveTo>
                    <a:pt x="1422" y="1"/>
                  </a:moveTo>
                  <a:cubicBezTo>
                    <a:pt x="972" y="1"/>
                    <a:pt x="506" y="98"/>
                    <a:pt x="89" y="272"/>
                  </a:cubicBezTo>
                  <a:cubicBezTo>
                    <a:pt x="1" y="360"/>
                    <a:pt x="48" y="529"/>
                    <a:pt x="156" y="529"/>
                  </a:cubicBezTo>
                  <a:cubicBezTo>
                    <a:pt x="165" y="529"/>
                    <a:pt x="174" y="528"/>
                    <a:pt x="184" y="526"/>
                  </a:cubicBezTo>
                  <a:cubicBezTo>
                    <a:pt x="540" y="392"/>
                    <a:pt x="876" y="335"/>
                    <a:pt x="1210" y="335"/>
                  </a:cubicBezTo>
                  <a:cubicBezTo>
                    <a:pt x="1589" y="335"/>
                    <a:pt x="1965" y="408"/>
                    <a:pt x="2369" y="526"/>
                  </a:cubicBezTo>
                  <a:cubicBezTo>
                    <a:pt x="2377" y="527"/>
                    <a:pt x="2385" y="528"/>
                    <a:pt x="2393" y="528"/>
                  </a:cubicBezTo>
                  <a:cubicBezTo>
                    <a:pt x="2537" y="528"/>
                    <a:pt x="2614" y="269"/>
                    <a:pt x="2464" y="209"/>
                  </a:cubicBezTo>
                  <a:cubicBezTo>
                    <a:pt x="2150" y="66"/>
                    <a:pt x="1791" y="1"/>
                    <a:pt x="1422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8344710" y="1419263"/>
              <a:ext cx="86319" cy="34860"/>
            </a:xfrm>
            <a:custGeom>
              <a:avLst/>
              <a:gdLst/>
              <a:ahLst/>
              <a:cxnLst/>
              <a:rect l="l" t="t" r="r" b="b"/>
              <a:pathLst>
                <a:path w="2647" h="1069" extrusionOk="0">
                  <a:moveTo>
                    <a:pt x="2459" y="1"/>
                  </a:moveTo>
                  <a:cubicBezTo>
                    <a:pt x="2442" y="1"/>
                    <a:pt x="2424" y="5"/>
                    <a:pt x="2407" y="14"/>
                  </a:cubicBezTo>
                  <a:cubicBezTo>
                    <a:pt x="1710" y="489"/>
                    <a:pt x="1077" y="837"/>
                    <a:pt x="127" y="837"/>
                  </a:cubicBezTo>
                  <a:cubicBezTo>
                    <a:pt x="119" y="835"/>
                    <a:pt x="112" y="834"/>
                    <a:pt x="106" y="834"/>
                  </a:cubicBezTo>
                  <a:cubicBezTo>
                    <a:pt x="0" y="834"/>
                    <a:pt x="7" y="1059"/>
                    <a:pt x="127" y="1059"/>
                  </a:cubicBezTo>
                  <a:cubicBezTo>
                    <a:pt x="215" y="1065"/>
                    <a:pt x="306" y="1069"/>
                    <a:pt x="399" y="1069"/>
                  </a:cubicBezTo>
                  <a:cubicBezTo>
                    <a:pt x="1175" y="1069"/>
                    <a:pt x="2085" y="826"/>
                    <a:pt x="2565" y="204"/>
                  </a:cubicBezTo>
                  <a:cubicBezTo>
                    <a:pt x="2647" y="149"/>
                    <a:pt x="2565" y="1"/>
                    <a:pt x="2459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8365743" y="1408991"/>
              <a:ext cx="50643" cy="22468"/>
            </a:xfrm>
            <a:custGeom>
              <a:avLst/>
              <a:gdLst/>
              <a:ahLst/>
              <a:cxnLst/>
              <a:rect l="l" t="t" r="r" b="b"/>
              <a:pathLst>
                <a:path w="1553" h="689" extrusionOk="0">
                  <a:moveTo>
                    <a:pt x="1374" y="1"/>
                  </a:moveTo>
                  <a:cubicBezTo>
                    <a:pt x="1356" y="1"/>
                    <a:pt x="1338" y="4"/>
                    <a:pt x="1318" y="12"/>
                  </a:cubicBezTo>
                  <a:cubicBezTo>
                    <a:pt x="1128" y="43"/>
                    <a:pt x="1033" y="139"/>
                    <a:pt x="843" y="170"/>
                  </a:cubicBezTo>
                  <a:cubicBezTo>
                    <a:pt x="590" y="297"/>
                    <a:pt x="305" y="360"/>
                    <a:pt x="83" y="487"/>
                  </a:cubicBezTo>
                  <a:cubicBezTo>
                    <a:pt x="0" y="515"/>
                    <a:pt x="38" y="688"/>
                    <a:pt x="113" y="688"/>
                  </a:cubicBezTo>
                  <a:cubicBezTo>
                    <a:pt x="124" y="688"/>
                    <a:pt x="135" y="685"/>
                    <a:pt x="147" y="677"/>
                  </a:cubicBezTo>
                  <a:cubicBezTo>
                    <a:pt x="432" y="614"/>
                    <a:pt x="685" y="487"/>
                    <a:pt x="907" y="424"/>
                  </a:cubicBezTo>
                  <a:lnTo>
                    <a:pt x="1002" y="424"/>
                  </a:lnTo>
                  <a:cubicBezTo>
                    <a:pt x="1160" y="360"/>
                    <a:pt x="1255" y="297"/>
                    <a:pt x="1413" y="234"/>
                  </a:cubicBezTo>
                  <a:cubicBezTo>
                    <a:pt x="1552" y="178"/>
                    <a:pt x="1496" y="1"/>
                    <a:pt x="1374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5"/>
          <p:cNvGrpSpPr/>
          <p:nvPr/>
        </p:nvGrpSpPr>
        <p:grpSpPr>
          <a:xfrm rot="1222218">
            <a:off x="488488" y="3527935"/>
            <a:ext cx="1077184" cy="1112763"/>
            <a:chOff x="214638" y="3453144"/>
            <a:chExt cx="1077141" cy="1112718"/>
          </a:xfrm>
        </p:grpSpPr>
        <p:sp>
          <p:nvSpPr>
            <p:cNvPr id="349" name="Google Shape;349;p25"/>
            <p:cNvSpPr/>
            <p:nvPr/>
          </p:nvSpPr>
          <p:spPr>
            <a:xfrm>
              <a:off x="214638" y="3453144"/>
              <a:ext cx="1077141" cy="1112718"/>
            </a:xfrm>
            <a:custGeom>
              <a:avLst/>
              <a:gdLst/>
              <a:ahLst/>
              <a:cxnLst/>
              <a:rect l="l" t="t" r="r" b="b"/>
              <a:pathLst>
                <a:path w="33031" h="34122" extrusionOk="0">
                  <a:moveTo>
                    <a:pt x="3990" y="609"/>
                  </a:moveTo>
                  <a:cubicBezTo>
                    <a:pt x="4841" y="609"/>
                    <a:pt x="5683" y="818"/>
                    <a:pt x="6366" y="1311"/>
                  </a:cubicBezTo>
                  <a:cubicBezTo>
                    <a:pt x="7632" y="2230"/>
                    <a:pt x="7981" y="4098"/>
                    <a:pt x="6967" y="5270"/>
                  </a:cubicBezTo>
                  <a:cubicBezTo>
                    <a:pt x="6746" y="4953"/>
                    <a:pt x="6587" y="4636"/>
                    <a:pt x="6461" y="4320"/>
                  </a:cubicBezTo>
                  <a:cubicBezTo>
                    <a:pt x="6400" y="4229"/>
                    <a:pt x="6325" y="4189"/>
                    <a:pt x="6250" y="4189"/>
                  </a:cubicBezTo>
                  <a:cubicBezTo>
                    <a:pt x="6167" y="4189"/>
                    <a:pt x="6083" y="4237"/>
                    <a:pt x="6017" y="4320"/>
                  </a:cubicBezTo>
                  <a:cubicBezTo>
                    <a:pt x="5893" y="4276"/>
                    <a:pt x="5759" y="4254"/>
                    <a:pt x="5625" y="4254"/>
                  </a:cubicBezTo>
                  <a:cubicBezTo>
                    <a:pt x="5178" y="4254"/>
                    <a:pt x="4736" y="4498"/>
                    <a:pt x="4687" y="4985"/>
                  </a:cubicBezTo>
                  <a:cubicBezTo>
                    <a:pt x="4687" y="5080"/>
                    <a:pt x="4687" y="5080"/>
                    <a:pt x="4751" y="5111"/>
                  </a:cubicBezTo>
                  <a:cubicBezTo>
                    <a:pt x="4592" y="5143"/>
                    <a:pt x="4497" y="5301"/>
                    <a:pt x="4592" y="5460"/>
                  </a:cubicBezTo>
                  <a:lnTo>
                    <a:pt x="5289" y="6758"/>
                  </a:lnTo>
                  <a:cubicBezTo>
                    <a:pt x="4085" y="6758"/>
                    <a:pt x="2850" y="6378"/>
                    <a:pt x="1964" y="5428"/>
                  </a:cubicBezTo>
                  <a:cubicBezTo>
                    <a:pt x="792" y="4130"/>
                    <a:pt x="159" y="1596"/>
                    <a:pt x="2312" y="868"/>
                  </a:cubicBezTo>
                  <a:cubicBezTo>
                    <a:pt x="2845" y="703"/>
                    <a:pt x="3420" y="609"/>
                    <a:pt x="3990" y="609"/>
                  </a:cubicBezTo>
                  <a:close/>
                  <a:moveTo>
                    <a:pt x="5645" y="4628"/>
                  </a:moveTo>
                  <a:cubicBezTo>
                    <a:pt x="5866" y="4628"/>
                    <a:pt x="6077" y="4728"/>
                    <a:pt x="6176" y="4953"/>
                  </a:cubicBezTo>
                  <a:cubicBezTo>
                    <a:pt x="6207" y="4953"/>
                    <a:pt x="6207" y="4985"/>
                    <a:pt x="6207" y="4985"/>
                  </a:cubicBezTo>
                  <a:cubicBezTo>
                    <a:pt x="7347" y="7297"/>
                    <a:pt x="8741" y="9513"/>
                    <a:pt x="10451" y="11414"/>
                  </a:cubicBezTo>
                  <a:cubicBezTo>
                    <a:pt x="10356" y="11477"/>
                    <a:pt x="10324" y="11604"/>
                    <a:pt x="10324" y="11699"/>
                  </a:cubicBezTo>
                  <a:cubicBezTo>
                    <a:pt x="10008" y="11857"/>
                    <a:pt x="9691" y="12015"/>
                    <a:pt x="9406" y="12205"/>
                  </a:cubicBezTo>
                  <a:cubicBezTo>
                    <a:pt x="9374" y="12205"/>
                    <a:pt x="9374" y="12174"/>
                    <a:pt x="9374" y="12174"/>
                  </a:cubicBezTo>
                  <a:cubicBezTo>
                    <a:pt x="7854" y="9862"/>
                    <a:pt x="6397" y="7550"/>
                    <a:pt x="5004" y="5175"/>
                  </a:cubicBezTo>
                  <a:cubicBezTo>
                    <a:pt x="5004" y="5143"/>
                    <a:pt x="4972" y="5111"/>
                    <a:pt x="4941" y="5111"/>
                  </a:cubicBezTo>
                  <a:cubicBezTo>
                    <a:pt x="4941" y="5080"/>
                    <a:pt x="4972" y="5080"/>
                    <a:pt x="4972" y="5048"/>
                  </a:cubicBezTo>
                  <a:cubicBezTo>
                    <a:pt x="5078" y="4784"/>
                    <a:pt x="5369" y="4628"/>
                    <a:pt x="5645" y="4628"/>
                  </a:cubicBezTo>
                  <a:close/>
                  <a:moveTo>
                    <a:pt x="26557" y="15867"/>
                  </a:moveTo>
                  <a:cubicBezTo>
                    <a:pt x="26952" y="15867"/>
                    <a:pt x="27347" y="15871"/>
                    <a:pt x="27742" y="15879"/>
                  </a:cubicBezTo>
                  <a:lnTo>
                    <a:pt x="27806" y="15879"/>
                  </a:lnTo>
                  <a:cubicBezTo>
                    <a:pt x="28091" y="16227"/>
                    <a:pt x="28186" y="16702"/>
                    <a:pt x="27806" y="17019"/>
                  </a:cubicBezTo>
                  <a:cubicBezTo>
                    <a:pt x="26200" y="16984"/>
                    <a:pt x="24489" y="16882"/>
                    <a:pt x="22789" y="16882"/>
                  </a:cubicBezTo>
                  <a:cubicBezTo>
                    <a:pt x="21404" y="16882"/>
                    <a:pt x="20025" y="16950"/>
                    <a:pt x="18717" y="17177"/>
                  </a:cubicBezTo>
                  <a:cubicBezTo>
                    <a:pt x="18748" y="16766"/>
                    <a:pt x="18717" y="16354"/>
                    <a:pt x="18622" y="15910"/>
                  </a:cubicBezTo>
                  <a:lnTo>
                    <a:pt x="18622" y="15910"/>
                  </a:lnTo>
                  <a:cubicBezTo>
                    <a:pt x="19313" y="15940"/>
                    <a:pt x="20008" y="15950"/>
                    <a:pt x="20705" y="15950"/>
                  </a:cubicBezTo>
                  <a:cubicBezTo>
                    <a:pt x="22647" y="15950"/>
                    <a:pt x="24606" y="15867"/>
                    <a:pt x="26557" y="15867"/>
                  </a:cubicBezTo>
                  <a:close/>
                  <a:moveTo>
                    <a:pt x="29429" y="13024"/>
                  </a:moveTo>
                  <a:cubicBezTo>
                    <a:pt x="30952" y="13024"/>
                    <a:pt x="32506" y="14159"/>
                    <a:pt x="32524" y="16132"/>
                  </a:cubicBezTo>
                  <a:cubicBezTo>
                    <a:pt x="32524" y="17557"/>
                    <a:pt x="31606" y="18729"/>
                    <a:pt x="30276" y="19141"/>
                  </a:cubicBezTo>
                  <a:cubicBezTo>
                    <a:pt x="29983" y="19219"/>
                    <a:pt x="29675" y="19258"/>
                    <a:pt x="29369" y="19258"/>
                  </a:cubicBezTo>
                  <a:cubicBezTo>
                    <a:pt x="28183" y="19258"/>
                    <a:pt x="27012" y="18670"/>
                    <a:pt x="26760" y="17462"/>
                  </a:cubicBezTo>
                  <a:lnTo>
                    <a:pt x="27964" y="17462"/>
                  </a:lnTo>
                  <a:cubicBezTo>
                    <a:pt x="28122" y="17462"/>
                    <a:pt x="28217" y="17304"/>
                    <a:pt x="28186" y="17146"/>
                  </a:cubicBezTo>
                  <a:cubicBezTo>
                    <a:pt x="28629" y="16702"/>
                    <a:pt x="28692" y="15847"/>
                    <a:pt x="28091" y="15530"/>
                  </a:cubicBezTo>
                  <a:cubicBezTo>
                    <a:pt x="28059" y="15499"/>
                    <a:pt x="28027" y="15499"/>
                    <a:pt x="27964" y="15499"/>
                  </a:cubicBezTo>
                  <a:cubicBezTo>
                    <a:pt x="27932" y="15404"/>
                    <a:pt x="27869" y="15372"/>
                    <a:pt x="27774" y="15372"/>
                  </a:cubicBezTo>
                  <a:cubicBezTo>
                    <a:pt x="27394" y="15372"/>
                    <a:pt x="26982" y="15340"/>
                    <a:pt x="26602" y="15340"/>
                  </a:cubicBezTo>
                  <a:cubicBezTo>
                    <a:pt x="26634" y="15340"/>
                    <a:pt x="26665" y="15277"/>
                    <a:pt x="26665" y="15245"/>
                  </a:cubicBezTo>
                  <a:cubicBezTo>
                    <a:pt x="27068" y="13717"/>
                    <a:pt x="28239" y="13024"/>
                    <a:pt x="29429" y="13024"/>
                  </a:cubicBezTo>
                  <a:close/>
                  <a:moveTo>
                    <a:pt x="12664" y="11202"/>
                  </a:moveTo>
                  <a:cubicBezTo>
                    <a:pt x="15363" y="11202"/>
                    <a:pt x="18198" y="14498"/>
                    <a:pt x="18147" y="16987"/>
                  </a:cubicBezTo>
                  <a:cubicBezTo>
                    <a:pt x="18115" y="19774"/>
                    <a:pt x="15930" y="22403"/>
                    <a:pt x="13079" y="22498"/>
                  </a:cubicBezTo>
                  <a:cubicBezTo>
                    <a:pt x="13034" y="22499"/>
                    <a:pt x="12989" y="22499"/>
                    <a:pt x="12944" y="22499"/>
                  </a:cubicBezTo>
                  <a:cubicBezTo>
                    <a:pt x="10514" y="22499"/>
                    <a:pt x="7970" y="20837"/>
                    <a:pt x="7379" y="18381"/>
                  </a:cubicBezTo>
                  <a:cubicBezTo>
                    <a:pt x="6746" y="15720"/>
                    <a:pt x="8297" y="13124"/>
                    <a:pt x="10609" y="11889"/>
                  </a:cubicBezTo>
                  <a:cubicBezTo>
                    <a:pt x="10641" y="11889"/>
                    <a:pt x="10673" y="11889"/>
                    <a:pt x="10704" y="11825"/>
                  </a:cubicBezTo>
                  <a:cubicBezTo>
                    <a:pt x="10768" y="11794"/>
                    <a:pt x="10799" y="11794"/>
                    <a:pt x="10831" y="11762"/>
                  </a:cubicBezTo>
                  <a:lnTo>
                    <a:pt x="10863" y="11762"/>
                  </a:lnTo>
                  <a:lnTo>
                    <a:pt x="10926" y="11730"/>
                  </a:lnTo>
                  <a:cubicBezTo>
                    <a:pt x="11477" y="11363"/>
                    <a:pt x="12067" y="11202"/>
                    <a:pt x="12664" y="11202"/>
                  </a:cubicBezTo>
                  <a:close/>
                  <a:moveTo>
                    <a:pt x="9089" y="21738"/>
                  </a:moveTo>
                  <a:cubicBezTo>
                    <a:pt x="9533" y="22054"/>
                    <a:pt x="9976" y="22339"/>
                    <a:pt x="10483" y="22529"/>
                  </a:cubicBezTo>
                  <a:cubicBezTo>
                    <a:pt x="9121" y="24999"/>
                    <a:pt x="7854" y="27596"/>
                    <a:pt x="6841" y="30257"/>
                  </a:cubicBezTo>
                  <a:cubicBezTo>
                    <a:pt x="6825" y="30225"/>
                    <a:pt x="6801" y="30209"/>
                    <a:pt x="6777" y="30209"/>
                  </a:cubicBezTo>
                  <a:cubicBezTo>
                    <a:pt x="6754" y="30209"/>
                    <a:pt x="6730" y="30225"/>
                    <a:pt x="6714" y="30257"/>
                  </a:cubicBezTo>
                  <a:cubicBezTo>
                    <a:pt x="6620" y="30322"/>
                    <a:pt x="6510" y="30352"/>
                    <a:pt x="6397" y="30352"/>
                  </a:cubicBezTo>
                  <a:cubicBezTo>
                    <a:pt x="6128" y="30352"/>
                    <a:pt x="5844" y="30185"/>
                    <a:pt x="5732" y="29940"/>
                  </a:cubicBezTo>
                  <a:cubicBezTo>
                    <a:pt x="7062" y="27375"/>
                    <a:pt x="7949" y="24429"/>
                    <a:pt x="9089" y="21738"/>
                  </a:cubicBezTo>
                  <a:close/>
                  <a:moveTo>
                    <a:pt x="4832" y="28295"/>
                  </a:moveTo>
                  <a:cubicBezTo>
                    <a:pt x="5202" y="28295"/>
                    <a:pt x="5570" y="28331"/>
                    <a:pt x="5922" y="28388"/>
                  </a:cubicBezTo>
                  <a:cubicBezTo>
                    <a:pt x="5796" y="28831"/>
                    <a:pt x="5701" y="29211"/>
                    <a:pt x="5606" y="29623"/>
                  </a:cubicBezTo>
                  <a:cubicBezTo>
                    <a:pt x="5582" y="29588"/>
                    <a:pt x="5550" y="29575"/>
                    <a:pt x="5520" y="29575"/>
                  </a:cubicBezTo>
                  <a:cubicBezTo>
                    <a:pt x="5466" y="29575"/>
                    <a:pt x="5416" y="29615"/>
                    <a:pt x="5416" y="29655"/>
                  </a:cubicBezTo>
                  <a:cubicBezTo>
                    <a:pt x="5315" y="30232"/>
                    <a:pt x="5850" y="30669"/>
                    <a:pt x="6361" y="30669"/>
                  </a:cubicBezTo>
                  <a:cubicBezTo>
                    <a:pt x="6495" y="30669"/>
                    <a:pt x="6627" y="30639"/>
                    <a:pt x="6746" y="30573"/>
                  </a:cubicBezTo>
                  <a:cubicBezTo>
                    <a:pt x="6796" y="30640"/>
                    <a:pt x="6872" y="30680"/>
                    <a:pt x="6947" y="30680"/>
                  </a:cubicBezTo>
                  <a:cubicBezTo>
                    <a:pt x="7015" y="30680"/>
                    <a:pt x="7081" y="30648"/>
                    <a:pt x="7126" y="30573"/>
                  </a:cubicBezTo>
                  <a:cubicBezTo>
                    <a:pt x="7189" y="30383"/>
                    <a:pt x="7316" y="30225"/>
                    <a:pt x="7379" y="30003"/>
                  </a:cubicBezTo>
                  <a:lnTo>
                    <a:pt x="7379" y="30003"/>
                  </a:lnTo>
                  <a:cubicBezTo>
                    <a:pt x="8178" y="32155"/>
                    <a:pt x="6458" y="33617"/>
                    <a:pt x="4689" y="33617"/>
                  </a:cubicBezTo>
                  <a:cubicBezTo>
                    <a:pt x="3724" y="33617"/>
                    <a:pt x="2746" y="33183"/>
                    <a:pt x="2154" y="32188"/>
                  </a:cubicBezTo>
                  <a:cubicBezTo>
                    <a:pt x="1489" y="31017"/>
                    <a:pt x="1679" y="29465"/>
                    <a:pt x="2914" y="28736"/>
                  </a:cubicBezTo>
                  <a:cubicBezTo>
                    <a:pt x="3503" y="28411"/>
                    <a:pt x="4170" y="28295"/>
                    <a:pt x="4832" y="28295"/>
                  </a:cubicBezTo>
                  <a:close/>
                  <a:moveTo>
                    <a:pt x="3943" y="1"/>
                  </a:moveTo>
                  <a:cubicBezTo>
                    <a:pt x="3196" y="1"/>
                    <a:pt x="2451" y="149"/>
                    <a:pt x="1805" y="424"/>
                  </a:cubicBezTo>
                  <a:cubicBezTo>
                    <a:pt x="0" y="1216"/>
                    <a:pt x="32" y="3370"/>
                    <a:pt x="950" y="4858"/>
                  </a:cubicBezTo>
                  <a:cubicBezTo>
                    <a:pt x="1777" y="6209"/>
                    <a:pt x="3253" y="7104"/>
                    <a:pt x="4833" y="7104"/>
                  </a:cubicBezTo>
                  <a:cubicBezTo>
                    <a:pt x="5067" y="7104"/>
                    <a:pt x="5305" y="7084"/>
                    <a:pt x="5542" y="7043"/>
                  </a:cubicBezTo>
                  <a:cubicBezTo>
                    <a:pt x="6587" y="8912"/>
                    <a:pt x="7791" y="10685"/>
                    <a:pt x="9121" y="12300"/>
                  </a:cubicBezTo>
                  <a:cubicBezTo>
                    <a:pt x="9121" y="12364"/>
                    <a:pt x="9184" y="12364"/>
                    <a:pt x="9184" y="12364"/>
                  </a:cubicBezTo>
                  <a:cubicBezTo>
                    <a:pt x="7221" y="13852"/>
                    <a:pt x="6271" y="16512"/>
                    <a:pt x="7062" y="18919"/>
                  </a:cubicBezTo>
                  <a:cubicBezTo>
                    <a:pt x="7379" y="19869"/>
                    <a:pt x="7981" y="20692"/>
                    <a:pt x="8741" y="21389"/>
                  </a:cubicBezTo>
                  <a:lnTo>
                    <a:pt x="8709" y="21421"/>
                  </a:lnTo>
                  <a:cubicBezTo>
                    <a:pt x="7791" y="23511"/>
                    <a:pt x="6746" y="25728"/>
                    <a:pt x="6049" y="28008"/>
                  </a:cubicBezTo>
                  <a:cubicBezTo>
                    <a:pt x="5599" y="27854"/>
                    <a:pt x="5108" y="27773"/>
                    <a:pt x="4615" y="27773"/>
                  </a:cubicBezTo>
                  <a:cubicBezTo>
                    <a:pt x="3686" y="27773"/>
                    <a:pt x="2753" y="28063"/>
                    <a:pt x="2090" y="28705"/>
                  </a:cubicBezTo>
                  <a:cubicBezTo>
                    <a:pt x="982" y="29813"/>
                    <a:pt x="1109" y="31650"/>
                    <a:pt x="2059" y="32822"/>
                  </a:cubicBezTo>
                  <a:cubicBezTo>
                    <a:pt x="2773" y="33728"/>
                    <a:pt x="3763" y="34122"/>
                    <a:pt x="4738" y="34122"/>
                  </a:cubicBezTo>
                  <a:cubicBezTo>
                    <a:pt x="6828" y="34122"/>
                    <a:pt x="8846" y="32307"/>
                    <a:pt x="7917" y="29845"/>
                  </a:cubicBezTo>
                  <a:cubicBezTo>
                    <a:pt x="7868" y="29722"/>
                    <a:pt x="7762" y="29675"/>
                    <a:pt x="7673" y="29675"/>
                  </a:cubicBezTo>
                  <a:cubicBezTo>
                    <a:pt x="7647" y="29675"/>
                    <a:pt x="7622" y="29679"/>
                    <a:pt x="7601" y="29686"/>
                  </a:cubicBezTo>
                  <a:cubicBezTo>
                    <a:pt x="8772" y="27438"/>
                    <a:pt x="9849" y="24999"/>
                    <a:pt x="10768" y="22624"/>
                  </a:cubicBezTo>
                  <a:cubicBezTo>
                    <a:pt x="11463" y="22856"/>
                    <a:pt x="12206" y="22994"/>
                    <a:pt x="12946" y="22994"/>
                  </a:cubicBezTo>
                  <a:cubicBezTo>
                    <a:pt x="13419" y="22994"/>
                    <a:pt x="13890" y="22938"/>
                    <a:pt x="14346" y="22814"/>
                  </a:cubicBezTo>
                  <a:cubicBezTo>
                    <a:pt x="16785" y="22181"/>
                    <a:pt x="18558" y="19806"/>
                    <a:pt x="18717" y="17304"/>
                  </a:cubicBezTo>
                  <a:cubicBezTo>
                    <a:pt x="19977" y="17470"/>
                    <a:pt x="21280" y="17514"/>
                    <a:pt x="22596" y="17514"/>
                  </a:cubicBezTo>
                  <a:cubicBezTo>
                    <a:pt x="23792" y="17514"/>
                    <a:pt x="24999" y="17477"/>
                    <a:pt x="26190" y="17462"/>
                  </a:cubicBezTo>
                  <a:cubicBezTo>
                    <a:pt x="26488" y="18925"/>
                    <a:pt x="27922" y="19716"/>
                    <a:pt x="29361" y="19716"/>
                  </a:cubicBezTo>
                  <a:cubicBezTo>
                    <a:pt x="29604" y="19716"/>
                    <a:pt x="29848" y="19693"/>
                    <a:pt x="30086" y="19647"/>
                  </a:cubicBezTo>
                  <a:cubicBezTo>
                    <a:pt x="31828" y="19299"/>
                    <a:pt x="33031" y="17779"/>
                    <a:pt x="32968" y="15974"/>
                  </a:cubicBezTo>
                  <a:cubicBezTo>
                    <a:pt x="32873" y="14200"/>
                    <a:pt x="31606" y="12712"/>
                    <a:pt x="29864" y="12522"/>
                  </a:cubicBezTo>
                  <a:cubicBezTo>
                    <a:pt x="29699" y="12498"/>
                    <a:pt x="29535" y="12487"/>
                    <a:pt x="29374" y="12487"/>
                  </a:cubicBezTo>
                  <a:cubicBezTo>
                    <a:pt x="27807" y="12487"/>
                    <a:pt x="26486" y="13577"/>
                    <a:pt x="26285" y="15214"/>
                  </a:cubicBezTo>
                  <a:cubicBezTo>
                    <a:pt x="26285" y="15245"/>
                    <a:pt x="26317" y="15277"/>
                    <a:pt x="26349" y="15309"/>
                  </a:cubicBezTo>
                  <a:cubicBezTo>
                    <a:pt x="25506" y="15278"/>
                    <a:pt x="24657" y="15257"/>
                    <a:pt x="23807" y="15257"/>
                  </a:cubicBezTo>
                  <a:cubicBezTo>
                    <a:pt x="22039" y="15257"/>
                    <a:pt x="20270" y="15347"/>
                    <a:pt x="18558" y="15625"/>
                  </a:cubicBezTo>
                  <a:cubicBezTo>
                    <a:pt x="17969" y="13271"/>
                    <a:pt x="15146" y="10647"/>
                    <a:pt x="12547" y="10647"/>
                  </a:cubicBezTo>
                  <a:cubicBezTo>
                    <a:pt x="11930" y="10647"/>
                    <a:pt x="11326" y="10795"/>
                    <a:pt x="10768" y="11128"/>
                  </a:cubicBezTo>
                  <a:cubicBezTo>
                    <a:pt x="9438" y="9387"/>
                    <a:pt x="8234" y="7613"/>
                    <a:pt x="7189" y="5713"/>
                  </a:cubicBezTo>
                  <a:cubicBezTo>
                    <a:pt x="8392" y="4510"/>
                    <a:pt x="8329" y="2546"/>
                    <a:pt x="7221" y="1311"/>
                  </a:cubicBezTo>
                  <a:cubicBezTo>
                    <a:pt x="6413" y="404"/>
                    <a:pt x="5175" y="1"/>
                    <a:pt x="3943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1077988" y="3878019"/>
              <a:ext cx="196247" cy="203160"/>
            </a:xfrm>
            <a:custGeom>
              <a:avLst/>
              <a:gdLst/>
              <a:ahLst/>
              <a:cxnLst/>
              <a:rect l="l" t="t" r="r" b="b"/>
              <a:pathLst>
                <a:path w="6018" h="6230" extrusionOk="0">
                  <a:moveTo>
                    <a:pt x="4568" y="3166"/>
                  </a:moveTo>
                  <a:cubicBezTo>
                    <a:pt x="4658" y="3166"/>
                    <a:pt x="4751" y="3222"/>
                    <a:pt x="4751" y="3325"/>
                  </a:cubicBezTo>
                  <a:cubicBezTo>
                    <a:pt x="4719" y="3958"/>
                    <a:pt x="4117" y="4528"/>
                    <a:pt x="3484" y="4623"/>
                  </a:cubicBezTo>
                  <a:cubicBezTo>
                    <a:pt x="3326" y="4623"/>
                    <a:pt x="3294" y="4370"/>
                    <a:pt x="3452" y="4307"/>
                  </a:cubicBezTo>
                  <a:cubicBezTo>
                    <a:pt x="3959" y="4212"/>
                    <a:pt x="4276" y="3800"/>
                    <a:pt x="4402" y="3293"/>
                  </a:cubicBezTo>
                  <a:cubicBezTo>
                    <a:pt x="4417" y="3206"/>
                    <a:pt x="4491" y="3166"/>
                    <a:pt x="4568" y="3166"/>
                  </a:cubicBezTo>
                  <a:close/>
                  <a:moveTo>
                    <a:pt x="4706" y="4061"/>
                  </a:moveTo>
                  <a:cubicBezTo>
                    <a:pt x="4808" y="4061"/>
                    <a:pt x="4931" y="4168"/>
                    <a:pt x="4909" y="4275"/>
                  </a:cubicBezTo>
                  <a:cubicBezTo>
                    <a:pt x="4756" y="5042"/>
                    <a:pt x="3889" y="5512"/>
                    <a:pt x="3144" y="5512"/>
                  </a:cubicBezTo>
                  <a:cubicBezTo>
                    <a:pt x="3120" y="5512"/>
                    <a:pt x="3096" y="5511"/>
                    <a:pt x="3072" y="5510"/>
                  </a:cubicBezTo>
                  <a:cubicBezTo>
                    <a:pt x="2882" y="5510"/>
                    <a:pt x="2882" y="5225"/>
                    <a:pt x="3072" y="5225"/>
                  </a:cubicBezTo>
                  <a:cubicBezTo>
                    <a:pt x="3095" y="5226"/>
                    <a:pt x="3118" y="5226"/>
                    <a:pt x="3141" y="5226"/>
                  </a:cubicBezTo>
                  <a:cubicBezTo>
                    <a:pt x="3833" y="5226"/>
                    <a:pt x="4316" y="4762"/>
                    <a:pt x="4592" y="4148"/>
                  </a:cubicBezTo>
                  <a:cubicBezTo>
                    <a:pt x="4613" y="4086"/>
                    <a:pt x="4657" y="4061"/>
                    <a:pt x="4706" y="4061"/>
                  </a:cubicBezTo>
                  <a:close/>
                  <a:moveTo>
                    <a:pt x="2917" y="1"/>
                  </a:moveTo>
                  <a:cubicBezTo>
                    <a:pt x="1710" y="1"/>
                    <a:pt x="510" y="701"/>
                    <a:pt x="64" y="2248"/>
                  </a:cubicBezTo>
                  <a:cubicBezTo>
                    <a:pt x="64" y="2280"/>
                    <a:pt x="32" y="2343"/>
                    <a:pt x="0" y="2343"/>
                  </a:cubicBezTo>
                  <a:cubicBezTo>
                    <a:pt x="380" y="2343"/>
                    <a:pt x="792" y="2375"/>
                    <a:pt x="1172" y="2375"/>
                  </a:cubicBezTo>
                  <a:cubicBezTo>
                    <a:pt x="1299" y="2375"/>
                    <a:pt x="1362" y="2406"/>
                    <a:pt x="1394" y="2501"/>
                  </a:cubicBezTo>
                  <a:cubicBezTo>
                    <a:pt x="1426" y="2501"/>
                    <a:pt x="1457" y="2501"/>
                    <a:pt x="1521" y="2533"/>
                  </a:cubicBezTo>
                  <a:cubicBezTo>
                    <a:pt x="2091" y="2850"/>
                    <a:pt x="2027" y="3768"/>
                    <a:pt x="1584" y="4148"/>
                  </a:cubicBezTo>
                  <a:cubicBezTo>
                    <a:pt x="1647" y="4275"/>
                    <a:pt x="1584" y="4465"/>
                    <a:pt x="1394" y="4465"/>
                  </a:cubicBezTo>
                  <a:lnTo>
                    <a:pt x="159" y="4465"/>
                  </a:lnTo>
                  <a:cubicBezTo>
                    <a:pt x="511" y="5647"/>
                    <a:pt x="1681" y="6229"/>
                    <a:pt x="2861" y="6229"/>
                  </a:cubicBezTo>
                  <a:cubicBezTo>
                    <a:pt x="3168" y="6229"/>
                    <a:pt x="3475" y="6190"/>
                    <a:pt x="3769" y="6112"/>
                  </a:cubicBezTo>
                  <a:cubicBezTo>
                    <a:pt x="5131" y="5700"/>
                    <a:pt x="6018" y="4465"/>
                    <a:pt x="6018" y="3103"/>
                  </a:cubicBezTo>
                  <a:cubicBezTo>
                    <a:pt x="6000" y="1135"/>
                    <a:pt x="4453" y="1"/>
                    <a:pt x="2917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171970" y="4010448"/>
              <a:ext cx="66818" cy="47317"/>
            </a:xfrm>
            <a:custGeom>
              <a:avLst/>
              <a:gdLst/>
              <a:ahLst/>
              <a:cxnLst/>
              <a:rect l="l" t="t" r="r" b="b"/>
              <a:pathLst>
                <a:path w="2049" h="1451" extrusionOk="0">
                  <a:moveTo>
                    <a:pt x="1824" y="0"/>
                  </a:moveTo>
                  <a:cubicBezTo>
                    <a:pt x="1775" y="0"/>
                    <a:pt x="1731" y="25"/>
                    <a:pt x="1710" y="87"/>
                  </a:cubicBezTo>
                  <a:cubicBezTo>
                    <a:pt x="1425" y="721"/>
                    <a:pt x="950" y="1164"/>
                    <a:pt x="222" y="1164"/>
                  </a:cubicBezTo>
                  <a:cubicBezTo>
                    <a:pt x="0" y="1164"/>
                    <a:pt x="0" y="1449"/>
                    <a:pt x="222" y="1449"/>
                  </a:cubicBezTo>
                  <a:cubicBezTo>
                    <a:pt x="245" y="1450"/>
                    <a:pt x="268" y="1451"/>
                    <a:pt x="291" y="1451"/>
                  </a:cubicBezTo>
                  <a:cubicBezTo>
                    <a:pt x="1007" y="1451"/>
                    <a:pt x="1874" y="981"/>
                    <a:pt x="2027" y="214"/>
                  </a:cubicBezTo>
                  <a:cubicBezTo>
                    <a:pt x="2049" y="107"/>
                    <a:pt x="1926" y="0"/>
                    <a:pt x="1824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183318" y="3979762"/>
              <a:ext cx="49600" cy="46958"/>
            </a:xfrm>
            <a:custGeom>
              <a:avLst/>
              <a:gdLst/>
              <a:ahLst/>
              <a:cxnLst/>
              <a:rect l="l" t="t" r="r" b="b"/>
              <a:pathLst>
                <a:path w="1521" h="1440" extrusionOk="0">
                  <a:moveTo>
                    <a:pt x="1330" y="1"/>
                  </a:moveTo>
                  <a:cubicBezTo>
                    <a:pt x="1257" y="1"/>
                    <a:pt x="1187" y="43"/>
                    <a:pt x="1172" y="142"/>
                  </a:cubicBezTo>
                  <a:cubicBezTo>
                    <a:pt x="1077" y="680"/>
                    <a:pt x="761" y="1092"/>
                    <a:pt x="159" y="1123"/>
                  </a:cubicBezTo>
                  <a:cubicBezTo>
                    <a:pt x="1" y="1155"/>
                    <a:pt x="64" y="1440"/>
                    <a:pt x="222" y="1440"/>
                  </a:cubicBezTo>
                  <a:cubicBezTo>
                    <a:pt x="887" y="1408"/>
                    <a:pt x="1489" y="838"/>
                    <a:pt x="1521" y="173"/>
                  </a:cubicBezTo>
                  <a:cubicBezTo>
                    <a:pt x="1521" y="67"/>
                    <a:pt x="1423" y="1"/>
                    <a:pt x="1330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821869" y="3969197"/>
              <a:ext cx="311915" cy="43078"/>
            </a:xfrm>
            <a:custGeom>
              <a:avLst/>
              <a:gdLst/>
              <a:ahLst/>
              <a:cxnLst/>
              <a:rect l="l" t="t" r="r" b="b"/>
              <a:pathLst>
                <a:path w="9565" h="1321" extrusionOk="0">
                  <a:moveTo>
                    <a:pt x="7627" y="0"/>
                  </a:moveTo>
                  <a:cubicBezTo>
                    <a:pt x="5725" y="0"/>
                    <a:pt x="3797" y="90"/>
                    <a:pt x="1890" y="90"/>
                  </a:cubicBezTo>
                  <a:cubicBezTo>
                    <a:pt x="1257" y="90"/>
                    <a:pt x="627" y="80"/>
                    <a:pt x="1" y="54"/>
                  </a:cubicBezTo>
                  <a:lnTo>
                    <a:pt x="1" y="54"/>
                  </a:lnTo>
                  <a:cubicBezTo>
                    <a:pt x="96" y="497"/>
                    <a:pt x="127" y="877"/>
                    <a:pt x="96" y="1321"/>
                  </a:cubicBezTo>
                  <a:cubicBezTo>
                    <a:pt x="1390" y="1093"/>
                    <a:pt x="2760" y="1025"/>
                    <a:pt x="4145" y="1025"/>
                  </a:cubicBezTo>
                  <a:cubicBezTo>
                    <a:pt x="5843" y="1025"/>
                    <a:pt x="7562" y="1127"/>
                    <a:pt x="9185" y="1162"/>
                  </a:cubicBezTo>
                  <a:cubicBezTo>
                    <a:pt x="9565" y="846"/>
                    <a:pt x="9470" y="371"/>
                    <a:pt x="9185" y="22"/>
                  </a:cubicBezTo>
                  <a:cubicBezTo>
                    <a:pt x="9163" y="22"/>
                    <a:pt x="9156" y="36"/>
                    <a:pt x="9145" y="36"/>
                  </a:cubicBezTo>
                  <a:cubicBezTo>
                    <a:pt x="9139" y="36"/>
                    <a:pt x="9132" y="33"/>
                    <a:pt x="9121" y="22"/>
                  </a:cubicBezTo>
                  <a:cubicBezTo>
                    <a:pt x="8626" y="7"/>
                    <a:pt x="8127" y="0"/>
                    <a:pt x="7627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436679" y="3819452"/>
              <a:ext cx="372276" cy="368526"/>
            </a:xfrm>
            <a:custGeom>
              <a:avLst/>
              <a:gdLst/>
              <a:ahLst/>
              <a:cxnLst/>
              <a:rect l="l" t="t" r="r" b="b"/>
              <a:pathLst>
                <a:path w="11416" h="11301" extrusionOk="0">
                  <a:moveTo>
                    <a:pt x="6365" y="561"/>
                  </a:moveTo>
                  <a:cubicBezTo>
                    <a:pt x="7316" y="687"/>
                    <a:pt x="8266" y="1067"/>
                    <a:pt x="8931" y="1764"/>
                  </a:cubicBezTo>
                  <a:cubicBezTo>
                    <a:pt x="9051" y="1884"/>
                    <a:pt x="8953" y="2040"/>
                    <a:pt x="8829" y="2040"/>
                  </a:cubicBezTo>
                  <a:cubicBezTo>
                    <a:pt x="8790" y="2040"/>
                    <a:pt x="8747" y="2024"/>
                    <a:pt x="8709" y="1986"/>
                  </a:cubicBezTo>
                  <a:cubicBezTo>
                    <a:pt x="7981" y="1352"/>
                    <a:pt x="7284" y="972"/>
                    <a:pt x="6334" y="751"/>
                  </a:cubicBezTo>
                  <a:cubicBezTo>
                    <a:pt x="6239" y="719"/>
                    <a:pt x="6239" y="561"/>
                    <a:pt x="6365" y="561"/>
                  </a:cubicBezTo>
                  <a:close/>
                  <a:moveTo>
                    <a:pt x="5935" y="1209"/>
                  </a:moveTo>
                  <a:cubicBezTo>
                    <a:pt x="6771" y="1209"/>
                    <a:pt x="7579" y="1528"/>
                    <a:pt x="8139" y="2144"/>
                  </a:cubicBezTo>
                  <a:cubicBezTo>
                    <a:pt x="8237" y="2267"/>
                    <a:pt x="8106" y="2447"/>
                    <a:pt x="7998" y="2447"/>
                  </a:cubicBezTo>
                  <a:cubicBezTo>
                    <a:pt x="7967" y="2447"/>
                    <a:pt x="7938" y="2433"/>
                    <a:pt x="7917" y="2397"/>
                  </a:cubicBezTo>
                  <a:cubicBezTo>
                    <a:pt x="7339" y="1758"/>
                    <a:pt x="6614" y="1382"/>
                    <a:pt x="5743" y="1382"/>
                  </a:cubicBezTo>
                  <a:cubicBezTo>
                    <a:pt x="5708" y="1382"/>
                    <a:pt x="5673" y="1383"/>
                    <a:pt x="5637" y="1384"/>
                  </a:cubicBezTo>
                  <a:cubicBezTo>
                    <a:pt x="5625" y="1392"/>
                    <a:pt x="5614" y="1395"/>
                    <a:pt x="5603" y="1395"/>
                  </a:cubicBezTo>
                  <a:cubicBezTo>
                    <a:pt x="5529" y="1395"/>
                    <a:pt x="5495" y="1226"/>
                    <a:pt x="5605" y="1226"/>
                  </a:cubicBezTo>
                  <a:cubicBezTo>
                    <a:pt x="5716" y="1215"/>
                    <a:pt x="5826" y="1209"/>
                    <a:pt x="5935" y="1209"/>
                  </a:cubicBezTo>
                  <a:close/>
                  <a:moveTo>
                    <a:pt x="5858" y="0"/>
                  </a:moveTo>
                  <a:cubicBezTo>
                    <a:pt x="5259" y="0"/>
                    <a:pt x="4668" y="162"/>
                    <a:pt x="4117" y="529"/>
                  </a:cubicBezTo>
                  <a:cubicBezTo>
                    <a:pt x="4117" y="529"/>
                    <a:pt x="4054" y="529"/>
                    <a:pt x="4117" y="561"/>
                  </a:cubicBezTo>
                  <a:lnTo>
                    <a:pt x="4085" y="561"/>
                  </a:lnTo>
                  <a:cubicBezTo>
                    <a:pt x="4022" y="592"/>
                    <a:pt x="3990" y="592"/>
                    <a:pt x="3959" y="656"/>
                  </a:cubicBezTo>
                  <a:cubicBezTo>
                    <a:pt x="3895" y="687"/>
                    <a:pt x="3864" y="687"/>
                    <a:pt x="3832" y="687"/>
                  </a:cubicBezTo>
                  <a:cubicBezTo>
                    <a:pt x="1552" y="1922"/>
                    <a:pt x="0" y="4582"/>
                    <a:pt x="633" y="7179"/>
                  </a:cubicBezTo>
                  <a:cubicBezTo>
                    <a:pt x="1219" y="9645"/>
                    <a:pt x="3663" y="11300"/>
                    <a:pt x="6129" y="11300"/>
                  </a:cubicBezTo>
                  <a:cubicBezTo>
                    <a:pt x="6197" y="11300"/>
                    <a:pt x="6265" y="11299"/>
                    <a:pt x="6334" y="11296"/>
                  </a:cubicBezTo>
                  <a:cubicBezTo>
                    <a:pt x="9152" y="11170"/>
                    <a:pt x="11306" y="8541"/>
                    <a:pt x="11338" y="5786"/>
                  </a:cubicBezTo>
                  <a:cubicBezTo>
                    <a:pt x="11415" y="3297"/>
                    <a:pt x="8563" y="0"/>
                    <a:pt x="5858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640101" y="3837713"/>
              <a:ext cx="91732" cy="48295"/>
            </a:xfrm>
            <a:custGeom>
              <a:avLst/>
              <a:gdLst/>
              <a:ahLst/>
              <a:cxnLst/>
              <a:rect l="l" t="t" r="r" b="b"/>
              <a:pathLst>
                <a:path w="2813" h="1481" extrusionOk="0">
                  <a:moveTo>
                    <a:pt x="159" y="1"/>
                  </a:moveTo>
                  <a:cubicBezTo>
                    <a:pt x="32" y="1"/>
                    <a:pt x="1" y="159"/>
                    <a:pt x="127" y="222"/>
                  </a:cubicBezTo>
                  <a:cubicBezTo>
                    <a:pt x="1046" y="412"/>
                    <a:pt x="1774" y="792"/>
                    <a:pt x="2471" y="1426"/>
                  </a:cubicBezTo>
                  <a:cubicBezTo>
                    <a:pt x="2509" y="1464"/>
                    <a:pt x="2552" y="1480"/>
                    <a:pt x="2591" y="1480"/>
                  </a:cubicBezTo>
                  <a:cubicBezTo>
                    <a:pt x="2715" y="1480"/>
                    <a:pt x="2813" y="1324"/>
                    <a:pt x="2693" y="1204"/>
                  </a:cubicBezTo>
                  <a:cubicBezTo>
                    <a:pt x="1996" y="539"/>
                    <a:pt x="1078" y="127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615317" y="3860149"/>
              <a:ext cx="90004" cy="39132"/>
            </a:xfrm>
            <a:custGeom>
              <a:avLst/>
              <a:gdLst/>
              <a:ahLst/>
              <a:cxnLst/>
              <a:rect l="l" t="t" r="r" b="b"/>
              <a:pathLst>
                <a:path w="2760" h="1200" extrusionOk="0">
                  <a:moveTo>
                    <a:pt x="591" y="1"/>
                  </a:moveTo>
                  <a:cubicBezTo>
                    <a:pt x="428" y="1"/>
                    <a:pt x="262" y="14"/>
                    <a:pt x="96" y="41"/>
                  </a:cubicBezTo>
                  <a:cubicBezTo>
                    <a:pt x="1" y="41"/>
                    <a:pt x="1" y="199"/>
                    <a:pt x="127" y="199"/>
                  </a:cubicBezTo>
                  <a:cubicBezTo>
                    <a:pt x="221" y="190"/>
                    <a:pt x="314" y="185"/>
                    <a:pt x="405" y="185"/>
                  </a:cubicBezTo>
                  <a:cubicBezTo>
                    <a:pt x="1205" y="185"/>
                    <a:pt x="1899" y="552"/>
                    <a:pt x="2439" y="1149"/>
                  </a:cubicBezTo>
                  <a:cubicBezTo>
                    <a:pt x="2475" y="1185"/>
                    <a:pt x="2511" y="1199"/>
                    <a:pt x="2546" y="1199"/>
                  </a:cubicBezTo>
                  <a:cubicBezTo>
                    <a:pt x="2667" y="1199"/>
                    <a:pt x="2759" y="1019"/>
                    <a:pt x="2661" y="896"/>
                  </a:cubicBezTo>
                  <a:cubicBezTo>
                    <a:pt x="2135" y="317"/>
                    <a:pt x="1391" y="1"/>
                    <a:pt x="591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376775" y="3605074"/>
              <a:ext cx="179714" cy="247119"/>
            </a:xfrm>
            <a:custGeom>
              <a:avLst/>
              <a:gdLst/>
              <a:ahLst/>
              <a:cxnLst/>
              <a:rect l="l" t="t" r="r" b="b"/>
              <a:pathLst>
                <a:path w="5511" h="7578" extrusionOk="0">
                  <a:moveTo>
                    <a:pt x="681" y="0"/>
                  </a:moveTo>
                  <a:cubicBezTo>
                    <a:pt x="403" y="0"/>
                    <a:pt x="120" y="157"/>
                    <a:pt x="32" y="421"/>
                  </a:cubicBezTo>
                  <a:cubicBezTo>
                    <a:pt x="32" y="452"/>
                    <a:pt x="32" y="484"/>
                    <a:pt x="0" y="484"/>
                  </a:cubicBezTo>
                  <a:lnTo>
                    <a:pt x="95" y="579"/>
                  </a:lnTo>
                  <a:cubicBezTo>
                    <a:pt x="1457" y="2954"/>
                    <a:pt x="2945" y="5234"/>
                    <a:pt x="4434" y="7546"/>
                  </a:cubicBezTo>
                  <a:cubicBezTo>
                    <a:pt x="4466" y="7546"/>
                    <a:pt x="4466" y="7578"/>
                    <a:pt x="4466" y="7578"/>
                  </a:cubicBezTo>
                  <a:cubicBezTo>
                    <a:pt x="4751" y="7388"/>
                    <a:pt x="5067" y="7230"/>
                    <a:pt x="5384" y="7071"/>
                  </a:cubicBezTo>
                  <a:cubicBezTo>
                    <a:pt x="5352" y="6945"/>
                    <a:pt x="5384" y="6818"/>
                    <a:pt x="5511" y="6755"/>
                  </a:cubicBezTo>
                  <a:cubicBezTo>
                    <a:pt x="3769" y="4791"/>
                    <a:pt x="2375" y="2638"/>
                    <a:pt x="1267" y="389"/>
                  </a:cubicBezTo>
                  <a:cubicBezTo>
                    <a:pt x="1235" y="389"/>
                    <a:pt x="1235" y="326"/>
                    <a:pt x="1235" y="326"/>
                  </a:cubicBezTo>
                  <a:cubicBezTo>
                    <a:pt x="1123" y="101"/>
                    <a:pt x="904" y="0"/>
                    <a:pt x="681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401559" y="4160944"/>
              <a:ext cx="154930" cy="279533"/>
            </a:xfrm>
            <a:custGeom>
              <a:avLst/>
              <a:gdLst/>
              <a:ahLst/>
              <a:cxnLst/>
              <a:rect l="l" t="t" r="r" b="b"/>
              <a:pathLst>
                <a:path w="4751" h="8572" extrusionOk="0">
                  <a:moveTo>
                    <a:pt x="3357" y="1"/>
                  </a:moveTo>
                  <a:cubicBezTo>
                    <a:pt x="2217" y="2693"/>
                    <a:pt x="1330" y="5606"/>
                    <a:pt x="0" y="8140"/>
                  </a:cubicBezTo>
                  <a:cubicBezTo>
                    <a:pt x="109" y="8401"/>
                    <a:pt x="367" y="8572"/>
                    <a:pt x="630" y="8572"/>
                  </a:cubicBezTo>
                  <a:cubicBezTo>
                    <a:pt x="751" y="8572"/>
                    <a:pt x="873" y="8536"/>
                    <a:pt x="982" y="8456"/>
                  </a:cubicBezTo>
                  <a:lnTo>
                    <a:pt x="1109" y="8456"/>
                  </a:lnTo>
                  <a:cubicBezTo>
                    <a:pt x="2122" y="5860"/>
                    <a:pt x="3389" y="3231"/>
                    <a:pt x="4751" y="793"/>
                  </a:cubicBezTo>
                  <a:cubicBezTo>
                    <a:pt x="4244" y="603"/>
                    <a:pt x="3801" y="318"/>
                    <a:pt x="3357" y="1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262118" y="4376267"/>
              <a:ext cx="219302" cy="172898"/>
            </a:xfrm>
            <a:custGeom>
              <a:avLst/>
              <a:gdLst/>
              <a:ahLst/>
              <a:cxnLst/>
              <a:rect l="l" t="t" r="r" b="b"/>
              <a:pathLst>
                <a:path w="6725" h="5302" extrusionOk="0">
                  <a:moveTo>
                    <a:pt x="2217" y="3369"/>
                  </a:moveTo>
                  <a:cubicBezTo>
                    <a:pt x="2227" y="3369"/>
                    <a:pt x="2238" y="3371"/>
                    <a:pt x="2249" y="3374"/>
                  </a:cubicBezTo>
                  <a:cubicBezTo>
                    <a:pt x="2503" y="3437"/>
                    <a:pt x="2756" y="3564"/>
                    <a:pt x="3009" y="3659"/>
                  </a:cubicBezTo>
                  <a:cubicBezTo>
                    <a:pt x="3168" y="3690"/>
                    <a:pt x="3295" y="3754"/>
                    <a:pt x="3453" y="3817"/>
                  </a:cubicBezTo>
                  <a:cubicBezTo>
                    <a:pt x="3589" y="3871"/>
                    <a:pt x="3538" y="4090"/>
                    <a:pt x="3420" y="4090"/>
                  </a:cubicBezTo>
                  <a:cubicBezTo>
                    <a:pt x="3401" y="4090"/>
                    <a:pt x="3380" y="4084"/>
                    <a:pt x="3358" y="4070"/>
                  </a:cubicBezTo>
                  <a:cubicBezTo>
                    <a:pt x="3231" y="4007"/>
                    <a:pt x="3073" y="3975"/>
                    <a:pt x="2914" y="3912"/>
                  </a:cubicBezTo>
                  <a:lnTo>
                    <a:pt x="2883" y="3880"/>
                  </a:lnTo>
                  <a:cubicBezTo>
                    <a:pt x="2661" y="3817"/>
                    <a:pt x="2408" y="3690"/>
                    <a:pt x="2186" y="3564"/>
                  </a:cubicBezTo>
                  <a:cubicBezTo>
                    <a:pt x="2071" y="3506"/>
                    <a:pt x="2113" y="3369"/>
                    <a:pt x="2217" y="3369"/>
                  </a:cubicBezTo>
                  <a:close/>
                  <a:moveTo>
                    <a:pt x="1313" y="3327"/>
                  </a:moveTo>
                  <a:cubicBezTo>
                    <a:pt x="1341" y="3327"/>
                    <a:pt x="1370" y="3341"/>
                    <a:pt x="1394" y="3374"/>
                  </a:cubicBezTo>
                  <a:cubicBezTo>
                    <a:pt x="2028" y="4039"/>
                    <a:pt x="2724" y="4229"/>
                    <a:pt x="3611" y="4387"/>
                  </a:cubicBezTo>
                  <a:cubicBezTo>
                    <a:pt x="3770" y="4450"/>
                    <a:pt x="3675" y="4672"/>
                    <a:pt x="3548" y="4672"/>
                  </a:cubicBezTo>
                  <a:cubicBezTo>
                    <a:pt x="3485" y="4679"/>
                    <a:pt x="3423" y="4682"/>
                    <a:pt x="3360" y="4682"/>
                  </a:cubicBezTo>
                  <a:cubicBezTo>
                    <a:pt x="2538" y="4682"/>
                    <a:pt x="1736" y="4121"/>
                    <a:pt x="1236" y="3532"/>
                  </a:cubicBezTo>
                  <a:cubicBezTo>
                    <a:pt x="1166" y="3438"/>
                    <a:pt x="1234" y="3327"/>
                    <a:pt x="1313" y="3327"/>
                  </a:cubicBezTo>
                  <a:close/>
                  <a:moveTo>
                    <a:pt x="3353" y="1"/>
                  </a:moveTo>
                  <a:cubicBezTo>
                    <a:pt x="2695" y="1"/>
                    <a:pt x="2044" y="105"/>
                    <a:pt x="1458" y="428"/>
                  </a:cubicBezTo>
                  <a:cubicBezTo>
                    <a:pt x="254" y="1157"/>
                    <a:pt x="1" y="2709"/>
                    <a:pt x="698" y="3880"/>
                  </a:cubicBezTo>
                  <a:cubicBezTo>
                    <a:pt x="1287" y="4871"/>
                    <a:pt x="2260" y="5302"/>
                    <a:pt x="3220" y="5302"/>
                  </a:cubicBezTo>
                  <a:cubicBezTo>
                    <a:pt x="4994" y="5302"/>
                    <a:pt x="6724" y="3832"/>
                    <a:pt x="5923" y="1695"/>
                  </a:cubicBezTo>
                  <a:lnTo>
                    <a:pt x="5923" y="1695"/>
                  </a:lnTo>
                  <a:cubicBezTo>
                    <a:pt x="5860" y="1917"/>
                    <a:pt x="5765" y="2107"/>
                    <a:pt x="5670" y="2265"/>
                  </a:cubicBezTo>
                  <a:cubicBezTo>
                    <a:pt x="5622" y="2329"/>
                    <a:pt x="5551" y="2360"/>
                    <a:pt x="5480" y="2360"/>
                  </a:cubicBezTo>
                  <a:cubicBezTo>
                    <a:pt x="5408" y="2360"/>
                    <a:pt x="5337" y="2329"/>
                    <a:pt x="5290" y="2265"/>
                  </a:cubicBezTo>
                  <a:cubicBezTo>
                    <a:pt x="5158" y="2331"/>
                    <a:pt x="5018" y="2361"/>
                    <a:pt x="4880" y="2361"/>
                  </a:cubicBezTo>
                  <a:cubicBezTo>
                    <a:pt x="4355" y="2361"/>
                    <a:pt x="3859" y="1924"/>
                    <a:pt x="3960" y="1347"/>
                  </a:cubicBezTo>
                  <a:cubicBezTo>
                    <a:pt x="3978" y="1310"/>
                    <a:pt x="4018" y="1294"/>
                    <a:pt x="4061" y="1294"/>
                  </a:cubicBezTo>
                  <a:cubicBezTo>
                    <a:pt x="4092" y="1294"/>
                    <a:pt x="4123" y="1302"/>
                    <a:pt x="4150" y="1315"/>
                  </a:cubicBezTo>
                  <a:cubicBezTo>
                    <a:pt x="4245" y="872"/>
                    <a:pt x="4340" y="492"/>
                    <a:pt x="4466" y="80"/>
                  </a:cubicBezTo>
                  <a:cubicBezTo>
                    <a:pt x="4100" y="34"/>
                    <a:pt x="3725" y="1"/>
                    <a:pt x="3353" y="1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220834" y="3473264"/>
              <a:ext cx="254065" cy="201367"/>
            </a:xfrm>
            <a:custGeom>
              <a:avLst/>
              <a:gdLst/>
              <a:ahLst/>
              <a:cxnLst/>
              <a:rect l="l" t="t" r="r" b="b"/>
              <a:pathLst>
                <a:path w="7791" h="6175" extrusionOk="0">
                  <a:moveTo>
                    <a:pt x="4596" y="532"/>
                  </a:moveTo>
                  <a:cubicBezTo>
                    <a:pt x="4605" y="532"/>
                    <a:pt x="4614" y="533"/>
                    <a:pt x="4624" y="536"/>
                  </a:cubicBezTo>
                  <a:cubicBezTo>
                    <a:pt x="5384" y="821"/>
                    <a:pt x="6049" y="1423"/>
                    <a:pt x="6366" y="2151"/>
                  </a:cubicBezTo>
                  <a:cubicBezTo>
                    <a:pt x="6387" y="2258"/>
                    <a:pt x="6278" y="2350"/>
                    <a:pt x="6176" y="2350"/>
                  </a:cubicBezTo>
                  <a:cubicBezTo>
                    <a:pt x="6127" y="2350"/>
                    <a:pt x="6080" y="2329"/>
                    <a:pt x="6049" y="2278"/>
                  </a:cubicBezTo>
                  <a:cubicBezTo>
                    <a:pt x="5669" y="1613"/>
                    <a:pt x="5257" y="1042"/>
                    <a:pt x="4561" y="789"/>
                  </a:cubicBezTo>
                  <a:cubicBezTo>
                    <a:pt x="4443" y="701"/>
                    <a:pt x="4489" y="532"/>
                    <a:pt x="4596" y="532"/>
                  </a:cubicBezTo>
                  <a:close/>
                  <a:moveTo>
                    <a:pt x="3776" y="1"/>
                  </a:moveTo>
                  <a:cubicBezTo>
                    <a:pt x="3228" y="1"/>
                    <a:pt x="2682" y="89"/>
                    <a:pt x="2185" y="251"/>
                  </a:cubicBezTo>
                  <a:cubicBezTo>
                    <a:pt x="0" y="1011"/>
                    <a:pt x="602" y="3544"/>
                    <a:pt x="1805" y="4811"/>
                  </a:cubicBezTo>
                  <a:cubicBezTo>
                    <a:pt x="2663" y="5730"/>
                    <a:pt x="3816" y="6174"/>
                    <a:pt x="5007" y="6174"/>
                  </a:cubicBezTo>
                  <a:cubicBezTo>
                    <a:pt x="5048" y="6174"/>
                    <a:pt x="5089" y="6174"/>
                    <a:pt x="5131" y="6173"/>
                  </a:cubicBezTo>
                  <a:lnTo>
                    <a:pt x="4434" y="4843"/>
                  </a:lnTo>
                  <a:cubicBezTo>
                    <a:pt x="4339" y="4684"/>
                    <a:pt x="4466" y="4526"/>
                    <a:pt x="4592" y="4494"/>
                  </a:cubicBezTo>
                  <a:cubicBezTo>
                    <a:pt x="4561" y="4463"/>
                    <a:pt x="4561" y="4431"/>
                    <a:pt x="4561" y="4368"/>
                  </a:cubicBezTo>
                  <a:cubicBezTo>
                    <a:pt x="4585" y="3881"/>
                    <a:pt x="5003" y="3637"/>
                    <a:pt x="5454" y="3637"/>
                  </a:cubicBezTo>
                  <a:cubicBezTo>
                    <a:pt x="5589" y="3637"/>
                    <a:pt x="5727" y="3659"/>
                    <a:pt x="5859" y="3703"/>
                  </a:cubicBezTo>
                  <a:cubicBezTo>
                    <a:pt x="5925" y="3620"/>
                    <a:pt x="6017" y="3572"/>
                    <a:pt x="6104" y="3572"/>
                  </a:cubicBezTo>
                  <a:cubicBezTo>
                    <a:pt x="6183" y="3572"/>
                    <a:pt x="6257" y="3612"/>
                    <a:pt x="6302" y="3703"/>
                  </a:cubicBezTo>
                  <a:lnTo>
                    <a:pt x="6777" y="4653"/>
                  </a:lnTo>
                  <a:cubicBezTo>
                    <a:pt x="7791" y="3481"/>
                    <a:pt x="7442" y="1613"/>
                    <a:pt x="6176" y="694"/>
                  </a:cubicBezTo>
                  <a:cubicBezTo>
                    <a:pt x="5483" y="213"/>
                    <a:pt x="4626" y="1"/>
                    <a:pt x="3776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364709" y="3488330"/>
              <a:ext cx="65807" cy="60557"/>
            </a:xfrm>
            <a:custGeom>
              <a:avLst/>
              <a:gdLst/>
              <a:ahLst/>
              <a:cxnLst/>
              <a:rect l="l" t="t" r="r" b="b"/>
              <a:pathLst>
                <a:path w="2018" h="1857" extrusionOk="0">
                  <a:moveTo>
                    <a:pt x="141" y="0"/>
                  </a:moveTo>
                  <a:cubicBezTo>
                    <a:pt x="41" y="0"/>
                    <a:pt x="1" y="204"/>
                    <a:pt x="85" y="232"/>
                  </a:cubicBezTo>
                  <a:cubicBezTo>
                    <a:pt x="845" y="580"/>
                    <a:pt x="1257" y="1119"/>
                    <a:pt x="1637" y="1784"/>
                  </a:cubicBezTo>
                  <a:cubicBezTo>
                    <a:pt x="1678" y="1835"/>
                    <a:pt x="1736" y="1857"/>
                    <a:pt x="1792" y="1857"/>
                  </a:cubicBezTo>
                  <a:cubicBezTo>
                    <a:pt x="1909" y="1857"/>
                    <a:pt x="2018" y="1764"/>
                    <a:pt x="1954" y="1657"/>
                  </a:cubicBezTo>
                  <a:cubicBezTo>
                    <a:pt x="1637" y="961"/>
                    <a:pt x="940" y="359"/>
                    <a:pt x="180" y="10"/>
                  </a:cubicBezTo>
                  <a:cubicBezTo>
                    <a:pt x="166" y="3"/>
                    <a:pt x="153" y="0"/>
                    <a:pt x="141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300076" y="4485185"/>
              <a:ext cx="84982" cy="43795"/>
            </a:xfrm>
            <a:custGeom>
              <a:avLst/>
              <a:gdLst/>
              <a:ahLst/>
              <a:cxnLst/>
              <a:rect l="l" t="t" r="r" b="b"/>
              <a:pathLst>
                <a:path w="2606" h="1343" extrusionOk="0">
                  <a:moveTo>
                    <a:pt x="141" y="0"/>
                  </a:moveTo>
                  <a:cubicBezTo>
                    <a:pt x="55" y="0"/>
                    <a:pt x="0" y="96"/>
                    <a:pt x="72" y="192"/>
                  </a:cubicBezTo>
                  <a:cubicBezTo>
                    <a:pt x="571" y="808"/>
                    <a:pt x="1395" y="1342"/>
                    <a:pt x="2194" y="1342"/>
                  </a:cubicBezTo>
                  <a:cubicBezTo>
                    <a:pt x="2257" y="1342"/>
                    <a:pt x="2321" y="1339"/>
                    <a:pt x="2384" y="1332"/>
                  </a:cubicBezTo>
                  <a:cubicBezTo>
                    <a:pt x="2542" y="1300"/>
                    <a:pt x="2606" y="1110"/>
                    <a:pt x="2447" y="1047"/>
                  </a:cubicBezTo>
                  <a:cubicBezTo>
                    <a:pt x="1560" y="889"/>
                    <a:pt x="864" y="699"/>
                    <a:pt x="230" y="34"/>
                  </a:cubicBezTo>
                  <a:cubicBezTo>
                    <a:pt x="199" y="10"/>
                    <a:pt x="169" y="0"/>
                    <a:pt x="141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329588" y="4486163"/>
              <a:ext cx="49730" cy="23186"/>
            </a:xfrm>
            <a:custGeom>
              <a:avLst/>
              <a:gdLst/>
              <a:ahLst/>
              <a:cxnLst/>
              <a:rect l="l" t="t" r="r" b="b"/>
              <a:pathLst>
                <a:path w="1525" h="711" extrusionOk="0">
                  <a:moveTo>
                    <a:pt x="153" y="0"/>
                  </a:moveTo>
                  <a:cubicBezTo>
                    <a:pt x="45" y="0"/>
                    <a:pt x="0" y="164"/>
                    <a:pt x="117" y="194"/>
                  </a:cubicBezTo>
                  <a:cubicBezTo>
                    <a:pt x="339" y="320"/>
                    <a:pt x="592" y="384"/>
                    <a:pt x="814" y="510"/>
                  </a:cubicBezTo>
                  <a:cubicBezTo>
                    <a:pt x="814" y="542"/>
                    <a:pt x="845" y="542"/>
                    <a:pt x="845" y="542"/>
                  </a:cubicBezTo>
                  <a:cubicBezTo>
                    <a:pt x="1004" y="605"/>
                    <a:pt x="1131" y="669"/>
                    <a:pt x="1289" y="700"/>
                  </a:cubicBezTo>
                  <a:cubicBezTo>
                    <a:pt x="1306" y="707"/>
                    <a:pt x="1323" y="710"/>
                    <a:pt x="1338" y="710"/>
                  </a:cubicBezTo>
                  <a:cubicBezTo>
                    <a:pt x="1465" y="710"/>
                    <a:pt x="1525" y="503"/>
                    <a:pt x="1384" y="447"/>
                  </a:cubicBezTo>
                  <a:cubicBezTo>
                    <a:pt x="1257" y="384"/>
                    <a:pt x="1099" y="352"/>
                    <a:pt x="940" y="289"/>
                  </a:cubicBezTo>
                  <a:cubicBezTo>
                    <a:pt x="687" y="194"/>
                    <a:pt x="434" y="67"/>
                    <a:pt x="180" y="4"/>
                  </a:cubicBezTo>
                  <a:cubicBezTo>
                    <a:pt x="171" y="1"/>
                    <a:pt x="161" y="0"/>
                    <a:pt x="153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922752" y="1093463"/>
            <a:ext cx="208639" cy="191095"/>
            <a:chOff x="922752" y="1302713"/>
            <a:chExt cx="208639" cy="191095"/>
          </a:xfrm>
        </p:grpSpPr>
        <p:sp>
          <p:nvSpPr>
            <p:cNvPr id="365" name="Google Shape;365;p25"/>
            <p:cNvSpPr/>
            <p:nvPr/>
          </p:nvSpPr>
          <p:spPr>
            <a:xfrm>
              <a:off x="926698" y="1321724"/>
              <a:ext cx="187149" cy="153495"/>
            </a:xfrm>
            <a:custGeom>
              <a:avLst/>
              <a:gdLst/>
              <a:ahLst/>
              <a:cxnLst/>
              <a:rect l="l" t="t" r="r" b="b"/>
              <a:pathLst>
                <a:path w="5739" h="4707" extrusionOk="0">
                  <a:moveTo>
                    <a:pt x="2655" y="1"/>
                  </a:moveTo>
                  <a:cubicBezTo>
                    <a:pt x="2375" y="1"/>
                    <a:pt x="2090" y="34"/>
                    <a:pt x="1811" y="99"/>
                  </a:cubicBezTo>
                  <a:lnTo>
                    <a:pt x="1780" y="99"/>
                  </a:lnTo>
                  <a:cubicBezTo>
                    <a:pt x="1780" y="162"/>
                    <a:pt x="1780" y="257"/>
                    <a:pt x="1685" y="289"/>
                  </a:cubicBezTo>
                  <a:cubicBezTo>
                    <a:pt x="1" y="1752"/>
                    <a:pt x="820" y="4707"/>
                    <a:pt x="2840" y="4707"/>
                  </a:cubicBezTo>
                  <a:cubicBezTo>
                    <a:pt x="3138" y="4707"/>
                    <a:pt x="3461" y="4643"/>
                    <a:pt x="3807" y="4501"/>
                  </a:cubicBezTo>
                  <a:cubicBezTo>
                    <a:pt x="4915" y="4026"/>
                    <a:pt x="5738" y="2790"/>
                    <a:pt x="5232" y="1555"/>
                  </a:cubicBezTo>
                  <a:cubicBezTo>
                    <a:pt x="4778" y="498"/>
                    <a:pt x="3744" y="1"/>
                    <a:pt x="2655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922752" y="1302713"/>
              <a:ext cx="208639" cy="191095"/>
            </a:xfrm>
            <a:custGeom>
              <a:avLst/>
              <a:gdLst/>
              <a:ahLst/>
              <a:cxnLst/>
              <a:rect l="l" t="t" r="r" b="b"/>
              <a:pathLst>
                <a:path w="6398" h="5860" extrusionOk="0">
                  <a:moveTo>
                    <a:pt x="2755" y="640"/>
                  </a:moveTo>
                  <a:cubicBezTo>
                    <a:pt x="3796" y="640"/>
                    <a:pt x="4843" y="1105"/>
                    <a:pt x="5289" y="2170"/>
                  </a:cubicBezTo>
                  <a:cubicBezTo>
                    <a:pt x="5511" y="2645"/>
                    <a:pt x="5511" y="3183"/>
                    <a:pt x="5289" y="3658"/>
                  </a:cubicBezTo>
                  <a:cubicBezTo>
                    <a:pt x="5068" y="4229"/>
                    <a:pt x="4498" y="4767"/>
                    <a:pt x="3864" y="5020"/>
                  </a:cubicBezTo>
                  <a:cubicBezTo>
                    <a:pt x="3540" y="5158"/>
                    <a:pt x="3224" y="5225"/>
                    <a:pt x="2926" y="5225"/>
                  </a:cubicBezTo>
                  <a:cubicBezTo>
                    <a:pt x="2266" y="5225"/>
                    <a:pt x="1692" y="4893"/>
                    <a:pt x="1299" y="4260"/>
                  </a:cubicBezTo>
                  <a:cubicBezTo>
                    <a:pt x="761" y="3373"/>
                    <a:pt x="761" y="1853"/>
                    <a:pt x="1806" y="935"/>
                  </a:cubicBezTo>
                  <a:cubicBezTo>
                    <a:pt x="1869" y="903"/>
                    <a:pt x="1901" y="840"/>
                    <a:pt x="1901" y="745"/>
                  </a:cubicBezTo>
                  <a:cubicBezTo>
                    <a:pt x="2176" y="676"/>
                    <a:pt x="2466" y="640"/>
                    <a:pt x="2755" y="640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7" y="373"/>
                  </a:cubicBezTo>
                  <a:cubicBezTo>
                    <a:pt x="1600" y="373"/>
                    <a:pt x="1552" y="381"/>
                    <a:pt x="1521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60"/>
                  </a:cubicBezTo>
                  <a:cubicBezTo>
                    <a:pt x="971" y="5281"/>
                    <a:pt x="1928" y="5860"/>
                    <a:pt x="2980" y="5860"/>
                  </a:cubicBezTo>
                  <a:cubicBezTo>
                    <a:pt x="3363" y="5860"/>
                    <a:pt x="3760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01" y="1283"/>
                    <a:pt x="4909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979559" y="1348889"/>
              <a:ext cx="45458" cy="65285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200" y="0"/>
                  </a:moveTo>
                  <a:cubicBezTo>
                    <a:pt x="1175" y="0"/>
                    <a:pt x="1144" y="8"/>
                    <a:pt x="1109" y="26"/>
                  </a:cubicBezTo>
                  <a:cubicBezTo>
                    <a:pt x="697" y="121"/>
                    <a:pt x="349" y="406"/>
                    <a:pt x="159" y="849"/>
                  </a:cubicBezTo>
                  <a:cubicBezTo>
                    <a:pt x="0" y="1197"/>
                    <a:pt x="32" y="1609"/>
                    <a:pt x="222" y="1894"/>
                  </a:cubicBezTo>
                  <a:cubicBezTo>
                    <a:pt x="270" y="1965"/>
                    <a:pt x="335" y="2001"/>
                    <a:pt x="405" y="2001"/>
                  </a:cubicBezTo>
                  <a:cubicBezTo>
                    <a:pt x="428" y="2001"/>
                    <a:pt x="452" y="1997"/>
                    <a:pt x="476" y="1989"/>
                  </a:cubicBezTo>
                  <a:lnTo>
                    <a:pt x="507" y="1989"/>
                  </a:lnTo>
                  <a:cubicBezTo>
                    <a:pt x="539" y="1957"/>
                    <a:pt x="602" y="1862"/>
                    <a:pt x="602" y="1799"/>
                  </a:cubicBezTo>
                  <a:cubicBezTo>
                    <a:pt x="476" y="1514"/>
                    <a:pt x="507" y="1197"/>
                    <a:pt x="634" y="944"/>
                  </a:cubicBezTo>
                  <a:cubicBezTo>
                    <a:pt x="761" y="722"/>
                    <a:pt x="951" y="564"/>
                    <a:pt x="1172" y="469"/>
                  </a:cubicBezTo>
                  <a:cubicBezTo>
                    <a:pt x="1331" y="437"/>
                    <a:pt x="1394" y="311"/>
                    <a:pt x="1331" y="216"/>
                  </a:cubicBezTo>
                  <a:cubicBezTo>
                    <a:pt x="1331" y="184"/>
                    <a:pt x="1331" y="184"/>
                    <a:pt x="1299" y="121"/>
                  </a:cubicBezTo>
                  <a:cubicBezTo>
                    <a:pt x="1299" y="52"/>
                    <a:pt x="1266" y="0"/>
                    <a:pt x="12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5"/>
          <p:cNvGrpSpPr/>
          <p:nvPr/>
        </p:nvGrpSpPr>
        <p:grpSpPr>
          <a:xfrm>
            <a:off x="4281561" y="584428"/>
            <a:ext cx="494694" cy="509042"/>
            <a:chOff x="4281561" y="584428"/>
            <a:chExt cx="494694" cy="509042"/>
          </a:xfrm>
        </p:grpSpPr>
        <p:sp>
          <p:nvSpPr>
            <p:cNvPr id="369" name="Google Shape;369;p25"/>
            <p:cNvSpPr/>
            <p:nvPr/>
          </p:nvSpPr>
          <p:spPr>
            <a:xfrm>
              <a:off x="4572606" y="922300"/>
              <a:ext cx="186105" cy="153593"/>
            </a:xfrm>
            <a:custGeom>
              <a:avLst/>
              <a:gdLst/>
              <a:ahLst/>
              <a:cxnLst/>
              <a:rect l="l" t="t" r="r" b="b"/>
              <a:pathLst>
                <a:path w="5707" h="4710" extrusionOk="0">
                  <a:moveTo>
                    <a:pt x="2647" y="1"/>
                  </a:moveTo>
                  <a:cubicBezTo>
                    <a:pt x="2367" y="1"/>
                    <a:pt x="2085" y="35"/>
                    <a:pt x="1811" y="102"/>
                  </a:cubicBezTo>
                  <a:lnTo>
                    <a:pt x="1748" y="102"/>
                  </a:lnTo>
                  <a:cubicBezTo>
                    <a:pt x="1748" y="165"/>
                    <a:pt x="1748" y="260"/>
                    <a:pt x="1685" y="292"/>
                  </a:cubicBezTo>
                  <a:cubicBezTo>
                    <a:pt x="1" y="1755"/>
                    <a:pt x="795" y="4710"/>
                    <a:pt x="2810" y="4710"/>
                  </a:cubicBezTo>
                  <a:cubicBezTo>
                    <a:pt x="3107" y="4710"/>
                    <a:pt x="3429" y="4646"/>
                    <a:pt x="3775" y="4504"/>
                  </a:cubicBezTo>
                  <a:cubicBezTo>
                    <a:pt x="4883" y="4029"/>
                    <a:pt x="5707" y="2794"/>
                    <a:pt x="5200" y="1559"/>
                  </a:cubicBezTo>
                  <a:cubicBezTo>
                    <a:pt x="4725" y="484"/>
                    <a:pt x="3698" y="1"/>
                    <a:pt x="264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4566605" y="902114"/>
              <a:ext cx="209650" cy="191355"/>
            </a:xfrm>
            <a:custGeom>
              <a:avLst/>
              <a:gdLst/>
              <a:ahLst/>
              <a:cxnLst/>
              <a:rect l="l" t="t" r="r" b="b"/>
              <a:pathLst>
                <a:path w="6429" h="5868" extrusionOk="0">
                  <a:moveTo>
                    <a:pt x="2772" y="657"/>
                  </a:moveTo>
                  <a:cubicBezTo>
                    <a:pt x="3800" y="657"/>
                    <a:pt x="4857" y="1088"/>
                    <a:pt x="5352" y="2178"/>
                  </a:cubicBezTo>
                  <a:cubicBezTo>
                    <a:pt x="5542" y="2653"/>
                    <a:pt x="5542" y="3159"/>
                    <a:pt x="5352" y="3634"/>
                  </a:cubicBezTo>
                  <a:cubicBezTo>
                    <a:pt x="5099" y="4236"/>
                    <a:pt x="4561" y="4743"/>
                    <a:pt x="3927" y="5028"/>
                  </a:cubicBezTo>
                  <a:cubicBezTo>
                    <a:pt x="3593" y="5165"/>
                    <a:pt x="3270" y="5233"/>
                    <a:pt x="2969" y="5233"/>
                  </a:cubicBezTo>
                  <a:cubicBezTo>
                    <a:pt x="2300" y="5233"/>
                    <a:pt x="1733" y="4901"/>
                    <a:pt x="1362" y="4268"/>
                  </a:cubicBezTo>
                  <a:cubicBezTo>
                    <a:pt x="792" y="3381"/>
                    <a:pt x="792" y="1861"/>
                    <a:pt x="1869" y="942"/>
                  </a:cubicBezTo>
                  <a:cubicBezTo>
                    <a:pt x="1900" y="911"/>
                    <a:pt x="1932" y="816"/>
                    <a:pt x="1932" y="752"/>
                  </a:cubicBezTo>
                  <a:cubicBezTo>
                    <a:pt x="2201" y="690"/>
                    <a:pt x="2486" y="657"/>
                    <a:pt x="2772" y="657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0" y="404"/>
                  </a:cubicBezTo>
                  <a:cubicBezTo>
                    <a:pt x="1489" y="436"/>
                    <a:pt x="1425" y="436"/>
                    <a:pt x="1394" y="467"/>
                  </a:cubicBezTo>
                  <a:cubicBezTo>
                    <a:pt x="159" y="1354"/>
                    <a:pt x="0" y="3064"/>
                    <a:pt x="539" y="4268"/>
                  </a:cubicBezTo>
                  <a:cubicBezTo>
                    <a:pt x="979" y="5289"/>
                    <a:pt x="1930" y="5867"/>
                    <a:pt x="2980" y="5867"/>
                  </a:cubicBezTo>
                  <a:cubicBezTo>
                    <a:pt x="3363" y="5867"/>
                    <a:pt x="3759" y="5790"/>
                    <a:pt x="4149" y="5629"/>
                  </a:cubicBezTo>
                  <a:cubicBezTo>
                    <a:pt x="4402" y="5534"/>
                    <a:pt x="4592" y="5439"/>
                    <a:pt x="4782" y="5281"/>
                  </a:cubicBezTo>
                  <a:cubicBezTo>
                    <a:pt x="5732" y="4584"/>
                    <a:pt x="6429" y="3381"/>
                    <a:pt x="5986" y="2114"/>
                  </a:cubicBezTo>
                  <a:cubicBezTo>
                    <a:pt x="5732" y="1259"/>
                    <a:pt x="4941" y="531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4624423" y="948127"/>
              <a:ext cx="45491" cy="65677"/>
            </a:xfrm>
            <a:custGeom>
              <a:avLst/>
              <a:gdLst/>
              <a:ahLst/>
              <a:cxnLst/>
              <a:rect l="l" t="t" r="r" b="b"/>
              <a:pathLst>
                <a:path w="1395" h="2014" extrusionOk="0">
                  <a:moveTo>
                    <a:pt x="1146" y="0"/>
                  </a:moveTo>
                  <a:cubicBezTo>
                    <a:pt x="1134" y="0"/>
                    <a:pt x="1122" y="2"/>
                    <a:pt x="1109" y="7"/>
                  </a:cubicBezTo>
                  <a:cubicBezTo>
                    <a:pt x="729" y="133"/>
                    <a:pt x="381" y="418"/>
                    <a:pt x="159" y="830"/>
                  </a:cubicBezTo>
                  <a:cubicBezTo>
                    <a:pt x="1" y="1210"/>
                    <a:pt x="64" y="1590"/>
                    <a:pt x="254" y="1907"/>
                  </a:cubicBezTo>
                  <a:cubicBezTo>
                    <a:pt x="278" y="1978"/>
                    <a:pt x="355" y="2014"/>
                    <a:pt x="419" y="2014"/>
                  </a:cubicBezTo>
                  <a:cubicBezTo>
                    <a:pt x="440" y="2014"/>
                    <a:pt x="460" y="2010"/>
                    <a:pt x="476" y="2002"/>
                  </a:cubicBezTo>
                  <a:lnTo>
                    <a:pt x="539" y="2002"/>
                  </a:lnTo>
                  <a:cubicBezTo>
                    <a:pt x="571" y="1970"/>
                    <a:pt x="602" y="1875"/>
                    <a:pt x="602" y="1780"/>
                  </a:cubicBezTo>
                  <a:cubicBezTo>
                    <a:pt x="476" y="1527"/>
                    <a:pt x="539" y="1210"/>
                    <a:pt x="634" y="957"/>
                  </a:cubicBezTo>
                  <a:cubicBezTo>
                    <a:pt x="761" y="735"/>
                    <a:pt x="951" y="577"/>
                    <a:pt x="1204" y="482"/>
                  </a:cubicBezTo>
                  <a:cubicBezTo>
                    <a:pt x="1362" y="450"/>
                    <a:pt x="1394" y="323"/>
                    <a:pt x="1362" y="197"/>
                  </a:cubicBezTo>
                  <a:cubicBezTo>
                    <a:pt x="1362" y="165"/>
                    <a:pt x="1362" y="165"/>
                    <a:pt x="1331" y="133"/>
                  </a:cubicBezTo>
                  <a:cubicBezTo>
                    <a:pt x="1276" y="78"/>
                    <a:pt x="1221" y="0"/>
                    <a:pt x="114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281561" y="584428"/>
              <a:ext cx="265445" cy="253054"/>
            </a:xfrm>
            <a:custGeom>
              <a:avLst/>
              <a:gdLst/>
              <a:ahLst/>
              <a:cxnLst/>
              <a:rect l="l" t="t" r="r" b="b"/>
              <a:pathLst>
                <a:path w="8140" h="7760" extrusionOk="0">
                  <a:moveTo>
                    <a:pt x="3685" y="658"/>
                  </a:moveTo>
                  <a:cubicBezTo>
                    <a:pt x="5468" y="658"/>
                    <a:pt x="7363" y="2265"/>
                    <a:pt x="7284" y="4446"/>
                  </a:cubicBezTo>
                  <a:cubicBezTo>
                    <a:pt x="7284" y="4572"/>
                    <a:pt x="7348" y="4636"/>
                    <a:pt x="7443" y="4731"/>
                  </a:cubicBezTo>
                  <a:cubicBezTo>
                    <a:pt x="7443" y="4731"/>
                    <a:pt x="7411" y="4731"/>
                    <a:pt x="7411" y="4762"/>
                  </a:cubicBezTo>
                  <a:cubicBezTo>
                    <a:pt x="6666" y="6099"/>
                    <a:pt x="5337" y="7122"/>
                    <a:pt x="3813" y="7122"/>
                  </a:cubicBezTo>
                  <a:cubicBezTo>
                    <a:pt x="3459" y="7122"/>
                    <a:pt x="3094" y="7067"/>
                    <a:pt x="2724" y="6948"/>
                  </a:cubicBezTo>
                  <a:cubicBezTo>
                    <a:pt x="951" y="6346"/>
                    <a:pt x="444" y="4319"/>
                    <a:pt x="1014" y="2704"/>
                  </a:cubicBezTo>
                  <a:cubicBezTo>
                    <a:pt x="1543" y="1261"/>
                    <a:pt x="2593" y="658"/>
                    <a:pt x="3685" y="658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86" y="2894"/>
                    <a:pt x="222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692" y="7668"/>
                    <a:pt x="3200" y="7760"/>
                    <a:pt x="3724" y="7760"/>
                  </a:cubicBezTo>
                  <a:cubicBezTo>
                    <a:pt x="4472" y="7760"/>
                    <a:pt x="5252" y="7573"/>
                    <a:pt x="5923" y="7201"/>
                  </a:cubicBezTo>
                  <a:cubicBezTo>
                    <a:pt x="6873" y="6694"/>
                    <a:pt x="7506" y="5871"/>
                    <a:pt x="7633" y="4921"/>
                  </a:cubicBezTo>
                  <a:lnTo>
                    <a:pt x="7633" y="4826"/>
                  </a:lnTo>
                  <a:cubicBezTo>
                    <a:pt x="7759" y="4794"/>
                    <a:pt x="7823" y="4667"/>
                    <a:pt x="7886" y="4572"/>
                  </a:cubicBezTo>
                  <a:cubicBezTo>
                    <a:pt x="7886" y="4477"/>
                    <a:pt x="7918" y="4446"/>
                    <a:pt x="7918" y="4351"/>
                  </a:cubicBezTo>
                  <a:cubicBezTo>
                    <a:pt x="8140" y="2387"/>
                    <a:pt x="6619" y="677"/>
                    <a:pt x="4941" y="170"/>
                  </a:cubicBezTo>
                  <a:cubicBezTo>
                    <a:pt x="4579" y="56"/>
                    <a:pt x="4215" y="1"/>
                    <a:pt x="38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4428209" y="657083"/>
              <a:ext cx="60948" cy="100211"/>
            </a:xfrm>
            <a:custGeom>
              <a:avLst/>
              <a:gdLst/>
              <a:ahLst/>
              <a:cxnLst/>
              <a:rect l="l" t="t" r="r" b="b"/>
              <a:pathLst>
                <a:path w="1869" h="3073" extrusionOk="0">
                  <a:moveTo>
                    <a:pt x="159" y="1"/>
                  </a:moveTo>
                  <a:cubicBezTo>
                    <a:pt x="64" y="64"/>
                    <a:pt x="1" y="318"/>
                    <a:pt x="222" y="381"/>
                  </a:cubicBezTo>
                  <a:cubicBezTo>
                    <a:pt x="1077" y="698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073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128"/>
                    <a:pt x="31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4293953" y="605592"/>
              <a:ext cx="229314" cy="210237"/>
            </a:xfrm>
            <a:custGeom>
              <a:avLst/>
              <a:gdLst/>
              <a:ahLst/>
              <a:cxnLst/>
              <a:rect l="l" t="t" r="r" b="b"/>
              <a:pathLst>
                <a:path w="7032" h="6447" extrusionOk="0">
                  <a:moveTo>
                    <a:pt x="4434" y="1485"/>
                  </a:moveTo>
                  <a:cubicBezTo>
                    <a:pt x="5764" y="1802"/>
                    <a:pt x="6303" y="3385"/>
                    <a:pt x="5701" y="4493"/>
                  </a:cubicBezTo>
                  <a:cubicBezTo>
                    <a:pt x="5669" y="4620"/>
                    <a:pt x="5543" y="4620"/>
                    <a:pt x="5479" y="4620"/>
                  </a:cubicBezTo>
                  <a:cubicBezTo>
                    <a:pt x="5289" y="4620"/>
                    <a:pt x="5131" y="4430"/>
                    <a:pt x="5226" y="4177"/>
                  </a:cubicBezTo>
                  <a:cubicBezTo>
                    <a:pt x="5701" y="3353"/>
                    <a:pt x="5194" y="2277"/>
                    <a:pt x="4339" y="1928"/>
                  </a:cubicBezTo>
                  <a:cubicBezTo>
                    <a:pt x="4118" y="1833"/>
                    <a:pt x="4181" y="1643"/>
                    <a:pt x="4276" y="1517"/>
                  </a:cubicBezTo>
                  <a:cubicBezTo>
                    <a:pt x="4339" y="1485"/>
                    <a:pt x="4403" y="1485"/>
                    <a:pt x="4434" y="1485"/>
                  </a:cubicBezTo>
                  <a:close/>
                  <a:moveTo>
                    <a:pt x="3267" y="0"/>
                  </a:moveTo>
                  <a:cubicBezTo>
                    <a:pt x="2179" y="0"/>
                    <a:pt x="1133" y="607"/>
                    <a:pt x="602" y="2055"/>
                  </a:cubicBezTo>
                  <a:cubicBezTo>
                    <a:pt x="1" y="3638"/>
                    <a:pt x="539" y="5697"/>
                    <a:pt x="2312" y="6235"/>
                  </a:cubicBezTo>
                  <a:cubicBezTo>
                    <a:pt x="2713" y="6380"/>
                    <a:pt x="3111" y="6446"/>
                    <a:pt x="3497" y="6446"/>
                  </a:cubicBezTo>
                  <a:cubicBezTo>
                    <a:pt x="4975" y="6446"/>
                    <a:pt x="6290" y="5469"/>
                    <a:pt x="6968" y="4113"/>
                  </a:cubicBezTo>
                  <a:cubicBezTo>
                    <a:pt x="6968" y="4082"/>
                    <a:pt x="7031" y="4082"/>
                    <a:pt x="7031" y="4082"/>
                  </a:cubicBezTo>
                  <a:cubicBezTo>
                    <a:pt x="6936" y="3987"/>
                    <a:pt x="6873" y="3923"/>
                    <a:pt x="6873" y="3797"/>
                  </a:cubicBezTo>
                  <a:cubicBezTo>
                    <a:pt x="6912" y="1601"/>
                    <a:pt x="5034" y="0"/>
                    <a:pt x="326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5"/>
          <p:cNvGrpSpPr/>
          <p:nvPr/>
        </p:nvGrpSpPr>
        <p:grpSpPr>
          <a:xfrm>
            <a:off x="8025565" y="3962065"/>
            <a:ext cx="265445" cy="253151"/>
            <a:chOff x="8373602" y="4288128"/>
            <a:chExt cx="265445" cy="253151"/>
          </a:xfrm>
        </p:grpSpPr>
        <p:sp>
          <p:nvSpPr>
            <p:cNvPr id="376" name="Google Shape;376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91137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8514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400" y="1764875"/>
            <a:ext cx="26769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400" y="539375"/>
            <a:ext cx="6003600" cy="14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578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5436303" y="1260175"/>
            <a:ext cx="8502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330500" y="3215826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5330500" y="1863750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6407200" y="0"/>
            <a:ext cx="2736789" cy="163491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 flipH="1">
            <a:off x="49" y="4604100"/>
            <a:ext cx="1803952" cy="539402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788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64066" y="4604053"/>
            <a:ext cx="880186" cy="539385"/>
            <a:chOff x="7020722" y="3595000"/>
            <a:chExt cx="2002699" cy="1227270"/>
          </a:xfrm>
        </p:grpSpPr>
        <p:sp>
          <p:nvSpPr>
            <p:cNvPr id="21" name="Google Shape;21;p4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4"/>
          <p:cNvGrpSpPr/>
          <p:nvPr/>
        </p:nvGrpSpPr>
        <p:grpSpPr>
          <a:xfrm>
            <a:off x="8833735" y="4076000"/>
            <a:ext cx="461700" cy="461700"/>
            <a:chOff x="292035" y="246950"/>
            <a:chExt cx="461700" cy="461700"/>
          </a:xfrm>
        </p:grpSpPr>
        <p:sp>
          <p:nvSpPr>
            <p:cNvPr id="25" name="Google Shape;25;p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355175" y="4800377"/>
            <a:ext cx="634001" cy="146918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410275" y="-202623"/>
            <a:ext cx="1335937" cy="741991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8430731" y="-120375"/>
            <a:ext cx="633999" cy="572705"/>
          </a:xfrm>
          <a:custGeom>
            <a:avLst/>
            <a:gdLst/>
            <a:ahLst/>
            <a:cxnLst/>
            <a:rect l="l" t="t" r="r" b="b"/>
            <a:pathLst>
              <a:path w="6144" h="5550" extrusionOk="0">
                <a:moveTo>
                  <a:pt x="4239" y="358"/>
                </a:moveTo>
                <a:cubicBezTo>
                  <a:pt x="4263" y="501"/>
                  <a:pt x="4382" y="608"/>
                  <a:pt x="4536" y="608"/>
                </a:cubicBezTo>
                <a:cubicBezTo>
                  <a:pt x="4560" y="608"/>
                  <a:pt x="4596" y="608"/>
                  <a:pt x="4620" y="596"/>
                </a:cubicBezTo>
                <a:lnTo>
                  <a:pt x="5727" y="2501"/>
                </a:lnTo>
                <a:cubicBezTo>
                  <a:pt x="5620" y="2549"/>
                  <a:pt x="5560" y="2644"/>
                  <a:pt x="5560" y="2763"/>
                </a:cubicBezTo>
                <a:cubicBezTo>
                  <a:pt x="5560" y="2882"/>
                  <a:pt x="5632" y="2989"/>
                  <a:pt x="5727" y="3037"/>
                </a:cubicBezTo>
                <a:lnTo>
                  <a:pt x="4584" y="4990"/>
                </a:lnTo>
                <a:cubicBezTo>
                  <a:pt x="4560" y="4990"/>
                  <a:pt x="4536" y="4966"/>
                  <a:pt x="4501" y="4966"/>
                </a:cubicBezTo>
                <a:cubicBezTo>
                  <a:pt x="4370" y="4966"/>
                  <a:pt x="4251" y="5061"/>
                  <a:pt x="4227" y="5180"/>
                </a:cubicBezTo>
                <a:lnTo>
                  <a:pt x="1953" y="5180"/>
                </a:lnTo>
                <a:cubicBezTo>
                  <a:pt x="1917" y="5061"/>
                  <a:pt x="1810" y="4966"/>
                  <a:pt x="1679" y="4966"/>
                </a:cubicBezTo>
                <a:cubicBezTo>
                  <a:pt x="1631" y="4966"/>
                  <a:pt x="1596" y="4990"/>
                  <a:pt x="1572" y="4990"/>
                </a:cubicBezTo>
                <a:lnTo>
                  <a:pt x="429" y="3013"/>
                </a:lnTo>
                <a:cubicBezTo>
                  <a:pt x="512" y="2954"/>
                  <a:pt x="572" y="2858"/>
                  <a:pt x="572" y="2751"/>
                </a:cubicBezTo>
                <a:cubicBezTo>
                  <a:pt x="572" y="2644"/>
                  <a:pt x="512" y="2561"/>
                  <a:pt x="441" y="2501"/>
                </a:cubicBezTo>
                <a:lnTo>
                  <a:pt x="1560" y="584"/>
                </a:lnTo>
                <a:cubicBezTo>
                  <a:pt x="1596" y="596"/>
                  <a:pt x="1643" y="608"/>
                  <a:pt x="1691" y="608"/>
                </a:cubicBezTo>
                <a:cubicBezTo>
                  <a:pt x="1834" y="608"/>
                  <a:pt x="1977" y="501"/>
                  <a:pt x="1989" y="358"/>
                </a:cubicBezTo>
                <a:close/>
                <a:moveTo>
                  <a:pt x="1691" y="1"/>
                </a:moveTo>
                <a:cubicBezTo>
                  <a:pt x="1524" y="1"/>
                  <a:pt x="1393" y="132"/>
                  <a:pt x="1393" y="299"/>
                </a:cubicBezTo>
                <a:cubicBezTo>
                  <a:pt x="1393" y="394"/>
                  <a:pt x="1429" y="465"/>
                  <a:pt x="1488" y="525"/>
                </a:cubicBezTo>
                <a:lnTo>
                  <a:pt x="369" y="2454"/>
                </a:lnTo>
                <a:cubicBezTo>
                  <a:pt x="334" y="2454"/>
                  <a:pt x="322" y="2442"/>
                  <a:pt x="298" y="2442"/>
                </a:cubicBezTo>
                <a:cubicBezTo>
                  <a:pt x="131" y="2442"/>
                  <a:pt x="0" y="2573"/>
                  <a:pt x="0" y="2739"/>
                </a:cubicBezTo>
                <a:cubicBezTo>
                  <a:pt x="0" y="2906"/>
                  <a:pt x="131" y="3037"/>
                  <a:pt x="298" y="3037"/>
                </a:cubicBezTo>
                <a:cubicBezTo>
                  <a:pt x="322" y="3037"/>
                  <a:pt x="334" y="3037"/>
                  <a:pt x="369" y="3025"/>
                </a:cubicBezTo>
                <a:lnTo>
                  <a:pt x="1512" y="5013"/>
                </a:lnTo>
                <a:cubicBezTo>
                  <a:pt x="1441" y="5073"/>
                  <a:pt x="1393" y="5144"/>
                  <a:pt x="1393" y="5252"/>
                </a:cubicBezTo>
                <a:cubicBezTo>
                  <a:pt x="1393" y="5418"/>
                  <a:pt x="1524" y="5549"/>
                  <a:pt x="1691" y="5549"/>
                </a:cubicBezTo>
                <a:cubicBezTo>
                  <a:pt x="1858" y="5549"/>
                  <a:pt x="1989" y="5418"/>
                  <a:pt x="1989" y="5252"/>
                </a:cubicBezTo>
                <a:lnTo>
                  <a:pt x="4227" y="5252"/>
                </a:lnTo>
                <a:cubicBezTo>
                  <a:pt x="4227" y="5418"/>
                  <a:pt x="4358" y="5549"/>
                  <a:pt x="4525" y="5549"/>
                </a:cubicBezTo>
                <a:cubicBezTo>
                  <a:pt x="4679" y="5549"/>
                  <a:pt x="4822" y="5418"/>
                  <a:pt x="4822" y="5252"/>
                </a:cubicBezTo>
                <a:cubicBezTo>
                  <a:pt x="4822" y="5144"/>
                  <a:pt x="4763" y="5049"/>
                  <a:pt x="4667" y="5001"/>
                </a:cubicBezTo>
                <a:lnTo>
                  <a:pt x="5799" y="3049"/>
                </a:lnTo>
                <a:lnTo>
                  <a:pt x="5846" y="3049"/>
                </a:lnTo>
                <a:cubicBezTo>
                  <a:pt x="6013" y="3049"/>
                  <a:pt x="6144" y="2918"/>
                  <a:pt x="6144" y="2751"/>
                </a:cubicBezTo>
                <a:cubicBezTo>
                  <a:pt x="6144" y="2608"/>
                  <a:pt x="6013" y="2477"/>
                  <a:pt x="5846" y="2477"/>
                </a:cubicBezTo>
                <a:lnTo>
                  <a:pt x="5810" y="2477"/>
                </a:lnTo>
                <a:lnTo>
                  <a:pt x="4703" y="549"/>
                </a:lnTo>
                <a:cubicBezTo>
                  <a:pt x="4775" y="489"/>
                  <a:pt x="4834" y="406"/>
                  <a:pt x="4834" y="299"/>
                </a:cubicBezTo>
                <a:cubicBezTo>
                  <a:pt x="4834" y="132"/>
                  <a:pt x="4703" y="1"/>
                  <a:pt x="4536" y="1"/>
                </a:cubicBezTo>
                <a:cubicBezTo>
                  <a:pt x="4382" y="1"/>
                  <a:pt x="4251" y="108"/>
                  <a:pt x="4239" y="251"/>
                </a:cubicBezTo>
                <a:lnTo>
                  <a:pt x="1989" y="251"/>
                </a:lnTo>
                <a:cubicBezTo>
                  <a:pt x="1965" y="108"/>
                  <a:pt x="1846" y="1"/>
                  <a:pt x="16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7282897" y="171974"/>
            <a:ext cx="781190" cy="157424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006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458776" y="332645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461275" y="3652800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4729337" y="332645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4732425" y="3652800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381136">
            <a:off x="-121155" y="2275005"/>
            <a:ext cx="725652" cy="1632461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 rot="10800000" flipH="1">
            <a:off x="0" y="4131909"/>
            <a:ext cx="1693368" cy="1011591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 rot="-1127788">
            <a:off x="8789833" y="2758469"/>
            <a:ext cx="554587" cy="1143119"/>
          </a:xfrm>
          <a:custGeom>
            <a:avLst/>
            <a:gdLst/>
            <a:ahLst/>
            <a:cxnLst/>
            <a:rect l="l" t="t" r="r" b="b"/>
            <a:pathLst>
              <a:path w="8645" h="17820" extrusionOk="0">
                <a:moveTo>
                  <a:pt x="1525" y="1"/>
                </a:moveTo>
                <a:cubicBezTo>
                  <a:pt x="1393" y="1"/>
                  <a:pt x="1263" y="33"/>
                  <a:pt x="1143" y="107"/>
                </a:cubicBezTo>
                <a:cubicBezTo>
                  <a:pt x="715" y="393"/>
                  <a:pt x="774" y="1048"/>
                  <a:pt x="965" y="1536"/>
                </a:cubicBezTo>
                <a:cubicBezTo>
                  <a:pt x="1370" y="2607"/>
                  <a:pt x="2084" y="3548"/>
                  <a:pt x="3322" y="4191"/>
                </a:cubicBezTo>
                <a:cubicBezTo>
                  <a:pt x="3584" y="4870"/>
                  <a:pt x="3846" y="5572"/>
                  <a:pt x="4084" y="6275"/>
                </a:cubicBezTo>
                <a:cubicBezTo>
                  <a:pt x="3441" y="5441"/>
                  <a:pt x="2560" y="4786"/>
                  <a:pt x="1584" y="4441"/>
                </a:cubicBezTo>
                <a:cubicBezTo>
                  <a:pt x="1399" y="4379"/>
                  <a:pt x="1195" y="4333"/>
                  <a:pt x="1001" y="4333"/>
                </a:cubicBezTo>
                <a:cubicBezTo>
                  <a:pt x="784" y="4333"/>
                  <a:pt x="580" y="4391"/>
                  <a:pt x="429" y="4548"/>
                </a:cubicBezTo>
                <a:cubicBezTo>
                  <a:pt x="227" y="4774"/>
                  <a:pt x="227" y="5132"/>
                  <a:pt x="358" y="5394"/>
                </a:cubicBezTo>
                <a:cubicBezTo>
                  <a:pt x="488" y="5667"/>
                  <a:pt x="727" y="5858"/>
                  <a:pt x="989" y="6036"/>
                </a:cubicBezTo>
                <a:cubicBezTo>
                  <a:pt x="1846" y="6644"/>
                  <a:pt x="2894" y="7013"/>
                  <a:pt x="4322" y="7049"/>
                </a:cubicBezTo>
                <a:cubicBezTo>
                  <a:pt x="4560" y="7822"/>
                  <a:pt x="4775" y="8596"/>
                  <a:pt x="4989" y="9370"/>
                </a:cubicBezTo>
                <a:cubicBezTo>
                  <a:pt x="4179" y="8251"/>
                  <a:pt x="2905" y="7477"/>
                  <a:pt x="1548" y="7299"/>
                </a:cubicBezTo>
                <a:cubicBezTo>
                  <a:pt x="1422" y="7281"/>
                  <a:pt x="1297" y="7270"/>
                  <a:pt x="1174" y="7270"/>
                </a:cubicBezTo>
                <a:cubicBezTo>
                  <a:pt x="960" y="7270"/>
                  <a:pt x="752" y="7303"/>
                  <a:pt x="548" y="7394"/>
                </a:cubicBezTo>
                <a:cubicBezTo>
                  <a:pt x="238" y="7537"/>
                  <a:pt x="0" y="7870"/>
                  <a:pt x="60" y="8192"/>
                </a:cubicBezTo>
                <a:cubicBezTo>
                  <a:pt x="119" y="8608"/>
                  <a:pt x="584" y="8834"/>
                  <a:pt x="989" y="8989"/>
                </a:cubicBezTo>
                <a:cubicBezTo>
                  <a:pt x="2203" y="9418"/>
                  <a:pt x="3489" y="9668"/>
                  <a:pt x="5120" y="9799"/>
                </a:cubicBezTo>
                <a:cubicBezTo>
                  <a:pt x="5394" y="10847"/>
                  <a:pt x="5608" y="11906"/>
                  <a:pt x="5822" y="12954"/>
                </a:cubicBezTo>
                <a:cubicBezTo>
                  <a:pt x="5477" y="12454"/>
                  <a:pt x="5108" y="11966"/>
                  <a:pt x="4644" y="11549"/>
                </a:cubicBezTo>
                <a:cubicBezTo>
                  <a:pt x="4037" y="10989"/>
                  <a:pt x="3275" y="10597"/>
                  <a:pt x="2453" y="10549"/>
                </a:cubicBezTo>
                <a:cubicBezTo>
                  <a:pt x="2403" y="10544"/>
                  <a:pt x="2353" y="10542"/>
                  <a:pt x="2303" y="10542"/>
                </a:cubicBezTo>
                <a:cubicBezTo>
                  <a:pt x="2089" y="10542"/>
                  <a:pt x="1872" y="10586"/>
                  <a:pt x="1679" y="10692"/>
                </a:cubicBezTo>
                <a:cubicBezTo>
                  <a:pt x="1441" y="10811"/>
                  <a:pt x="1262" y="11049"/>
                  <a:pt x="1250" y="11323"/>
                </a:cubicBezTo>
                <a:cubicBezTo>
                  <a:pt x="1239" y="11787"/>
                  <a:pt x="1703" y="12109"/>
                  <a:pt x="2096" y="12299"/>
                </a:cubicBezTo>
                <a:cubicBezTo>
                  <a:pt x="3310" y="12918"/>
                  <a:pt x="4584" y="13371"/>
                  <a:pt x="5894" y="13454"/>
                </a:cubicBezTo>
                <a:cubicBezTo>
                  <a:pt x="5953" y="13787"/>
                  <a:pt x="6013" y="14133"/>
                  <a:pt x="6061" y="14466"/>
                </a:cubicBezTo>
                <a:cubicBezTo>
                  <a:pt x="6227" y="15538"/>
                  <a:pt x="6346" y="16609"/>
                  <a:pt x="6430" y="17681"/>
                </a:cubicBezTo>
                <a:cubicBezTo>
                  <a:pt x="6436" y="17772"/>
                  <a:pt x="6516" y="17819"/>
                  <a:pt x="6591" y="17819"/>
                </a:cubicBezTo>
                <a:cubicBezTo>
                  <a:pt x="6664" y="17819"/>
                  <a:pt x="6733" y="17774"/>
                  <a:pt x="6727" y="17681"/>
                </a:cubicBezTo>
                <a:cubicBezTo>
                  <a:pt x="6561" y="15835"/>
                  <a:pt x="6311" y="13990"/>
                  <a:pt x="5942" y="12156"/>
                </a:cubicBezTo>
                <a:cubicBezTo>
                  <a:pt x="7156" y="11513"/>
                  <a:pt x="7989" y="10382"/>
                  <a:pt x="8466" y="9108"/>
                </a:cubicBezTo>
                <a:cubicBezTo>
                  <a:pt x="8573" y="8823"/>
                  <a:pt x="8644" y="8465"/>
                  <a:pt x="8454" y="8239"/>
                </a:cubicBezTo>
                <a:cubicBezTo>
                  <a:pt x="8360" y="8137"/>
                  <a:pt x="8204" y="8083"/>
                  <a:pt x="8041" y="8083"/>
                </a:cubicBezTo>
                <a:cubicBezTo>
                  <a:pt x="7976" y="8083"/>
                  <a:pt x="7910" y="8091"/>
                  <a:pt x="7847" y="8108"/>
                </a:cubicBezTo>
                <a:cubicBezTo>
                  <a:pt x="7620" y="8168"/>
                  <a:pt x="7442" y="8311"/>
                  <a:pt x="7275" y="8465"/>
                </a:cubicBezTo>
                <a:cubicBezTo>
                  <a:pt x="6418" y="9251"/>
                  <a:pt x="5894" y="10382"/>
                  <a:pt x="5822" y="11549"/>
                </a:cubicBezTo>
                <a:cubicBezTo>
                  <a:pt x="5632" y="10632"/>
                  <a:pt x="5406" y="9739"/>
                  <a:pt x="5168" y="8846"/>
                </a:cubicBezTo>
                <a:cubicBezTo>
                  <a:pt x="6644" y="8346"/>
                  <a:pt x="7454" y="6894"/>
                  <a:pt x="7716" y="5334"/>
                </a:cubicBezTo>
                <a:cubicBezTo>
                  <a:pt x="7775" y="4953"/>
                  <a:pt x="7739" y="4441"/>
                  <a:pt x="7370" y="4274"/>
                </a:cubicBezTo>
                <a:cubicBezTo>
                  <a:pt x="7304" y="4248"/>
                  <a:pt x="7235" y="4236"/>
                  <a:pt x="7165" y="4236"/>
                </a:cubicBezTo>
                <a:cubicBezTo>
                  <a:pt x="6984" y="4236"/>
                  <a:pt x="6798" y="4314"/>
                  <a:pt x="6644" y="4417"/>
                </a:cubicBezTo>
                <a:cubicBezTo>
                  <a:pt x="5942" y="4846"/>
                  <a:pt x="5489" y="5620"/>
                  <a:pt x="5287" y="6406"/>
                </a:cubicBezTo>
                <a:cubicBezTo>
                  <a:pt x="5108" y="7120"/>
                  <a:pt x="5096" y="7846"/>
                  <a:pt x="5096" y="8596"/>
                </a:cubicBezTo>
                <a:cubicBezTo>
                  <a:pt x="4894" y="7894"/>
                  <a:pt x="4691" y="7215"/>
                  <a:pt x="4465" y="6525"/>
                </a:cubicBezTo>
                <a:cubicBezTo>
                  <a:pt x="4203" y="5703"/>
                  <a:pt x="3906" y="4893"/>
                  <a:pt x="3584" y="4084"/>
                </a:cubicBezTo>
                <a:cubicBezTo>
                  <a:pt x="3822" y="2810"/>
                  <a:pt x="3429" y="1417"/>
                  <a:pt x="2513" y="500"/>
                </a:cubicBezTo>
                <a:cubicBezTo>
                  <a:pt x="2252" y="231"/>
                  <a:pt x="1879" y="1"/>
                  <a:pt x="1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11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1295680" y="2796075"/>
            <a:ext cx="2766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3"/>
          </p:nvPr>
        </p:nvSpPr>
        <p:spPr>
          <a:xfrm>
            <a:off x="5204717" y="2796075"/>
            <a:ext cx="2766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4751811" y="3345750"/>
            <a:ext cx="36723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842775" y="3345750"/>
            <a:ext cx="36723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0" y="4515748"/>
            <a:ext cx="9144000" cy="62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-60900" y="4604100"/>
            <a:ext cx="9490685" cy="948967"/>
          </a:xfrm>
          <a:custGeom>
            <a:avLst/>
            <a:gdLst/>
            <a:ahLst/>
            <a:cxnLst/>
            <a:rect l="l" t="t" r="r" b="b"/>
            <a:pathLst>
              <a:path w="30942" h="16680" extrusionOk="0">
                <a:moveTo>
                  <a:pt x="2988" y="1"/>
                </a:moveTo>
                <a:cubicBezTo>
                  <a:pt x="2250" y="1"/>
                  <a:pt x="1523" y="159"/>
                  <a:pt x="993" y="552"/>
                </a:cubicBezTo>
                <a:cubicBezTo>
                  <a:pt x="14" y="1296"/>
                  <a:pt x="27" y="2510"/>
                  <a:pt x="105" y="3581"/>
                </a:cubicBezTo>
                <a:cubicBezTo>
                  <a:pt x="262" y="5670"/>
                  <a:pt x="1" y="12197"/>
                  <a:pt x="158" y="14286"/>
                </a:cubicBezTo>
                <a:cubicBezTo>
                  <a:pt x="184" y="14533"/>
                  <a:pt x="210" y="14795"/>
                  <a:pt x="353" y="15030"/>
                </a:cubicBezTo>
                <a:cubicBezTo>
                  <a:pt x="654" y="15487"/>
                  <a:pt x="1371" y="15656"/>
                  <a:pt x="2011" y="15774"/>
                </a:cubicBezTo>
                <a:cubicBezTo>
                  <a:pt x="4788" y="16247"/>
                  <a:pt x="7621" y="16494"/>
                  <a:pt x="10454" y="16494"/>
                </a:cubicBezTo>
                <a:cubicBezTo>
                  <a:pt x="11217" y="16494"/>
                  <a:pt x="11980" y="16476"/>
                  <a:pt x="12743" y="16440"/>
                </a:cubicBezTo>
                <a:cubicBezTo>
                  <a:pt x="15001" y="16338"/>
                  <a:pt x="17267" y="16081"/>
                  <a:pt x="19516" y="16081"/>
                </a:cubicBezTo>
                <a:cubicBezTo>
                  <a:pt x="20451" y="16081"/>
                  <a:pt x="21383" y="16125"/>
                  <a:pt x="22311" y="16244"/>
                </a:cubicBezTo>
                <a:cubicBezTo>
                  <a:pt x="23502" y="16408"/>
                  <a:pt x="24744" y="16680"/>
                  <a:pt x="25932" y="16680"/>
                </a:cubicBezTo>
                <a:cubicBezTo>
                  <a:pt x="26541" y="16680"/>
                  <a:pt x="27137" y="16608"/>
                  <a:pt x="27703" y="16413"/>
                </a:cubicBezTo>
                <a:cubicBezTo>
                  <a:pt x="29166" y="15905"/>
                  <a:pt x="30040" y="14664"/>
                  <a:pt x="30327" y="13424"/>
                </a:cubicBezTo>
                <a:cubicBezTo>
                  <a:pt x="30614" y="12184"/>
                  <a:pt x="30837" y="6479"/>
                  <a:pt x="30719" y="5226"/>
                </a:cubicBezTo>
                <a:cubicBezTo>
                  <a:pt x="30666" y="4507"/>
                  <a:pt x="30628" y="3776"/>
                  <a:pt x="30719" y="3059"/>
                </a:cubicBezTo>
                <a:cubicBezTo>
                  <a:pt x="30758" y="2758"/>
                  <a:pt x="30849" y="2458"/>
                  <a:pt x="30901" y="2171"/>
                </a:cubicBezTo>
                <a:cubicBezTo>
                  <a:pt x="30928" y="1975"/>
                  <a:pt x="30941" y="1766"/>
                  <a:pt x="30811" y="1609"/>
                </a:cubicBezTo>
                <a:cubicBezTo>
                  <a:pt x="30654" y="1400"/>
                  <a:pt x="30314" y="1374"/>
                  <a:pt x="30040" y="1322"/>
                </a:cubicBezTo>
                <a:cubicBezTo>
                  <a:pt x="29570" y="1257"/>
                  <a:pt x="29113" y="1179"/>
                  <a:pt x="28656" y="1113"/>
                </a:cubicBezTo>
                <a:cubicBezTo>
                  <a:pt x="27730" y="970"/>
                  <a:pt x="26816" y="826"/>
                  <a:pt x="25888" y="683"/>
                </a:cubicBezTo>
                <a:cubicBezTo>
                  <a:pt x="24974" y="539"/>
                  <a:pt x="24061" y="396"/>
                  <a:pt x="23134" y="251"/>
                </a:cubicBezTo>
                <a:cubicBezTo>
                  <a:pt x="23030" y="225"/>
                  <a:pt x="22925" y="213"/>
                  <a:pt x="22821" y="199"/>
                </a:cubicBezTo>
                <a:cubicBezTo>
                  <a:pt x="22319" y="117"/>
                  <a:pt x="21808" y="40"/>
                  <a:pt x="21305" y="40"/>
                </a:cubicBezTo>
                <a:cubicBezTo>
                  <a:pt x="21009" y="40"/>
                  <a:pt x="20717" y="67"/>
                  <a:pt x="20431" y="134"/>
                </a:cubicBezTo>
                <a:cubicBezTo>
                  <a:pt x="19348" y="408"/>
                  <a:pt x="18578" y="1244"/>
                  <a:pt x="17468" y="1440"/>
                </a:cubicBezTo>
                <a:cubicBezTo>
                  <a:pt x="17309" y="1466"/>
                  <a:pt x="17151" y="1478"/>
                  <a:pt x="16992" y="1478"/>
                </a:cubicBezTo>
                <a:cubicBezTo>
                  <a:pt x="15559" y="1478"/>
                  <a:pt x="14162" y="507"/>
                  <a:pt x="12748" y="507"/>
                </a:cubicBezTo>
                <a:cubicBezTo>
                  <a:pt x="12538" y="507"/>
                  <a:pt x="12327" y="529"/>
                  <a:pt x="12116" y="578"/>
                </a:cubicBezTo>
                <a:cubicBezTo>
                  <a:pt x="11528" y="721"/>
                  <a:pt x="11045" y="1074"/>
                  <a:pt x="10484" y="1270"/>
                </a:cubicBezTo>
                <a:cubicBezTo>
                  <a:pt x="10091" y="1406"/>
                  <a:pt x="9673" y="1462"/>
                  <a:pt x="9248" y="1462"/>
                </a:cubicBezTo>
                <a:cubicBezTo>
                  <a:pt x="8571" y="1462"/>
                  <a:pt x="7875" y="1319"/>
                  <a:pt x="7233" y="1127"/>
                </a:cubicBezTo>
                <a:cubicBezTo>
                  <a:pt x="6202" y="800"/>
                  <a:pt x="5223" y="343"/>
                  <a:pt x="4139" y="121"/>
                </a:cubicBezTo>
                <a:cubicBezTo>
                  <a:pt x="3770" y="45"/>
                  <a:pt x="3377" y="1"/>
                  <a:pt x="2988" y="1"/>
                </a:cubicBez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1" name="Google Shape;51;p5"/>
          <p:cNvGrpSpPr/>
          <p:nvPr/>
        </p:nvGrpSpPr>
        <p:grpSpPr>
          <a:xfrm>
            <a:off x="432187" y="4564268"/>
            <a:ext cx="797988" cy="568660"/>
            <a:chOff x="-1777613" y="4564268"/>
            <a:chExt cx="797988" cy="568660"/>
          </a:xfrm>
        </p:grpSpPr>
        <p:sp>
          <p:nvSpPr>
            <p:cNvPr id="52" name="Google Shape;52;p5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1391467" y="4721110"/>
              <a:ext cx="411843" cy="381639"/>
            </a:xfrm>
            <a:custGeom>
              <a:avLst/>
              <a:gdLst/>
              <a:ahLst/>
              <a:cxnLst/>
              <a:rect l="l" t="t" r="r" b="b"/>
              <a:pathLst>
                <a:path w="9975" h="9244" extrusionOk="0">
                  <a:moveTo>
                    <a:pt x="2990" y="8147"/>
                  </a:moveTo>
                  <a:cubicBezTo>
                    <a:pt x="3225" y="7533"/>
                    <a:pt x="3538" y="7155"/>
                    <a:pt x="3134" y="7037"/>
                  </a:cubicBezTo>
                  <a:cubicBezTo>
                    <a:pt x="2742" y="6932"/>
                    <a:pt x="2377" y="7129"/>
                    <a:pt x="2220" y="6894"/>
                  </a:cubicBezTo>
                  <a:cubicBezTo>
                    <a:pt x="2064" y="6659"/>
                    <a:pt x="1489" y="5992"/>
                    <a:pt x="1280" y="5928"/>
                  </a:cubicBezTo>
                  <a:cubicBezTo>
                    <a:pt x="1071" y="5862"/>
                    <a:pt x="1058" y="5757"/>
                    <a:pt x="889" y="5757"/>
                  </a:cubicBezTo>
                  <a:cubicBezTo>
                    <a:pt x="718" y="5757"/>
                    <a:pt x="1" y="5902"/>
                    <a:pt x="1" y="5653"/>
                  </a:cubicBezTo>
                  <a:cubicBezTo>
                    <a:pt x="1" y="5405"/>
                    <a:pt x="301" y="5131"/>
                    <a:pt x="549" y="5105"/>
                  </a:cubicBezTo>
                  <a:cubicBezTo>
                    <a:pt x="810" y="5066"/>
                    <a:pt x="1202" y="4909"/>
                    <a:pt x="1045" y="4596"/>
                  </a:cubicBezTo>
                  <a:cubicBezTo>
                    <a:pt x="889" y="4283"/>
                    <a:pt x="849" y="4048"/>
                    <a:pt x="1110" y="3956"/>
                  </a:cubicBezTo>
                  <a:cubicBezTo>
                    <a:pt x="1385" y="3877"/>
                    <a:pt x="1711" y="4492"/>
                    <a:pt x="1724" y="4779"/>
                  </a:cubicBezTo>
                  <a:cubicBezTo>
                    <a:pt x="1750" y="5066"/>
                    <a:pt x="1724" y="5223"/>
                    <a:pt x="2011" y="5627"/>
                  </a:cubicBezTo>
                  <a:cubicBezTo>
                    <a:pt x="2285" y="6032"/>
                    <a:pt x="2598" y="6123"/>
                    <a:pt x="2781" y="6241"/>
                  </a:cubicBezTo>
                  <a:cubicBezTo>
                    <a:pt x="2977" y="6358"/>
                    <a:pt x="3486" y="6488"/>
                    <a:pt x="3617" y="6424"/>
                  </a:cubicBezTo>
                  <a:cubicBezTo>
                    <a:pt x="3735" y="6345"/>
                    <a:pt x="3538" y="6006"/>
                    <a:pt x="3434" y="5797"/>
                  </a:cubicBezTo>
                  <a:cubicBezTo>
                    <a:pt x="3343" y="5588"/>
                    <a:pt x="3355" y="5405"/>
                    <a:pt x="3578" y="5392"/>
                  </a:cubicBezTo>
                  <a:cubicBezTo>
                    <a:pt x="3787" y="5366"/>
                    <a:pt x="4113" y="5549"/>
                    <a:pt x="4139" y="5405"/>
                  </a:cubicBezTo>
                  <a:cubicBezTo>
                    <a:pt x="4152" y="5275"/>
                    <a:pt x="4100" y="4935"/>
                    <a:pt x="4152" y="4753"/>
                  </a:cubicBezTo>
                  <a:cubicBezTo>
                    <a:pt x="4217" y="4582"/>
                    <a:pt x="4361" y="4230"/>
                    <a:pt x="4152" y="4204"/>
                  </a:cubicBezTo>
                  <a:cubicBezTo>
                    <a:pt x="3943" y="4191"/>
                    <a:pt x="3773" y="4400"/>
                    <a:pt x="3408" y="4295"/>
                  </a:cubicBezTo>
                  <a:cubicBezTo>
                    <a:pt x="3042" y="4191"/>
                    <a:pt x="2977" y="4008"/>
                    <a:pt x="2795" y="4060"/>
                  </a:cubicBezTo>
                  <a:cubicBezTo>
                    <a:pt x="2624" y="4112"/>
                    <a:pt x="2429" y="4217"/>
                    <a:pt x="2325" y="4126"/>
                  </a:cubicBezTo>
                  <a:cubicBezTo>
                    <a:pt x="2220" y="4034"/>
                    <a:pt x="2220" y="3813"/>
                    <a:pt x="2325" y="3695"/>
                  </a:cubicBezTo>
                  <a:cubicBezTo>
                    <a:pt x="2416" y="3590"/>
                    <a:pt x="2429" y="3499"/>
                    <a:pt x="2325" y="3381"/>
                  </a:cubicBezTo>
                  <a:cubicBezTo>
                    <a:pt x="2233" y="3277"/>
                    <a:pt x="2076" y="3146"/>
                    <a:pt x="1919" y="3108"/>
                  </a:cubicBezTo>
                  <a:cubicBezTo>
                    <a:pt x="1776" y="3056"/>
                    <a:pt x="1515" y="2885"/>
                    <a:pt x="1580" y="2716"/>
                  </a:cubicBezTo>
                  <a:cubicBezTo>
                    <a:pt x="1646" y="2546"/>
                    <a:pt x="1907" y="2429"/>
                    <a:pt x="1907" y="2429"/>
                  </a:cubicBezTo>
                  <a:cubicBezTo>
                    <a:pt x="1907" y="2429"/>
                    <a:pt x="2024" y="2076"/>
                    <a:pt x="1802" y="1933"/>
                  </a:cubicBezTo>
                  <a:cubicBezTo>
                    <a:pt x="1567" y="1802"/>
                    <a:pt x="1359" y="1710"/>
                    <a:pt x="1554" y="1528"/>
                  </a:cubicBezTo>
                  <a:cubicBezTo>
                    <a:pt x="1737" y="1358"/>
                    <a:pt x="2128" y="1162"/>
                    <a:pt x="2377" y="1449"/>
                  </a:cubicBezTo>
                  <a:cubicBezTo>
                    <a:pt x="2624" y="1724"/>
                    <a:pt x="2638" y="2337"/>
                    <a:pt x="2703" y="2676"/>
                  </a:cubicBezTo>
                  <a:cubicBezTo>
                    <a:pt x="2769" y="3003"/>
                    <a:pt x="2990" y="3355"/>
                    <a:pt x="3329" y="3460"/>
                  </a:cubicBezTo>
                  <a:cubicBezTo>
                    <a:pt x="3682" y="3564"/>
                    <a:pt x="4518" y="3695"/>
                    <a:pt x="4518" y="3695"/>
                  </a:cubicBezTo>
                  <a:cubicBezTo>
                    <a:pt x="4518" y="3695"/>
                    <a:pt x="4765" y="3186"/>
                    <a:pt x="4570" y="2821"/>
                  </a:cubicBezTo>
                  <a:cubicBezTo>
                    <a:pt x="4374" y="2441"/>
                    <a:pt x="4087" y="2389"/>
                    <a:pt x="4074" y="1881"/>
                  </a:cubicBezTo>
                  <a:cubicBezTo>
                    <a:pt x="4060" y="1371"/>
                    <a:pt x="4231" y="1110"/>
                    <a:pt x="4048" y="927"/>
                  </a:cubicBezTo>
                  <a:cubicBezTo>
                    <a:pt x="3878" y="744"/>
                    <a:pt x="3590" y="457"/>
                    <a:pt x="3590" y="327"/>
                  </a:cubicBezTo>
                  <a:cubicBezTo>
                    <a:pt x="3590" y="196"/>
                    <a:pt x="3630" y="39"/>
                    <a:pt x="3825" y="13"/>
                  </a:cubicBezTo>
                  <a:cubicBezTo>
                    <a:pt x="4022" y="1"/>
                    <a:pt x="4231" y="39"/>
                    <a:pt x="4295" y="170"/>
                  </a:cubicBezTo>
                  <a:cubicBezTo>
                    <a:pt x="4348" y="300"/>
                    <a:pt x="4413" y="483"/>
                    <a:pt x="4504" y="627"/>
                  </a:cubicBezTo>
                  <a:cubicBezTo>
                    <a:pt x="4596" y="770"/>
                    <a:pt x="4792" y="718"/>
                    <a:pt x="4805" y="614"/>
                  </a:cubicBezTo>
                  <a:cubicBezTo>
                    <a:pt x="4805" y="509"/>
                    <a:pt x="5026" y="248"/>
                    <a:pt x="5249" y="353"/>
                  </a:cubicBezTo>
                  <a:cubicBezTo>
                    <a:pt x="5458" y="445"/>
                    <a:pt x="5667" y="640"/>
                    <a:pt x="5562" y="875"/>
                  </a:cubicBezTo>
                  <a:cubicBezTo>
                    <a:pt x="5444" y="1110"/>
                    <a:pt x="5053" y="1606"/>
                    <a:pt x="5118" y="1933"/>
                  </a:cubicBezTo>
                  <a:cubicBezTo>
                    <a:pt x="5183" y="2272"/>
                    <a:pt x="5275" y="2481"/>
                    <a:pt x="5314" y="2742"/>
                  </a:cubicBezTo>
                  <a:cubicBezTo>
                    <a:pt x="5353" y="3003"/>
                    <a:pt x="5314" y="3251"/>
                    <a:pt x="5444" y="3251"/>
                  </a:cubicBezTo>
                  <a:cubicBezTo>
                    <a:pt x="5575" y="3251"/>
                    <a:pt x="5653" y="2990"/>
                    <a:pt x="5810" y="3082"/>
                  </a:cubicBezTo>
                  <a:cubicBezTo>
                    <a:pt x="5966" y="3186"/>
                    <a:pt x="6006" y="3303"/>
                    <a:pt x="5966" y="3408"/>
                  </a:cubicBezTo>
                  <a:cubicBezTo>
                    <a:pt x="5940" y="3512"/>
                    <a:pt x="5523" y="3787"/>
                    <a:pt x="5496" y="4022"/>
                  </a:cubicBezTo>
                  <a:cubicBezTo>
                    <a:pt x="5458" y="4243"/>
                    <a:pt x="5745" y="4700"/>
                    <a:pt x="5888" y="4596"/>
                  </a:cubicBezTo>
                  <a:cubicBezTo>
                    <a:pt x="6032" y="4504"/>
                    <a:pt x="6515" y="4086"/>
                    <a:pt x="6619" y="3708"/>
                  </a:cubicBezTo>
                  <a:cubicBezTo>
                    <a:pt x="6737" y="3343"/>
                    <a:pt x="6567" y="3120"/>
                    <a:pt x="6515" y="2781"/>
                  </a:cubicBezTo>
                  <a:cubicBezTo>
                    <a:pt x="6450" y="2429"/>
                    <a:pt x="6880" y="2168"/>
                    <a:pt x="6880" y="1907"/>
                  </a:cubicBezTo>
                  <a:cubicBezTo>
                    <a:pt x="6894" y="1632"/>
                    <a:pt x="6619" y="1411"/>
                    <a:pt x="6776" y="1240"/>
                  </a:cubicBezTo>
                  <a:cubicBezTo>
                    <a:pt x="6946" y="1058"/>
                    <a:pt x="7037" y="953"/>
                    <a:pt x="7181" y="1058"/>
                  </a:cubicBezTo>
                  <a:cubicBezTo>
                    <a:pt x="7312" y="1162"/>
                    <a:pt x="7402" y="1515"/>
                    <a:pt x="7429" y="1710"/>
                  </a:cubicBezTo>
                  <a:cubicBezTo>
                    <a:pt x="7468" y="1907"/>
                    <a:pt x="7246" y="2180"/>
                    <a:pt x="7364" y="2429"/>
                  </a:cubicBezTo>
                  <a:cubicBezTo>
                    <a:pt x="7481" y="2664"/>
                    <a:pt x="7846" y="2507"/>
                    <a:pt x="8095" y="2154"/>
                  </a:cubicBezTo>
                  <a:cubicBezTo>
                    <a:pt x="8342" y="1802"/>
                    <a:pt x="8487" y="1646"/>
                    <a:pt x="8722" y="1698"/>
                  </a:cubicBezTo>
                  <a:cubicBezTo>
                    <a:pt x="8957" y="1750"/>
                    <a:pt x="8995" y="1724"/>
                    <a:pt x="9047" y="1867"/>
                  </a:cubicBezTo>
                  <a:cubicBezTo>
                    <a:pt x="9113" y="2024"/>
                    <a:pt x="9309" y="2259"/>
                    <a:pt x="9047" y="2507"/>
                  </a:cubicBezTo>
                  <a:cubicBezTo>
                    <a:pt x="8774" y="2755"/>
                    <a:pt x="8630" y="2716"/>
                    <a:pt x="8238" y="2977"/>
                  </a:cubicBezTo>
                  <a:cubicBezTo>
                    <a:pt x="7860" y="3238"/>
                    <a:pt x="7625" y="3381"/>
                    <a:pt x="7599" y="3616"/>
                  </a:cubicBezTo>
                  <a:cubicBezTo>
                    <a:pt x="7585" y="3851"/>
                    <a:pt x="7455" y="4086"/>
                    <a:pt x="7338" y="4243"/>
                  </a:cubicBezTo>
                  <a:cubicBezTo>
                    <a:pt x="7233" y="4413"/>
                    <a:pt x="8029" y="4335"/>
                    <a:pt x="8212" y="4426"/>
                  </a:cubicBezTo>
                  <a:cubicBezTo>
                    <a:pt x="8395" y="4518"/>
                    <a:pt x="8604" y="4648"/>
                    <a:pt x="8434" y="4791"/>
                  </a:cubicBezTo>
                  <a:cubicBezTo>
                    <a:pt x="8252" y="4922"/>
                    <a:pt x="7402" y="4870"/>
                    <a:pt x="7207" y="4922"/>
                  </a:cubicBezTo>
                  <a:cubicBezTo>
                    <a:pt x="7011" y="4974"/>
                    <a:pt x="6293" y="5118"/>
                    <a:pt x="6163" y="5275"/>
                  </a:cubicBezTo>
                  <a:cubicBezTo>
                    <a:pt x="6045" y="5432"/>
                    <a:pt x="5862" y="5771"/>
                    <a:pt x="5876" y="5914"/>
                  </a:cubicBezTo>
                  <a:cubicBezTo>
                    <a:pt x="5902" y="6058"/>
                    <a:pt x="6332" y="6084"/>
                    <a:pt x="6633" y="5954"/>
                  </a:cubicBezTo>
                  <a:cubicBezTo>
                    <a:pt x="6933" y="5810"/>
                    <a:pt x="7338" y="5914"/>
                    <a:pt x="7494" y="5862"/>
                  </a:cubicBezTo>
                  <a:cubicBezTo>
                    <a:pt x="7664" y="5797"/>
                    <a:pt x="7651" y="5470"/>
                    <a:pt x="7886" y="5484"/>
                  </a:cubicBezTo>
                  <a:cubicBezTo>
                    <a:pt x="8107" y="5496"/>
                    <a:pt x="7990" y="5575"/>
                    <a:pt x="8121" y="5797"/>
                  </a:cubicBezTo>
                  <a:cubicBezTo>
                    <a:pt x="8238" y="6018"/>
                    <a:pt x="8786" y="5902"/>
                    <a:pt x="9100" y="5836"/>
                  </a:cubicBezTo>
                  <a:cubicBezTo>
                    <a:pt x="9400" y="5771"/>
                    <a:pt x="9648" y="5653"/>
                    <a:pt x="9778" y="5875"/>
                  </a:cubicBezTo>
                  <a:cubicBezTo>
                    <a:pt x="9909" y="6110"/>
                    <a:pt x="9975" y="6306"/>
                    <a:pt x="9778" y="6436"/>
                  </a:cubicBezTo>
                  <a:cubicBezTo>
                    <a:pt x="9583" y="6580"/>
                    <a:pt x="8225" y="6723"/>
                    <a:pt x="7794" y="6659"/>
                  </a:cubicBezTo>
                  <a:cubicBezTo>
                    <a:pt x="7376" y="6580"/>
                    <a:pt x="7429" y="6319"/>
                    <a:pt x="6711" y="6528"/>
                  </a:cubicBezTo>
                  <a:cubicBezTo>
                    <a:pt x="5980" y="6750"/>
                    <a:pt x="5444" y="6946"/>
                    <a:pt x="5379" y="7037"/>
                  </a:cubicBezTo>
                  <a:cubicBezTo>
                    <a:pt x="5314" y="7129"/>
                    <a:pt x="5157" y="7338"/>
                    <a:pt x="5314" y="7428"/>
                  </a:cubicBezTo>
                  <a:cubicBezTo>
                    <a:pt x="5458" y="7533"/>
                    <a:pt x="5914" y="7442"/>
                    <a:pt x="6019" y="7573"/>
                  </a:cubicBezTo>
                  <a:cubicBezTo>
                    <a:pt x="6123" y="7690"/>
                    <a:pt x="6163" y="7820"/>
                    <a:pt x="6045" y="7938"/>
                  </a:cubicBezTo>
                  <a:cubicBezTo>
                    <a:pt x="5914" y="8043"/>
                    <a:pt x="5575" y="8264"/>
                    <a:pt x="5340" y="8368"/>
                  </a:cubicBezTo>
                  <a:cubicBezTo>
                    <a:pt x="5105" y="8473"/>
                    <a:pt x="5040" y="8212"/>
                    <a:pt x="5000" y="8539"/>
                  </a:cubicBezTo>
                  <a:cubicBezTo>
                    <a:pt x="4974" y="8852"/>
                    <a:pt x="5249" y="8969"/>
                    <a:pt x="5014" y="9099"/>
                  </a:cubicBezTo>
                  <a:cubicBezTo>
                    <a:pt x="4792" y="9244"/>
                    <a:pt x="3578" y="9204"/>
                    <a:pt x="3082" y="9152"/>
                  </a:cubicBezTo>
                  <a:cubicBezTo>
                    <a:pt x="2598" y="9113"/>
                    <a:pt x="2429" y="8904"/>
                    <a:pt x="2481" y="8800"/>
                  </a:cubicBezTo>
                  <a:cubicBezTo>
                    <a:pt x="2520" y="8682"/>
                    <a:pt x="2990" y="8147"/>
                    <a:pt x="2990" y="8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8356965" y="4705453"/>
            <a:ext cx="447363" cy="427859"/>
            <a:chOff x="-1777613" y="4564268"/>
            <a:chExt cx="594581" cy="568660"/>
          </a:xfrm>
        </p:grpSpPr>
        <p:sp>
          <p:nvSpPr>
            <p:cNvPr id="56" name="Google Shape;56;p5"/>
            <p:cNvSpPr/>
            <p:nvPr/>
          </p:nvSpPr>
          <p:spPr>
            <a:xfrm>
              <a:off x="-1777613" y="4564268"/>
              <a:ext cx="589709" cy="546531"/>
            </a:xfrm>
            <a:custGeom>
              <a:avLst/>
              <a:gdLst/>
              <a:ahLst/>
              <a:cxnLst/>
              <a:rect l="l" t="t" r="r" b="b"/>
              <a:pathLst>
                <a:path w="14283" h="13238" extrusionOk="0">
                  <a:moveTo>
                    <a:pt x="10001" y="11685"/>
                  </a:moveTo>
                  <a:cubicBezTo>
                    <a:pt x="9675" y="10784"/>
                    <a:pt x="9231" y="10249"/>
                    <a:pt x="9792" y="10092"/>
                  </a:cubicBezTo>
                  <a:cubicBezTo>
                    <a:pt x="10366" y="9922"/>
                    <a:pt x="10902" y="10223"/>
                    <a:pt x="11124" y="9883"/>
                  </a:cubicBezTo>
                  <a:cubicBezTo>
                    <a:pt x="11346" y="9544"/>
                    <a:pt x="12155" y="8590"/>
                    <a:pt x="12455" y="8499"/>
                  </a:cubicBezTo>
                  <a:cubicBezTo>
                    <a:pt x="12756" y="8408"/>
                    <a:pt x="12782" y="8251"/>
                    <a:pt x="13030" y="8251"/>
                  </a:cubicBezTo>
                  <a:cubicBezTo>
                    <a:pt x="13265" y="8251"/>
                    <a:pt x="14283" y="8460"/>
                    <a:pt x="14283" y="8094"/>
                  </a:cubicBezTo>
                  <a:cubicBezTo>
                    <a:pt x="14283" y="7742"/>
                    <a:pt x="13853" y="7351"/>
                    <a:pt x="13500" y="7311"/>
                  </a:cubicBezTo>
                  <a:cubicBezTo>
                    <a:pt x="13148" y="7272"/>
                    <a:pt x="12573" y="7024"/>
                    <a:pt x="12795" y="6580"/>
                  </a:cubicBezTo>
                  <a:cubicBezTo>
                    <a:pt x="13030" y="6136"/>
                    <a:pt x="13082" y="5797"/>
                    <a:pt x="12690" y="5680"/>
                  </a:cubicBezTo>
                  <a:cubicBezTo>
                    <a:pt x="12312" y="5562"/>
                    <a:pt x="11855" y="6437"/>
                    <a:pt x="11816" y="6855"/>
                  </a:cubicBezTo>
                  <a:cubicBezTo>
                    <a:pt x="11790" y="7272"/>
                    <a:pt x="11816" y="7494"/>
                    <a:pt x="11424" y="8068"/>
                  </a:cubicBezTo>
                  <a:cubicBezTo>
                    <a:pt x="11019" y="8643"/>
                    <a:pt x="10575" y="8787"/>
                    <a:pt x="10302" y="8943"/>
                  </a:cubicBezTo>
                  <a:cubicBezTo>
                    <a:pt x="10041" y="9113"/>
                    <a:pt x="9296" y="9309"/>
                    <a:pt x="9113" y="9204"/>
                  </a:cubicBezTo>
                  <a:cubicBezTo>
                    <a:pt x="8930" y="9100"/>
                    <a:pt x="9231" y="8604"/>
                    <a:pt x="9362" y="8303"/>
                  </a:cubicBezTo>
                  <a:cubicBezTo>
                    <a:pt x="9505" y="8003"/>
                    <a:pt x="9492" y="7755"/>
                    <a:pt x="9179" y="7729"/>
                  </a:cubicBezTo>
                  <a:cubicBezTo>
                    <a:pt x="8866" y="7703"/>
                    <a:pt x="8396" y="7951"/>
                    <a:pt x="8370" y="7755"/>
                  </a:cubicBezTo>
                  <a:cubicBezTo>
                    <a:pt x="8343" y="7560"/>
                    <a:pt x="8434" y="7076"/>
                    <a:pt x="8343" y="6815"/>
                  </a:cubicBezTo>
                  <a:cubicBezTo>
                    <a:pt x="8251" y="6567"/>
                    <a:pt x="8043" y="6058"/>
                    <a:pt x="8343" y="6032"/>
                  </a:cubicBezTo>
                  <a:cubicBezTo>
                    <a:pt x="8643" y="6005"/>
                    <a:pt x="8892" y="6306"/>
                    <a:pt x="9414" y="6150"/>
                  </a:cubicBezTo>
                  <a:cubicBezTo>
                    <a:pt x="9936" y="6005"/>
                    <a:pt x="10041" y="5744"/>
                    <a:pt x="10288" y="5823"/>
                  </a:cubicBezTo>
                  <a:cubicBezTo>
                    <a:pt x="10537" y="5901"/>
                    <a:pt x="10810" y="6045"/>
                    <a:pt x="10954" y="5915"/>
                  </a:cubicBezTo>
                  <a:cubicBezTo>
                    <a:pt x="11111" y="5784"/>
                    <a:pt x="11111" y="5471"/>
                    <a:pt x="10967" y="5300"/>
                  </a:cubicBezTo>
                  <a:cubicBezTo>
                    <a:pt x="10836" y="5144"/>
                    <a:pt x="10824" y="5027"/>
                    <a:pt x="10954" y="4857"/>
                  </a:cubicBezTo>
                  <a:cubicBezTo>
                    <a:pt x="11085" y="4700"/>
                    <a:pt x="11320" y="4505"/>
                    <a:pt x="11541" y="4452"/>
                  </a:cubicBezTo>
                  <a:cubicBezTo>
                    <a:pt x="11750" y="4387"/>
                    <a:pt x="12116" y="4139"/>
                    <a:pt x="12025" y="3891"/>
                  </a:cubicBezTo>
                  <a:cubicBezTo>
                    <a:pt x="11933" y="3643"/>
                    <a:pt x="11555" y="3486"/>
                    <a:pt x="11555" y="3486"/>
                  </a:cubicBezTo>
                  <a:cubicBezTo>
                    <a:pt x="11555" y="3486"/>
                    <a:pt x="11385" y="2964"/>
                    <a:pt x="11712" y="2781"/>
                  </a:cubicBezTo>
                  <a:cubicBezTo>
                    <a:pt x="12037" y="2585"/>
                    <a:pt x="12338" y="2455"/>
                    <a:pt x="12077" y="2193"/>
                  </a:cubicBezTo>
                  <a:cubicBezTo>
                    <a:pt x="11802" y="1946"/>
                    <a:pt x="11242" y="1671"/>
                    <a:pt x="10889" y="2076"/>
                  </a:cubicBezTo>
                  <a:cubicBezTo>
                    <a:pt x="10523" y="2481"/>
                    <a:pt x="10511" y="3356"/>
                    <a:pt x="10419" y="3826"/>
                  </a:cubicBezTo>
                  <a:cubicBezTo>
                    <a:pt x="10328" y="4308"/>
                    <a:pt x="10001" y="4818"/>
                    <a:pt x="9518" y="4961"/>
                  </a:cubicBezTo>
                  <a:cubicBezTo>
                    <a:pt x="9022" y="5105"/>
                    <a:pt x="7821" y="5288"/>
                    <a:pt x="7821" y="5288"/>
                  </a:cubicBezTo>
                  <a:cubicBezTo>
                    <a:pt x="7821" y="5288"/>
                    <a:pt x="7468" y="4569"/>
                    <a:pt x="7743" y="4035"/>
                  </a:cubicBezTo>
                  <a:cubicBezTo>
                    <a:pt x="8030" y="3499"/>
                    <a:pt x="8448" y="3434"/>
                    <a:pt x="8460" y="2703"/>
                  </a:cubicBezTo>
                  <a:cubicBezTo>
                    <a:pt x="8474" y="1972"/>
                    <a:pt x="8239" y="1606"/>
                    <a:pt x="8486" y="1332"/>
                  </a:cubicBezTo>
                  <a:cubicBezTo>
                    <a:pt x="8748" y="1071"/>
                    <a:pt x="9153" y="667"/>
                    <a:pt x="9153" y="470"/>
                  </a:cubicBezTo>
                  <a:cubicBezTo>
                    <a:pt x="9153" y="275"/>
                    <a:pt x="9101" y="52"/>
                    <a:pt x="8813" y="26"/>
                  </a:cubicBezTo>
                  <a:cubicBezTo>
                    <a:pt x="8539" y="0"/>
                    <a:pt x="8239" y="52"/>
                    <a:pt x="8147" y="249"/>
                  </a:cubicBezTo>
                  <a:cubicBezTo>
                    <a:pt x="8056" y="444"/>
                    <a:pt x="7964" y="693"/>
                    <a:pt x="7834" y="902"/>
                  </a:cubicBezTo>
                  <a:cubicBezTo>
                    <a:pt x="7703" y="1110"/>
                    <a:pt x="7430" y="1032"/>
                    <a:pt x="7416" y="888"/>
                  </a:cubicBezTo>
                  <a:cubicBezTo>
                    <a:pt x="7403" y="745"/>
                    <a:pt x="7090" y="366"/>
                    <a:pt x="6777" y="496"/>
                  </a:cubicBezTo>
                  <a:cubicBezTo>
                    <a:pt x="6463" y="640"/>
                    <a:pt x="6176" y="914"/>
                    <a:pt x="6333" y="1253"/>
                  </a:cubicBezTo>
                  <a:cubicBezTo>
                    <a:pt x="6502" y="1606"/>
                    <a:pt x="7050" y="2298"/>
                    <a:pt x="6960" y="2781"/>
                  </a:cubicBezTo>
                  <a:cubicBezTo>
                    <a:pt x="6868" y="3251"/>
                    <a:pt x="6737" y="3565"/>
                    <a:pt x="6672" y="3930"/>
                  </a:cubicBezTo>
                  <a:cubicBezTo>
                    <a:pt x="6620" y="4308"/>
                    <a:pt x="6685" y="4661"/>
                    <a:pt x="6502" y="4661"/>
                  </a:cubicBezTo>
                  <a:cubicBezTo>
                    <a:pt x="6307" y="4661"/>
                    <a:pt x="6202" y="4296"/>
                    <a:pt x="5980" y="4426"/>
                  </a:cubicBezTo>
                  <a:cubicBezTo>
                    <a:pt x="5759" y="4557"/>
                    <a:pt x="5693" y="4740"/>
                    <a:pt x="5745" y="4883"/>
                  </a:cubicBezTo>
                  <a:cubicBezTo>
                    <a:pt x="5785" y="5039"/>
                    <a:pt x="6385" y="5431"/>
                    <a:pt x="6424" y="5758"/>
                  </a:cubicBezTo>
                  <a:cubicBezTo>
                    <a:pt x="6463" y="6097"/>
                    <a:pt x="6072" y="6737"/>
                    <a:pt x="5863" y="6593"/>
                  </a:cubicBezTo>
                  <a:cubicBezTo>
                    <a:pt x="5654" y="6463"/>
                    <a:pt x="4962" y="5849"/>
                    <a:pt x="4805" y="5314"/>
                  </a:cubicBezTo>
                  <a:cubicBezTo>
                    <a:pt x="4636" y="4778"/>
                    <a:pt x="4883" y="4465"/>
                    <a:pt x="4962" y="3982"/>
                  </a:cubicBezTo>
                  <a:cubicBezTo>
                    <a:pt x="5054" y="3486"/>
                    <a:pt x="4439" y="3121"/>
                    <a:pt x="4427" y="2729"/>
                  </a:cubicBezTo>
                  <a:cubicBezTo>
                    <a:pt x="4413" y="2350"/>
                    <a:pt x="4819" y="2037"/>
                    <a:pt x="4584" y="1776"/>
                  </a:cubicBezTo>
                  <a:cubicBezTo>
                    <a:pt x="4349" y="1528"/>
                    <a:pt x="4204" y="1358"/>
                    <a:pt x="4009" y="1515"/>
                  </a:cubicBezTo>
                  <a:cubicBezTo>
                    <a:pt x="3826" y="1659"/>
                    <a:pt x="3682" y="2167"/>
                    <a:pt x="3644" y="2455"/>
                  </a:cubicBezTo>
                  <a:cubicBezTo>
                    <a:pt x="3604" y="2729"/>
                    <a:pt x="3917" y="3133"/>
                    <a:pt x="3748" y="3473"/>
                  </a:cubicBezTo>
                  <a:cubicBezTo>
                    <a:pt x="3578" y="3812"/>
                    <a:pt x="3043" y="3591"/>
                    <a:pt x="2690" y="3095"/>
                  </a:cubicBezTo>
                  <a:cubicBezTo>
                    <a:pt x="2338" y="2585"/>
                    <a:pt x="2142" y="2364"/>
                    <a:pt x="1802" y="2428"/>
                  </a:cubicBezTo>
                  <a:cubicBezTo>
                    <a:pt x="1463" y="2507"/>
                    <a:pt x="1411" y="2468"/>
                    <a:pt x="1320" y="2690"/>
                  </a:cubicBezTo>
                  <a:cubicBezTo>
                    <a:pt x="1242" y="2912"/>
                    <a:pt x="954" y="3238"/>
                    <a:pt x="1346" y="3591"/>
                  </a:cubicBezTo>
                  <a:cubicBezTo>
                    <a:pt x="1724" y="3956"/>
                    <a:pt x="1933" y="3891"/>
                    <a:pt x="2481" y="4256"/>
                  </a:cubicBezTo>
                  <a:cubicBezTo>
                    <a:pt x="3030" y="4635"/>
                    <a:pt x="3383" y="4844"/>
                    <a:pt x="3409" y="5184"/>
                  </a:cubicBezTo>
                  <a:cubicBezTo>
                    <a:pt x="3435" y="5523"/>
                    <a:pt x="3618" y="5849"/>
                    <a:pt x="3774" y="6097"/>
                  </a:cubicBezTo>
                  <a:cubicBezTo>
                    <a:pt x="3943" y="6332"/>
                    <a:pt x="2795" y="6214"/>
                    <a:pt x="2533" y="6345"/>
                  </a:cubicBezTo>
                  <a:cubicBezTo>
                    <a:pt x="2260" y="6475"/>
                    <a:pt x="1959" y="6672"/>
                    <a:pt x="2220" y="6867"/>
                  </a:cubicBezTo>
                  <a:cubicBezTo>
                    <a:pt x="2469" y="7063"/>
                    <a:pt x="3682" y="6985"/>
                    <a:pt x="3969" y="7063"/>
                  </a:cubicBezTo>
                  <a:cubicBezTo>
                    <a:pt x="4257" y="7128"/>
                    <a:pt x="5275" y="7337"/>
                    <a:pt x="5458" y="7560"/>
                  </a:cubicBezTo>
                  <a:cubicBezTo>
                    <a:pt x="5641" y="7781"/>
                    <a:pt x="5902" y="8264"/>
                    <a:pt x="5875" y="8473"/>
                  </a:cubicBezTo>
                  <a:cubicBezTo>
                    <a:pt x="5849" y="8682"/>
                    <a:pt x="5223" y="8721"/>
                    <a:pt x="4792" y="8526"/>
                  </a:cubicBezTo>
                  <a:cubicBezTo>
                    <a:pt x="4361" y="8329"/>
                    <a:pt x="3787" y="8486"/>
                    <a:pt x="3552" y="8395"/>
                  </a:cubicBezTo>
                  <a:cubicBezTo>
                    <a:pt x="3317" y="8303"/>
                    <a:pt x="3330" y="7847"/>
                    <a:pt x="3003" y="7859"/>
                  </a:cubicBezTo>
                  <a:cubicBezTo>
                    <a:pt x="2678" y="7873"/>
                    <a:pt x="2847" y="7990"/>
                    <a:pt x="2664" y="8303"/>
                  </a:cubicBezTo>
                  <a:cubicBezTo>
                    <a:pt x="2481" y="8616"/>
                    <a:pt x="1712" y="8460"/>
                    <a:pt x="1268" y="8369"/>
                  </a:cubicBezTo>
                  <a:cubicBezTo>
                    <a:pt x="824" y="8277"/>
                    <a:pt x="471" y="8094"/>
                    <a:pt x="288" y="8421"/>
                  </a:cubicBezTo>
                  <a:cubicBezTo>
                    <a:pt x="93" y="8747"/>
                    <a:pt x="1" y="9048"/>
                    <a:pt x="288" y="9231"/>
                  </a:cubicBezTo>
                  <a:cubicBezTo>
                    <a:pt x="563" y="9426"/>
                    <a:pt x="2507" y="9648"/>
                    <a:pt x="3121" y="9544"/>
                  </a:cubicBezTo>
                  <a:cubicBezTo>
                    <a:pt x="3734" y="9439"/>
                    <a:pt x="3644" y="9048"/>
                    <a:pt x="4688" y="9361"/>
                  </a:cubicBezTo>
                  <a:cubicBezTo>
                    <a:pt x="5719" y="9674"/>
                    <a:pt x="6502" y="9962"/>
                    <a:pt x="6580" y="10092"/>
                  </a:cubicBezTo>
                  <a:cubicBezTo>
                    <a:pt x="6672" y="10223"/>
                    <a:pt x="6894" y="10522"/>
                    <a:pt x="6685" y="10653"/>
                  </a:cubicBezTo>
                  <a:cubicBezTo>
                    <a:pt x="6476" y="10784"/>
                    <a:pt x="5823" y="10667"/>
                    <a:pt x="5680" y="10849"/>
                  </a:cubicBezTo>
                  <a:cubicBezTo>
                    <a:pt x="5536" y="11032"/>
                    <a:pt x="5458" y="11201"/>
                    <a:pt x="5641" y="11372"/>
                  </a:cubicBezTo>
                  <a:cubicBezTo>
                    <a:pt x="5811" y="11528"/>
                    <a:pt x="6307" y="11842"/>
                    <a:pt x="6646" y="11998"/>
                  </a:cubicBezTo>
                  <a:cubicBezTo>
                    <a:pt x="6986" y="12141"/>
                    <a:pt x="7077" y="11776"/>
                    <a:pt x="7116" y="12233"/>
                  </a:cubicBezTo>
                  <a:cubicBezTo>
                    <a:pt x="7168" y="12690"/>
                    <a:pt x="6777" y="12860"/>
                    <a:pt x="7103" y="13043"/>
                  </a:cubicBezTo>
                  <a:cubicBezTo>
                    <a:pt x="7430" y="13238"/>
                    <a:pt x="9179" y="13186"/>
                    <a:pt x="9870" y="13121"/>
                  </a:cubicBezTo>
                  <a:cubicBezTo>
                    <a:pt x="10575" y="13069"/>
                    <a:pt x="10810" y="12768"/>
                    <a:pt x="10745" y="12599"/>
                  </a:cubicBezTo>
                  <a:cubicBezTo>
                    <a:pt x="10693" y="12442"/>
                    <a:pt x="10001" y="11685"/>
                    <a:pt x="10001" y="11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-1548508" y="5054197"/>
              <a:ext cx="365477" cy="78730"/>
            </a:xfrm>
            <a:custGeom>
              <a:avLst/>
              <a:gdLst/>
              <a:ahLst/>
              <a:cxnLst/>
              <a:rect l="l" t="t" r="r" b="b"/>
              <a:pathLst>
                <a:path w="8852" h="1907" extrusionOk="0">
                  <a:moveTo>
                    <a:pt x="6815" y="849"/>
                  </a:moveTo>
                  <a:cubicBezTo>
                    <a:pt x="6541" y="627"/>
                    <a:pt x="5014" y="13"/>
                    <a:pt x="4753" y="1"/>
                  </a:cubicBezTo>
                  <a:cubicBezTo>
                    <a:pt x="4504" y="1"/>
                    <a:pt x="3747" y="418"/>
                    <a:pt x="3669" y="418"/>
                  </a:cubicBezTo>
                  <a:cubicBezTo>
                    <a:pt x="3590" y="418"/>
                    <a:pt x="2833" y="262"/>
                    <a:pt x="2638" y="300"/>
                  </a:cubicBezTo>
                  <a:cubicBezTo>
                    <a:pt x="2429" y="353"/>
                    <a:pt x="1789" y="979"/>
                    <a:pt x="1489" y="1071"/>
                  </a:cubicBezTo>
                  <a:cubicBezTo>
                    <a:pt x="732" y="1280"/>
                    <a:pt x="170" y="1528"/>
                    <a:pt x="170" y="1528"/>
                  </a:cubicBezTo>
                  <a:cubicBezTo>
                    <a:pt x="170" y="1528"/>
                    <a:pt x="1" y="1802"/>
                    <a:pt x="13" y="1907"/>
                  </a:cubicBezTo>
                  <a:lnTo>
                    <a:pt x="8852" y="1907"/>
                  </a:lnTo>
                  <a:cubicBezTo>
                    <a:pt x="8539" y="1554"/>
                    <a:pt x="7807" y="744"/>
                    <a:pt x="7729" y="758"/>
                  </a:cubicBezTo>
                  <a:cubicBezTo>
                    <a:pt x="7637" y="770"/>
                    <a:pt x="6815" y="849"/>
                    <a:pt x="6815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" name="Google Shape;58;p5"/>
          <p:cNvSpPr/>
          <p:nvPr/>
        </p:nvSpPr>
        <p:spPr>
          <a:xfrm>
            <a:off x="-377481" y="615598"/>
            <a:ext cx="1770680" cy="62760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7849725" y="2571750"/>
            <a:ext cx="1580052" cy="478204"/>
          </a:xfrm>
          <a:custGeom>
            <a:avLst/>
            <a:gdLst/>
            <a:ahLst/>
            <a:cxnLst/>
            <a:rect l="l" t="t" r="r" b="b"/>
            <a:pathLst>
              <a:path w="142604" h="39061" extrusionOk="0">
                <a:moveTo>
                  <a:pt x="67062" y="1"/>
                </a:moveTo>
                <a:cubicBezTo>
                  <a:pt x="66879" y="1"/>
                  <a:pt x="66698" y="8"/>
                  <a:pt x="66521" y="23"/>
                </a:cubicBezTo>
                <a:cubicBezTo>
                  <a:pt x="65664" y="107"/>
                  <a:pt x="62094" y="837"/>
                  <a:pt x="61780" y="3718"/>
                </a:cubicBezTo>
                <a:cubicBezTo>
                  <a:pt x="59950" y="2496"/>
                  <a:pt x="58201" y="2000"/>
                  <a:pt x="56615" y="2000"/>
                </a:cubicBezTo>
                <a:cubicBezTo>
                  <a:pt x="52539" y="2000"/>
                  <a:pt x="49547" y="5282"/>
                  <a:pt x="49066" y="7957"/>
                </a:cubicBezTo>
                <a:cubicBezTo>
                  <a:pt x="49002" y="8291"/>
                  <a:pt x="48961" y="8604"/>
                  <a:pt x="48940" y="8938"/>
                </a:cubicBezTo>
                <a:cubicBezTo>
                  <a:pt x="48473" y="8821"/>
                  <a:pt x="47974" y="8756"/>
                  <a:pt x="47466" y="8756"/>
                </a:cubicBezTo>
                <a:cubicBezTo>
                  <a:pt x="47249" y="8756"/>
                  <a:pt x="47030" y="8768"/>
                  <a:pt x="46811" y="8793"/>
                </a:cubicBezTo>
                <a:cubicBezTo>
                  <a:pt x="45996" y="8896"/>
                  <a:pt x="45286" y="9168"/>
                  <a:pt x="44681" y="9544"/>
                </a:cubicBezTo>
                <a:cubicBezTo>
                  <a:pt x="42983" y="5852"/>
                  <a:pt x="38704" y="3358"/>
                  <a:pt x="33927" y="3358"/>
                </a:cubicBezTo>
                <a:cubicBezTo>
                  <a:pt x="33356" y="3358"/>
                  <a:pt x="32777" y="3394"/>
                  <a:pt x="32196" y="3468"/>
                </a:cubicBezTo>
                <a:cubicBezTo>
                  <a:pt x="30462" y="3676"/>
                  <a:pt x="28855" y="4219"/>
                  <a:pt x="27497" y="4993"/>
                </a:cubicBezTo>
                <a:cubicBezTo>
                  <a:pt x="27038" y="5263"/>
                  <a:pt x="26600" y="5535"/>
                  <a:pt x="26202" y="5848"/>
                </a:cubicBezTo>
                <a:cubicBezTo>
                  <a:pt x="25932" y="6057"/>
                  <a:pt x="25681" y="6265"/>
                  <a:pt x="25431" y="6496"/>
                </a:cubicBezTo>
                <a:cubicBezTo>
                  <a:pt x="25180" y="6725"/>
                  <a:pt x="24950" y="6955"/>
                  <a:pt x="24721" y="7206"/>
                </a:cubicBezTo>
                <a:cubicBezTo>
                  <a:pt x="24512" y="7435"/>
                  <a:pt x="24303" y="7707"/>
                  <a:pt x="24115" y="7957"/>
                </a:cubicBezTo>
                <a:cubicBezTo>
                  <a:pt x="22778" y="9773"/>
                  <a:pt x="22152" y="11966"/>
                  <a:pt x="22508" y="14241"/>
                </a:cubicBezTo>
                <a:cubicBezTo>
                  <a:pt x="21776" y="13720"/>
                  <a:pt x="20837" y="13406"/>
                  <a:pt x="19835" y="13344"/>
                </a:cubicBezTo>
                <a:cubicBezTo>
                  <a:pt x="19745" y="13338"/>
                  <a:pt x="19655" y="13336"/>
                  <a:pt x="19565" y="13336"/>
                </a:cubicBezTo>
                <a:cubicBezTo>
                  <a:pt x="19321" y="13336"/>
                  <a:pt x="19077" y="13355"/>
                  <a:pt x="18833" y="13386"/>
                </a:cubicBezTo>
                <a:cubicBezTo>
                  <a:pt x="18248" y="13448"/>
                  <a:pt x="17726" y="13615"/>
                  <a:pt x="17246" y="13845"/>
                </a:cubicBezTo>
                <a:cubicBezTo>
                  <a:pt x="16765" y="14054"/>
                  <a:pt x="16348" y="14346"/>
                  <a:pt x="15993" y="14700"/>
                </a:cubicBezTo>
                <a:cubicBezTo>
                  <a:pt x="15534" y="13782"/>
                  <a:pt x="14719" y="13030"/>
                  <a:pt x="13717" y="12551"/>
                </a:cubicBezTo>
                <a:cubicBezTo>
                  <a:pt x="12965" y="12195"/>
                  <a:pt x="12110" y="11986"/>
                  <a:pt x="11211" y="11966"/>
                </a:cubicBezTo>
                <a:cubicBezTo>
                  <a:pt x="10919" y="11966"/>
                  <a:pt x="10607" y="11986"/>
                  <a:pt x="10314" y="12028"/>
                </a:cubicBezTo>
                <a:cubicBezTo>
                  <a:pt x="10126" y="12050"/>
                  <a:pt x="9938" y="12091"/>
                  <a:pt x="9771" y="12111"/>
                </a:cubicBezTo>
                <a:cubicBezTo>
                  <a:pt x="9666" y="12133"/>
                  <a:pt x="9563" y="12175"/>
                  <a:pt x="9479" y="12195"/>
                </a:cubicBezTo>
                <a:lnTo>
                  <a:pt x="9290" y="12258"/>
                </a:lnTo>
                <a:cubicBezTo>
                  <a:pt x="9165" y="12278"/>
                  <a:pt x="9020" y="12342"/>
                  <a:pt x="8895" y="12384"/>
                </a:cubicBezTo>
                <a:cubicBezTo>
                  <a:pt x="8873" y="12384"/>
                  <a:pt x="8853" y="12404"/>
                  <a:pt x="8853" y="12404"/>
                </a:cubicBezTo>
                <a:cubicBezTo>
                  <a:pt x="7912" y="12780"/>
                  <a:pt x="7141" y="13364"/>
                  <a:pt x="6598" y="14074"/>
                </a:cubicBezTo>
                <a:cubicBezTo>
                  <a:pt x="5916" y="13550"/>
                  <a:pt x="5014" y="13245"/>
                  <a:pt x="4053" y="13245"/>
                </a:cubicBezTo>
                <a:cubicBezTo>
                  <a:pt x="3866" y="13245"/>
                  <a:pt x="3677" y="13257"/>
                  <a:pt x="3486" y="13281"/>
                </a:cubicBezTo>
                <a:cubicBezTo>
                  <a:pt x="1420" y="13531"/>
                  <a:pt x="0" y="15160"/>
                  <a:pt x="312" y="16894"/>
                </a:cubicBezTo>
                <a:cubicBezTo>
                  <a:pt x="596" y="18460"/>
                  <a:pt x="2194" y="19583"/>
                  <a:pt x="4024" y="19583"/>
                </a:cubicBezTo>
                <a:cubicBezTo>
                  <a:pt x="4218" y="19583"/>
                  <a:pt x="4415" y="19570"/>
                  <a:pt x="4614" y="19544"/>
                </a:cubicBezTo>
                <a:cubicBezTo>
                  <a:pt x="5387" y="19461"/>
                  <a:pt x="6075" y="19169"/>
                  <a:pt x="6598" y="18773"/>
                </a:cubicBezTo>
                <a:cubicBezTo>
                  <a:pt x="7541" y="20042"/>
                  <a:pt x="9208" y="20854"/>
                  <a:pt x="11053" y="20854"/>
                </a:cubicBezTo>
                <a:cubicBezTo>
                  <a:pt x="11332" y="20854"/>
                  <a:pt x="11616" y="20836"/>
                  <a:pt x="11901" y="20797"/>
                </a:cubicBezTo>
                <a:cubicBezTo>
                  <a:pt x="11943" y="20797"/>
                  <a:pt x="12005" y="20797"/>
                  <a:pt x="12046" y="20777"/>
                </a:cubicBezTo>
                <a:lnTo>
                  <a:pt x="12046" y="20797"/>
                </a:lnTo>
                <a:cubicBezTo>
                  <a:pt x="12747" y="24618"/>
                  <a:pt x="16668" y="27360"/>
                  <a:pt x="21156" y="27360"/>
                </a:cubicBezTo>
                <a:cubicBezTo>
                  <a:pt x="21622" y="27360"/>
                  <a:pt x="22094" y="27330"/>
                  <a:pt x="22569" y="27270"/>
                </a:cubicBezTo>
                <a:cubicBezTo>
                  <a:pt x="24804" y="26999"/>
                  <a:pt x="26704" y="26080"/>
                  <a:pt x="28082" y="24764"/>
                </a:cubicBezTo>
                <a:cubicBezTo>
                  <a:pt x="29303" y="26985"/>
                  <a:pt x="31985" y="28451"/>
                  <a:pt x="34947" y="28451"/>
                </a:cubicBezTo>
                <a:cubicBezTo>
                  <a:pt x="35328" y="28451"/>
                  <a:pt x="35712" y="28427"/>
                  <a:pt x="36099" y="28377"/>
                </a:cubicBezTo>
                <a:cubicBezTo>
                  <a:pt x="37791" y="28168"/>
                  <a:pt x="39253" y="27500"/>
                  <a:pt x="40358" y="26560"/>
                </a:cubicBezTo>
                <a:lnTo>
                  <a:pt x="40358" y="26560"/>
                </a:lnTo>
                <a:cubicBezTo>
                  <a:pt x="40150" y="30735"/>
                  <a:pt x="43699" y="34452"/>
                  <a:pt x="48752" y="35100"/>
                </a:cubicBezTo>
                <a:cubicBezTo>
                  <a:pt x="49250" y="35162"/>
                  <a:pt x="49745" y="35192"/>
                  <a:pt x="50233" y="35192"/>
                </a:cubicBezTo>
                <a:cubicBezTo>
                  <a:pt x="53184" y="35192"/>
                  <a:pt x="55906" y="34091"/>
                  <a:pt x="57751" y="32280"/>
                </a:cubicBezTo>
                <a:cubicBezTo>
                  <a:pt x="58754" y="35663"/>
                  <a:pt x="62094" y="38399"/>
                  <a:pt x="66479" y="38962"/>
                </a:cubicBezTo>
                <a:cubicBezTo>
                  <a:pt x="67013" y="39028"/>
                  <a:pt x="67543" y="39061"/>
                  <a:pt x="68067" y="39061"/>
                </a:cubicBezTo>
                <a:cubicBezTo>
                  <a:pt x="72793" y="39061"/>
                  <a:pt x="76999" y="36430"/>
                  <a:pt x="78296" y="32615"/>
                </a:cubicBezTo>
                <a:cubicBezTo>
                  <a:pt x="79527" y="33847"/>
                  <a:pt x="81281" y="34724"/>
                  <a:pt x="83327" y="34995"/>
                </a:cubicBezTo>
                <a:cubicBezTo>
                  <a:pt x="83745" y="35048"/>
                  <a:pt x="84159" y="35074"/>
                  <a:pt x="84569" y="35074"/>
                </a:cubicBezTo>
                <a:cubicBezTo>
                  <a:pt x="87028" y="35074"/>
                  <a:pt x="89302" y="34137"/>
                  <a:pt x="90824" y="32615"/>
                </a:cubicBezTo>
                <a:cubicBezTo>
                  <a:pt x="92244" y="34452"/>
                  <a:pt x="94560" y="35768"/>
                  <a:pt x="97338" y="36122"/>
                </a:cubicBezTo>
                <a:cubicBezTo>
                  <a:pt x="97823" y="36184"/>
                  <a:pt x="98305" y="36214"/>
                  <a:pt x="98782" y="36214"/>
                </a:cubicBezTo>
                <a:cubicBezTo>
                  <a:pt x="102506" y="36214"/>
                  <a:pt x="105862" y="34387"/>
                  <a:pt x="107380" y="31592"/>
                </a:cubicBezTo>
                <a:cubicBezTo>
                  <a:pt x="109114" y="33241"/>
                  <a:pt x="111514" y="34390"/>
                  <a:pt x="114312" y="34744"/>
                </a:cubicBezTo>
                <a:cubicBezTo>
                  <a:pt x="114906" y="34821"/>
                  <a:pt x="115497" y="34858"/>
                  <a:pt x="116080" y="34858"/>
                </a:cubicBezTo>
                <a:cubicBezTo>
                  <a:pt x="121702" y="34858"/>
                  <a:pt x="126617" y="31408"/>
                  <a:pt x="127487" y="26623"/>
                </a:cubicBezTo>
                <a:lnTo>
                  <a:pt x="127487" y="26601"/>
                </a:lnTo>
                <a:cubicBezTo>
                  <a:pt x="127549" y="26623"/>
                  <a:pt x="127613" y="26623"/>
                  <a:pt x="127674" y="26643"/>
                </a:cubicBezTo>
                <a:cubicBezTo>
                  <a:pt x="128008" y="26684"/>
                  <a:pt x="128339" y="26704"/>
                  <a:pt x="128666" y="26704"/>
                </a:cubicBezTo>
                <a:cubicBezTo>
                  <a:pt x="131001" y="26704"/>
                  <a:pt x="133124" y="25688"/>
                  <a:pt x="134314" y="24076"/>
                </a:cubicBezTo>
                <a:cubicBezTo>
                  <a:pt x="134982" y="24577"/>
                  <a:pt x="135839" y="24931"/>
                  <a:pt x="136799" y="25056"/>
                </a:cubicBezTo>
                <a:cubicBezTo>
                  <a:pt x="137045" y="25088"/>
                  <a:pt x="137289" y="25103"/>
                  <a:pt x="137529" y="25103"/>
                </a:cubicBezTo>
                <a:cubicBezTo>
                  <a:pt x="139829" y="25103"/>
                  <a:pt x="141848" y="23703"/>
                  <a:pt x="142206" y="21737"/>
                </a:cubicBezTo>
                <a:cubicBezTo>
                  <a:pt x="142604" y="19566"/>
                  <a:pt x="140828" y="17540"/>
                  <a:pt x="138219" y="17206"/>
                </a:cubicBezTo>
                <a:cubicBezTo>
                  <a:pt x="137978" y="17175"/>
                  <a:pt x="137737" y="17160"/>
                  <a:pt x="137499" y="17160"/>
                </a:cubicBezTo>
                <a:cubicBezTo>
                  <a:pt x="136299" y="17160"/>
                  <a:pt x="135169" y="17543"/>
                  <a:pt x="134314" y="18188"/>
                </a:cubicBezTo>
                <a:cubicBezTo>
                  <a:pt x="133751" y="17436"/>
                  <a:pt x="132978" y="16788"/>
                  <a:pt x="132039" y="16329"/>
                </a:cubicBezTo>
                <a:cubicBezTo>
                  <a:pt x="131872" y="16245"/>
                  <a:pt x="131683" y="16184"/>
                  <a:pt x="131516" y="16100"/>
                </a:cubicBezTo>
                <a:cubicBezTo>
                  <a:pt x="131496" y="16100"/>
                  <a:pt x="131454" y="16078"/>
                  <a:pt x="131433" y="16078"/>
                </a:cubicBezTo>
                <a:cubicBezTo>
                  <a:pt x="131287" y="16017"/>
                  <a:pt x="131120" y="15953"/>
                  <a:pt x="130953" y="15911"/>
                </a:cubicBezTo>
                <a:cubicBezTo>
                  <a:pt x="130890" y="15891"/>
                  <a:pt x="130806" y="15870"/>
                  <a:pt x="130723" y="15850"/>
                </a:cubicBezTo>
                <a:cubicBezTo>
                  <a:pt x="130597" y="15808"/>
                  <a:pt x="130472" y="15766"/>
                  <a:pt x="130347" y="15744"/>
                </a:cubicBezTo>
                <a:cubicBezTo>
                  <a:pt x="130138" y="15703"/>
                  <a:pt x="129909" y="15661"/>
                  <a:pt x="129679" y="15641"/>
                </a:cubicBezTo>
                <a:cubicBezTo>
                  <a:pt x="129337" y="15597"/>
                  <a:pt x="128997" y="15575"/>
                  <a:pt x="128662" y="15575"/>
                </a:cubicBezTo>
                <a:cubicBezTo>
                  <a:pt x="125985" y="15575"/>
                  <a:pt x="123580" y="16941"/>
                  <a:pt x="122560" y="18981"/>
                </a:cubicBezTo>
                <a:cubicBezTo>
                  <a:pt x="121683" y="18125"/>
                  <a:pt x="120430" y="17520"/>
                  <a:pt x="118989" y="17331"/>
                </a:cubicBezTo>
                <a:cubicBezTo>
                  <a:pt x="118685" y="17291"/>
                  <a:pt x="118383" y="17271"/>
                  <a:pt x="118085" y="17271"/>
                </a:cubicBezTo>
                <a:cubicBezTo>
                  <a:pt x="116704" y="17271"/>
                  <a:pt x="115406" y="17692"/>
                  <a:pt x="114375" y="18397"/>
                </a:cubicBezTo>
                <a:cubicBezTo>
                  <a:pt x="114626" y="16768"/>
                  <a:pt x="114479" y="15181"/>
                  <a:pt x="113999" y="13698"/>
                </a:cubicBezTo>
                <a:cubicBezTo>
                  <a:pt x="113874" y="13322"/>
                  <a:pt x="113727" y="12947"/>
                  <a:pt x="113582" y="12593"/>
                </a:cubicBezTo>
                <a:cubicBezTo>
                  <a:pt x="113498" y="12404"/>
                  <a:pt x="113415" y="12237"/>
                  <a:pt x="113310" y="12050"/>
                </a:cubicBezTo>
                <a:cubicBezTo>
                  <a:pt x="111410" y="8353"/>
                  <a:pt x="107338" y="5555"/>
                  <a:pt x="102244" y="4909"/>
                </a:cubicBezTo>
                <a:cubicBezTo>
                  <a:pt x="101523" y="4804"/>
                  <a:pt x="100802" y="4757"/>
                  <a:pt x="100093" y="4757"/>
                </a:cubicBezTo>
                <a:cubicBezTo>
                  <a:pt x="99961" y="4757"/>
                  <a:pt x="99828" y="4759"/>
                  <a:pt x="99696" y="4762"/>
                </a:cubicBezTo>
                <a:cubicBezTo>
                  <a:pt x="99279" y="4784"/>
                  <a:pt x="98861" y="4804"/>
                  <a:pt x="98465" y="4846"/>
                </a:cubicBezTo>
                <a:cubicBezTo>
                  <a:pt x="97650" y="4909"/>
                  <a:pt x="96837" y="5054"/>
                  <a:pt x="96064" y="5243"/>
                </a:cubicBezTo>
                <a:cubicBezTo>
                  <a:pt x="93329" y="5890"/>
                  <a:pt x="90907" y="7226"/>
                  <a:pt x="89090" y="9021"/>
                </a:cubicBezTo>
                <a:cubicBezTo>
                  <a:pt x="88046" y="10045"/>
                  <a:pt x="87191" y="11215"/>
                  <a:pt x="86606" y="12529"/>
                </a:cubicBezTo>
                <a:cubicBezTo>
                  <a:pt x="86417" y="12404"/>
                  <a:pt x="86209" y="12300"/>
                  <a:pt x="86000" y="12195"/>
                </a:cubicBezTo>
                <a:cubicBezTo>
                  <a:pt x="85373" y="11883"/>
                  <a:pt x="84685" y="11674"/>
                  <a:pt x="83934" y="11590"/>
                </a:cubicBezTo>
                <a:cubicBezTo>
                  <a:pt x="83630" y="11552"/>
                  <a:pt x="83330" y="11533"/>
                  <a:pt x="83033" y="11533"/>
                </a:cubicBezTo>
                <a:cubicBezTo>
                  <a:pt x="81411" y="11533"/>
                  <a:pt x="79915" y="12095"/>
                  <a:pt x="78839" y="13030"/>
                </a:cubicBezTo>
                <a:cubicBezTo>
                  <a:pt x="78380" y="11006"/>
                  <a:pt x="76793" y="9272"/>
                  <a:pt x="74558" y="8395"/>
                </a:cubicBezTo>
                <a:cubicBezTo>
                  <a:pt x="74747" y="7602"/>
                  <a:pt x="74789" y="6746"/>
                  <a:pt x="74642" y="5890"/>
                </a:cubicBezTo>
                <a:cubicBezTo>
                  <a:pt x="73952" y="2164"/>
                  <a:pt x="70171" y="1"/>
                  <a:pt x="67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3419270" y="4712513"/>
            <a:ext cx="525630" cy="280648"/>
            <a:chOff x="2026995" y="4170588"/>
            <a:chExt cx="525630" cy="280648"/>
          </a:xfrm>
        </p:grpSpPr>
        <p:grpSp>
          <p:nvGrpSpPr>
            <p:cNvPr id="61" name="Google Shape;61;p5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62" name="Google Shape;62;p5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8" name="Google Shape;68;p5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" name="Google Shape;69;p5"/>
          <p:cNvGrpSpPr/>
          <p:nvPr/>
        </p:nvGrpSpPr>
        <p:grpSpPr>
          <a:xfrm flipH="1">
            <a:off x="2143895" y="4744613"/>
            <a:ext cx="525630" cy="280648"/>
            <a:chOff x="2026995" y="4170588"/>
            <a:chExt cx="525630" cy="280648"/>
          </a:xfrm>
        </p:grpSpPr>
        <p:grpSp>
          <p:nvGrpSpPr>
            <p:cNvPr id="70" name="Google Shape;70;p5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5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" name="Google Shape;78;p5"/>
          <p:cNvGrpSpPr/>
          <p:nvPr/>
        </p:nvGrpSpPr>
        <p:grpSpPr>
          <a:xfrm>
            <a:off x="6713245" y="4632313"/>
            <a:ext cx="525630" cy="280648"/>
            <a:chOff x="2026995" y="4170588"/>
            <a:chExt cx="525630" cy="280648"/>
          </a:xfrm>
        </p:grpSpPr>
        <p:grpSp>
          <p:nvGrpSpPr>
            <p:cNvPr id="79" name="Google Shape;79;p5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5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007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 rot="10800000" flipH="1">
            <a:off x="50" y="1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50" y="492416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40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5968925" y="100"/>
            <a:ext cx="3176700" cy="5143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32300" y="1242800"/>
            <a:ext cx="3176700" cy="18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732300" y="3310025"/>
            <a:ext cx="3176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 rot="5400000" flipH="1">
            <a:off x="3496187" y="2444956"/>
            <a:ext cx="5143056" cy="254032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1" name="Google Shape;51;p7"/>
          <p:cNvGrpSpPr/>
          <p:nvPr/>
        </p:nvGrpSpPr>
        <p:grpSpPr>
          <a:xfrm>
            <a:off x="7055593" y="4506580"/>
            <a:ext cx="1476421" cy="195029"/>
            <a:chOff x="213125" y="197550"/>
            <a:chExt cx="1737375" cy="229500"/>
          </a:xfrm>
        </p:grpSpPr>
        <p:cxnSp>
          <p:nvCxnSpPr>
            <p:cNvPr id="52" name="Google Shape;52;p7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7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7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7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7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7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7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7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7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7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7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80200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829400" y="1476375"/>
            <a:ext cx="5485800" cy="22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5400000" flipH="1">
            <a:off x="944594" y="2800194"/>
            <a:ext cx="1398787" cy="328782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7" name="Google Shape;67;p8"/>
          <p:cNvGrpSpPr/>
          <p:nvPr/>
        </p:nvGrpSpPr>
        <p:grpSpPr>
          <a:xfrm>
            <a:off x="3833789" y="4506580"/>
            <a:ext cx="1476421" cy="195029"/>
            <a:chOff x="213125" y="197550"/>
            <a:chExt cx="1737375" cy="229500"/>
          </a:xfrm>
        </p:grpSpPr>
        <p:cxnSp>
          <p:nvCxnSpPr>
            <p:cNvPr id="68" name="Google Shape;68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8"/>
          <p:cNvSpPr/>
          <p:nvPr/>
        </p:nvSpPr>
        <p:spPr>
          <a:xfrm flipH="1">
            <a:off x="7594801" y="-3"/>
            <a:ext cx="1549198" cy="925466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1" name="Google Shape;81;p8"/>
          <p:cNvGrpSpPr/>
          <p:nvPr/>
        </p:nvGrpSpPr>
        <p:grpSpPr>
          <a:xfrm>
            <a:off x="3833789" y="441855"/>
            <a:ext cx="1476421" cy="195029"/>
            <a:chOff x="213125" y="197550"/>
            <a:chExt cx="1737375" cy="229500"/>
          </a:xfrm>
        </p:grpSpPr>
        <p:cxnSp>
          <p:nvCxnSpPr>
            <p:cNvPr id="82" name="Google Shape;82;p8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8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8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8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8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8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8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8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8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8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8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51553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951200" y="490350"/>
            <a:ext cx="5241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2236800" y="3680700"/>
            <a:ext cx="46704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9"/>
          <p:cNvSpPr/>
          <p:nvPr/>
        </p:nvSpPr>
        <p:spPr>
          <a:xfrm flipH="1">
            <a:off x="298566" y="2611682"/>
            <a:ext cx="725665" cy="1632490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9"/>
          <p:cNvGrpSpPr/>
          <p:nvPr/>
        </p:nvGrpSpPr>
        <p:grpSpPr>
          <a:xfrm flipH="1">
            <a:off x="1150632" y="2949547"/>
            <a:ext cx="554577" cy="1143108"/>
            <a:chOff x="7068114" y="1298547"/>
            <a:chExt cx="554577" cy="1143108"/>
          </a:xfrm>
        </p:grpSpPr>
        <p:sp>
          <p:nvSpPr>
            <p:cNvPr id="99" name="Google Shape;99;p9"/>
            <p:cNvSpPr/>
            <p:nvPr/>
          </p:nvSpPr>
          <p:spPr>
            <a:xfrm>
              <a:off x="7330102" y="13620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7068114" y="12985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-587990" y="3697282"/>
            <a:ext cx="2360181" cy="1446460"/>
            <a:chOff x="7020722" y="3595000"/>
            <a:chExt cx="2002699" cy="1227270"/>
          </a:xfrm>
        </p:grpSpPr>
        <p:sp>
          <p:nvSpPr>
            <p:cNvPr id="102" name="Google Shape;102;p9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5400000">
            <a:off x="666919" y="-666795"/>
            <a:ext cx="987560" cy="232115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 rot="-5400000" flipH="1">
            <a:off x="7489644" y="-666795"/>
            <a:ext cx="987560" cy="232115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8119769" y="2611682"/>
            <a:ext cx="725665" cy="1632490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9"/>
          <p:cNvGrpSpPr/>
          <p:nvPr/>
        </p:nvGrpSpPr>
        <p:grpSpPr>
          <a:xfrm>
            <a:off x="7438791" y="2949547"/>
            <a:ext cx="554577" cy="1143108"/>
            <a:chOff x="7068114" y="1298547"/>
            <a:chExt cx="554577" cy="1143108"/>
          </a:xfrm>
        </p:grpSpPr>
        <p:sp>
          <p:nvSpPr>
            <p:cNvPr id="109" name="Google Shape;109;p9"/>
            <p:cNvSpPr/>
            <p:nvPr/>
          </p:nvSpPr>
          <p:spPr>
            <a:xfrm>
              <a:off x="7330102" y="13620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7068114" y="12985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" name="Google Shape;111;p9"/>
          <p:cNvGrpSpPr/>
          <p:nvPr/>
        </p:nvGrpSpPr>
        <p:grpSpPr>
          <a:xfrm flipH="1">
            <a:off x="7371810" y="3697282"/>
            <a:ext cx="2360181" cy="1446460"/>
            <a:chOff x="7020722" y="3595000"/>
            <a:chExt cx="2002699" cy="1227270"/>
          </a:xfrm>
        </p:grpSpPr>
        <p:sp>
          <p:nvSpPr>
            <p:cNvPr id="112" name="Google Shape;112;p9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757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/>
          <p:nvPr/>
        </p:nvSpPr>
        <p:spPr>
          <a:xfrm rot="10800000" flipH="1">
            <a:off x="50" y="3174661"/>
            <a:ext cx="3295768" cy="1968839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908700" y="3522750"/>
            <a:ext cx="3679200" cy="9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58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2265825" y="1792050"/>
            <a:ext cx="46110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subTitle" idx="1"/>
          </p:nvPr>
        </p:nvSpPr>
        <p:spPr>
          <a:xfrm>
            <a:off x="2266472" y="2930863"/>
            <a:ext cx="4611000" cy="42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1"/>
          <p:cNvSpPr/>
          <p:nvPr/>
        </p:nvSpPr>
        <p:spPr>
          <a:xfrm rot="-5400000">
            <a:off x="6638232" y="2637732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 rot="5400000">
            <a:off x="1010107" y="-1009993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3" name="Google Shape;123;p11"/>
          <p:cNvGrpSpPr/>
          <p:nvPr/>
        </p:nvGrpSpPr>
        <p:grpSpPr>
          <a:xfrm rot="-5400000">
            <a:off x="-24819" y="2474242"/>
            <a:ext cx="1476421" cy="195029"/>
            <a:chOff x="213125" y="197550"/>
            <a:chExt cx="1737375" cy="229500"/>
          </a:xfrm>
        </p:grpSpPr>
        <p:cxnSp>
          <p:nvCxnSpPr>
            <p:cNvPr id="124" name="Google Shape;124;p11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11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1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11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11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1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11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1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11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11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1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1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" name="Google Shape;136;p11"/>
          <p:cNvGrpSpPr/>
          <p:nvPr/>
        </p:nvGrpSpPr>
        <p:grpSpPr>
          <a:xfrm rot="-5400000">
            <a:off x="7692256" y="2474242"/>
            <a:ext cx="1476421" cy="195029"/>
            <a:chOff x="213125" y="197550"/>
            <a:chExt cx="1737375" cy="229500"/>
          </a:xfrm>
        </p:grpSpPr>
        <p:cxnSp>
          <p:nvCxnSpPr>
            <p:cNvPr id="137" name="Google Shape;137;p11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1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11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1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1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1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1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1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1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1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1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1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" name="Google Shape;149;p11"/>
          <p:cNvGrpSpPr/>
          <p:nvPr/>
        </p:nvGrpSpPr>
        <p:grpSpPr>
          <a:xfrm>
            <a:off x="-127524" y="3900920"/>
            <a:ext cx="1597143" cy="1632490"/>
            <a:chOff x="7168139" y="2668132"/>
            <a:chExt cx="1597143" cy="1632490"/>
          </a:xfrm>
        </p:grpSpPr>
        <p:sp>
          <p:nvSpPr>
            <p:cNvPr id="150" name="Google Shape;150;p11"/>
            <p:cNvSpPr/>
            <p:nvPr/>
          </p:nvSpPr>
          <p:spPr>
            <a:xfrm>
              <a:off x="8039616" y="2668132"/>
              <a:ext cx="725665" cy="1632490"/>
            </a:xfrm>
            <a:custGeom>
              <a:avLst/>
              <a:gdLst/>
              <a:ahLst/>
              <a:cxnLst/>
              <a:rect l="l" t="t" r="r" b="b"/>
              <a:pathLst>
                <a:path w="11312" h="25449" extrusionOk="0">
                  <a:moveTo>
                    <a:pt x="10726" y="0"/>
                  </a:moveTo>
                  <a:cubicBezTo>
                    <a:pt x="10611" y="0"/>
                    <a:pt x="10491" y="25"/>
                    <a:pt x="10383" y="65"/>
                  </a:cubicBezTo>
                  <a:cubicBezTo>
                    <a:pt x="9633" y="279"/>
                    <a:pt x="8990" y="803"/>
                    <a:pt x="8549" y="1434"/>
                  </a:cubicBezTo>
                  <a:cubicBezTo>
                    <a:pt x="8156" y="1946"/>
                    <a:pt x="7906" y="2565"/>
                    <a:pt x="7716" y="3184"/>
                  </a:cubicBezTo>
                  <a:cubicBezTo>
                    <a:pt x="7418" y="3613"/>
                    <a:pt x="7132" y="4065"/>
                    <a:pt x="6858" y="4506"/>
                  </a:cubicBezTo>
                  <a:cubicBezTo>
                    <a:pt x="7013" y="3732"/>
                    <a:pt x="7061" y="2934"/>
                    <a:pt x="6751" y="2220"/>
                  </a:cubicBezTo>
                  <a:cubicBezTo>
                    <a:pt x="6668" y="2053"/>
                    <a:pt x="6585" y="1886"/>
                    <a:pt x="6454" y="1767"/>
                  </a:cubicBezTo>
                  <a:cubicBezTo>
                    <a:pt x="6349" y="1680"/>
                    <a:pt x="6219" y="1625"/>
                    <a:pt x="6087" y="1625"/>
                  </a:cubicBezTo>
                  <a:cubicBezTo>
                    <a:pt x="6038" y="1625"/>
                    <a:pt x="5989" y="1632"/>
                    <a:pt x="5942" y="1648"/>
                  </a:cubicBezTo>
                  <a:cubicBezTo>
                    <a:pt x="5680" y="1731"/>
                    <a:pt x="5572" y="2041"/>
                    <a:pt x="5513" y="2303"/>
                  </a:cubicBezTo>
                  <a:cubicBezTo>
                    <a:pt x="5334" y="3196"/>
                    <a:pt x="5513" y="4136"/>
                    <a:pt x="6573" y="5006"/>
                  </a:cubicBezTo>
                  <a:cubicBezTo>
                    <a:pt x="6227" y="5601"/>
                    <a:pt x="5918" y="6196"/>
                    <a:pt x="5596" y="6803"/>
                  </a:cubicBezTo>
                  <a:cubicBezTo>
                    <a:pt x="5739" y="5970"/>
                    <a:pt x="5561" y="5089"/>
                    <a:pt x="5108" y="4386"/>
                  </a:cubicBezTo>
                  <a:cubicBezTo>
                    <a:pt x="5001" y="4244"/>
                    <a:pt x="4906" y="4089"/>
                    <a:pt x="4739" y="3994"/>
                  </a:cubicBezTo>
                  <a:cubicBezTo>
                    <a:pt x="4643" y="3927"/>
                    <a:pt x="4528" y="3888"/>
                    <a:pt x="4415" y="3888"/>
                  </a:cubicBezTo>
                  <a:cubicBezTo>
                    <a:pt x="4347" y="3888"/>
                    <a:pt x="4278" y="3902"/>
                    <a:pt x="4215" y="3934"/>
                  </a:cubicBezTo>
                  <a:cubicBezTo>
                    <a:pt x="3953" y="4053"/>
                    <a:pt x="3858" y="4386"/>
                    <a:pt x="3858" y="4684"/>
                  </a:cubicBezTo>
                  <a:cubicBezTo>
                    <a:pt x="3846" y="5637"/>
                    <a:pt x="4263" y="6589"/>
                    <a:pt x="5346" y="7339"/>
                  </a:cubicBezTo>
                  <a:cubicBezTo>
                    <a:pt x="5061" y="7946"/>
                    <a:pt x="4787" y="8554"/>
                    <a:pt x="4525" y="9185"/>
                  </a:cubicBezTo>
                  <a:cubicBezTo>
                    <a:pt x="4560" y="8732"/>
                    <a:pt x="4560" y="8280"/>
                    <a:pt x="4453" y="7839"/>
                  </a:cubicBezTo>
                  <a:cubicBezTo>
                    <a:pt x="4310" y="7149"/>
                    <a:pt x="3918" y="6458"/>
                    <a:pt x="3310" y="6101"/>
                  </a:cubicBezTo>
                  <a:cubicBezTo>
                    <a:pt x="3192" y="6042"/>
                    <a:pt x="3063" y="5983"/>
                    <a:pt x="2938" y="5983"/>
                  </a:cubicBezTo>
                  <a:cubicBezTo>
                    <a:pt x="2886" y="5983"/>
                    <a:pt x="2835" y="5993"/>
                    <a:pt x="2786" y="6018"/>
                  </a:cubicBezTo>
                  <a:cubicBezTo>
                    <a:pt x="2596" y="6101"/>
                    <a:pt x="2536" y="6375"/>
                    <a:pt x="2524" y="6577"/>
                  </a:cubicBezTo>
                  <a:cubicBezTo>
                    <a:pt x="2465" y="7780"/>
                    <a:pt x="3001" y="8994"/>
                    <a:pt x="4263" y="9851"/>
                  </a:cubicBezTo>
                  <a:cubicBezTo>
                    <a:pt x="4084" y="10304"/>
                    <a:pt x="3918" y="10756"/>
                    <a:pt x="3775" y="11221"/>
                  </a:cubicBezTo>
                  <a:cubicBezTo>
                    <a:pt x="3679" y="11471"/>
                    <a:pt x="3608" y="11733"/>
                    <a:pt x="3513" y="11983"/>
                  </a:cubicBezTo>
                  <a:cubicBezTo>
                    <a:pt x="3429" y="10875"/>
                    <a:pt x="2775" y="9840"/>
                    <a:pt x="1810" y="9304"/>
                  </a:cubicBezTo>
                  <a:cubicBezTo>
                    <a:pt x="1617" y="9202"/>
                    <a:pt x="1415" y="9118"/>
                    <a:pt x="1211" y="9118"/>
                  </a:cubicBezTo>
                  <a:cubicBezTo>
                    <a:pt x="1177" y="9118"/>
                    <a:pt x="1142" y="9120"/>
                    <a:pt x="1108" y="9125"/>
                  </a:cubicBezTo>
                  <a:cubicBezTo>
                    <a:pt x="774" y="9173"/>
                    <a:pt x="512" y="9470"/>
                    <a:pt x="453" y="9780"/>
                  </a:cubicBezTo>
                  <a:cubicBezTo>
                    <a:pt x="381" y="10101"/>
                    <a:pt x="477" y="10447"/>
                    <a:pt x="655" y="10721"/>
                  </a:cubicBezTo>
                  <a:cubicBezTo>
                    <a:pt x="834" y="10994"/>
                    <a:pt x="1108" y="11209"/>
                    <a:pt x="1370" y="11399"/>
                  </a:cubicBezTo>
                  <a:cubicBezTo>
                    <a:pt x="1846" y="11745"/>
                    <a:pt x="2370" y="12006"/>
                    <a:pt x="3394" y="12340"/>
                  </a:cubicBezTo>
                  <a:cubicBezTo>
                    <a:pt x="3144" y="13126"/>
                    <a:pt x="2917" y="13935"/>
                    <a:pt x="2715" y="14733"/>
                  </a:cubicBezTo>
                  <a:cubicBezTo>
                    <a:pt x="2644" y="13995"/>
                    <a:pt x="2263" y="13257"/>
                    <a:pt x="1703" y="12768"/>
                  </a:cubicBezTo>
                  <a:cubicBezTo>
                    <a:pt x="1512" y="12602"/>
                    <a:pt x="1298" y="12459"/>
                    <a:pt x="1060" y="12399"/>
                  </a:cubicBezTo>
                  <a:cubicBezTo>
                    <a:pt x="982" y="12380"/>
                    <a:pt x="899" y="12369"/>
                    <a:pt x="816" y="12369"/>
                  </a:cubicBezTo>
                  <a:cubicBezTo>
                    <a:pt x="645" y="12369"/>
                    <a:pt x="474" y="12414"/>
                    <a:pt x="346" y="12518"/>
                  </a:cubicBezTo>
                  <a:cubicBezTo>
                    <a:pt x="84" y="12721"/>
                    <a:pt x="0" y="13102"/>
                    <a:pt x="84" y="13423"/>
                  </a:cubicBezTo>
                  <a:cubicBezTo>
                    <a:pt x="155" y="13757"/>
                    <a:pt x="346" y="14019"/>
                    <a:pt x="572" y="14269"/>
                  </a:cubicBezTo>
                  <a:cubicBezTo>
                    <a:pt x="1003" y="14776"/>
                    <a:pt x="1503" y="15224"/>
                    <a:pt x="2337" y="15224"/>
                  </a:cubicBezTo>
                  <a:cubicBezTo>
                    <a:pt x="2424" y="15224"/>
                    <a:pt x="2514" y="15219"/>
                    <a:pt x="2608" y="15209"/>
                  </a:cubicBezTo>
                  <a:lnTo>
                    <a:pt x="2608" y="15209"/>
                  </a:lnTo>
                  <a:cubicBezTo>
                    <a:pt x="2203" y="16852"/>
                    <a:pt x="1882" y="18495"/>
                    <a:pt x="1608" y="20150"/>
                  </a:cubicBezTo>
                  <a:cubicBezTo>
                    <a:pt x="1334" y="21877"/>
                    <a:pt x="1120" y="23615"/>
                    <a:pt x="941" y="25341"/>
                  </a:cubicBezTo>
                  <a:cubicBezTo>
                    <a:pt x="934" y="25408"/>
                    <a:pt x="991" y="25448"/>
                    <a:pt x="1044" y="25448"/>
                  </a:cubicBezTo>
                  <a:cubicBezTo>
                    <a:pt x="1086" y="25448"/>
                    <a:pt x="1126" y="25423"/>
                    <a:pt x="1131" y="25365"/>
                  </a:cubicBezTo>
                  <a:cubicBezTo>
                    <a:pt x="1453" y="22305"/>
                    <a:pt x="1882" y="19257"/>
                    <a:pt x="2548" y="16269"/>
                  </a:cubicBezTo>
                  <a:cubicBezTo>
                    <a:pt x="2715" y="15507"/>
                    <a:pt x="2905" y="14769"/>
                    <a:pt x="3120" y="14019"/>
                  </a:cubicBezTo>
                  <a:cubicBezTo>
                    <a:pt x="3168" y="14020"/>
                    <a:pt x="3216" y="14021"/>
                    <a:pt x="3264" y="14021"/>
                  </a:cubicBezTo>
                  <a:cubicBezTo>
                    <a:pt x="4641" y="14021"/>
                    <a:pt x="5960" y="13364"/>
                    <a:pt x="6846" y="12340"/>
                  </a:cubicBezTo>
                  <a:cubicBezTo>
                    <a:pt x="7025" y="12149"/>
                    <a:pt x="7192" y="11876"/>
                    <a:pt x="7108" y="11625"/>
                  </a:cubicBezTo>
                  <a:cubicBezTo>
                    <a:pt x="7049" y="11459"/>
                    <a:pt x="6870" y="11352"/>
                    <a:pt x="6692" y="11328"/>
                  </a:cubicBezTo>
                  <a:cubicBezTo>
                    <a:pt x="6648" y="11319"/>
                    <a:pt x="6604" y="11315"/>
                    <a:pt x="6561" y="11315"/>
                  </a:cubicBezTo>
                  <a:cubicBezTo>
                    <a:pt x="6426" y="11315"/>
                    <a:pt x="6291" y="11351"/>
                    <a:pt x="6156" y="11387"/>
                  </a:cubicBezTo>
                  <a:cubicBezTo>
                    <a:pt x="4846" y="11745"/>
                    <a:pt x="3715" y="12697"/>
                    <a:pt x="3132" y="13935"/>
                  </a:cubicBezTo>
                  <a:cubicBezTo>
                    <a:pt x="3382" y="12995"/>
                    <a:pt x="3667" y="12066"/>
                    <a:pt x="3989" y="11161"/>
                  </a:cubicBezTo>
                  <a:cubicBezTo>
                    <a:pt x="4153" y="11173"/>
                    <a:pt x="4316" y="11179"/>
                    <a:pt x="4478" y="11179"/>
                  </a:cubicBezTo>
                  <a:cubicBezTo>
                    <a:pt x="5642" y="11179"/>
                    <a:pt x="6739" y="10880"/>
                    <a:pt x="7680" y="10316"/>
                  </a:cubicBezTo>
                  <a:cubicBezTo>
                    <a:pt x="7835" y="10221"/>
                    <a:pt x="7978" y="10125"/>
                    <a:pt x="8073" y="9971"/>
                  </a:cubicBezTo>
                  <a:cubicBezTo>
                    <a:pt x="8156" y="9828"/>
                    <a:pt x="8192" y="9613"/>
                    <a:pt x="8073" y="9482"/>
                  </a:cubicBezTo>
                  <a:cubicBezTo>
                    <a:pt x="7966" y="9351"/>
                    <a:pt x="7775" y="9316"/>
                    <a:pt x="7597" y="9316"/>
                  </a:cubicBezTo>
                  <a:cubicBezTo>
                    <a:pt x="7545" y="9314"/>
                    <a:pt x="7494" y="9313"/>
                    <a:pt x="7443" y="9313"/>
                  </a:cubicBezTo>
                  <a:cubicBezTo>
                    <a:pt x="6196" y="9313"/>
                    <a:pt x="4955" y="9865"/>
                    <a:pt x="4132" y="10780"/>
                  </a:cubicBezTo>
                  <a:cubicBezTo>
                    <a:pt x="4382" y="10066"/>
                    <a:pt x="4668" y="9363"/>
                    <a:pt x="4941" y="8673"/>
                  </a:cubicBezTo>
                  <a:cubicBezTo>
                    <a:pt x="5419" y="8820"/>
                    <a:pt x="5901" y="8887"/>
                    <a:pt x="6380" y="8887"/>
                  </a:cubicBezTo>
                  <a:cubicBezTo>
                    <a:pt x="7213" y="8887"/>
                    <a:pt x="8035" y="8684"/>
                    <a:pt x="8799" y="8351"/>
                  </a:cubicBezTo>
                  <a:cubicBezTo>
                    <a:pt x="8990" y="8280"/>
                    <a:pt x="9192" y="8173"/>
                    <a:pt x="9323" y="8018"/>
                  </a:cubicBezTo>
                  <a:cubicBezTo>
                    <a:pt x="9454" y="7863"/>
                    <a:pt x="9525" y="7637"/>
                    <a:pt x="9442" y="7446"/>
                  </a:cubicBezTo>
                  <a:cubicBezTo>
                    <a:pt x="9323" y="7208"/>
                    <a:pt x="9013" y="7125"/>
                    <a:pt x="8740" y="7113"/>
                  </a:cubicBezTo>
                  <a:cubicBezTo>
                    <a:pt x="8665" y="7110"/>
                    <a:pt x="8591" y="7108"/>
                    <a:pt x="8517" y="7108"/>
                  </a:cubicBezTo>
                  <a:cubicBezTo>
                    <a:pt x="7234" y="7108"/>
                    <a:pt x="5959" y="7592"/>
                    <a:pt x="5025" y="8470"/>
                  </a:cubicBezTo>
                  <a:lnTo>
                    <a:pt x="5418" y="7577"/>
                  </a:lnTo>
                  <a:cubicBezTo>
                    <a:pt x="5584" y="7232"/>
                    <a:pt x="5751" y="6911"/>
                    <a:pt x="5918" y="6565"/>
                  </a:cubicBezTo>
                  <a:cubicBezTo>
                    <a:pt x="7418" y="6553"/>
                    <a:pt x="8656" y="6565"/>
                    <a:pt x="9811" y="6161"/>
                  </a:cubicBezTo>
                  <a:cubicBezTo>
                    <a:pt x="10097" y="6053"/>
                    <a:pt x="10418" y="5863"/>
                    <a:pt x="10395" y="5565"/>
                  </a:cubicBezTo>
                  <a:cubicBezTo>
                    <a:pt x="10359" y="5268"/>
                    <a:pt x="10002" y="5125"/>
                    <a:pt x="9704" y="5077"/>
                  </a:cubicBezTo>
                  <a:cubicBezTo>
                    <a:pt x="9532" y="5055"/>
                    <a:pt x="9359" y="5044"/>
                    <a:pt x="9186" y="5044"/>
                  </a:cubicBezTo>
                  <a:cubicBezTo>
                    <a:pt x="7956" y="5044"/>
                    <a:pt x="6723" y="5590"/>
                    <a:pt x="5930" y="6530"/>
                  </a:cubicBezTo>
                  <a:cubicBezTo>
                    <a:pt x="6287" y="5839"/>
                    <a:pt x="6668" y="5137"/>
                    <a:pt x="7085" y="4470"/>
                  </a:cubicBezTo>
                  <a:cubicBezTo>
                    <a:pt x="7575" y="4657"/>
                    <a:pt x="8071" y="4732"/>
                    <a:pt x="8566" y="4732"/>
                  </a:cubicBezTo>
                  <a:cubicBezTo>
                    <a:pt x="9080" y="4732"/>
                    <a:pt x="9593" y="4651"/>
                    <a:pt x="10097" y="4529"/>
                  </a:cubicBezTo>
                  <a:cubicBezTo>
                    <a:pt x="10287" y="4482"/>
                    <a:pt x="10502" y="4422"/>
                    <a:pt x="10656" y="4303"/>
                  </a:cubicBezTo>
                  <a:cubicBezTo>
                    <a:pt x="10823" y="4184"/>
                    <a:pt x="10954" y="3994"/>
                    <a:pt x="10954" y="3791"/>
                  </a:cubicBezTo>
                  <a:cubicBezTo>
                    <a:pt x="10978" y="3577"/>
                    <a:pt x="10811" y="3374"/>
                    <a:pt x="10621" y="3291"/>
                  </a:cubicBezTo>
                  <a:cubicBezTo>
                    <a:pt x="10450" y="3211"/>
                    <a:pt x="10270" y="3181"/>
                    <a:pt x="10082" y="3181"/>
                  </a:cubicBezTo>
                  <a:cubicBezTo>
                    <a:pt x="10047" y="3181"/>
                    <a:pt x="10013" y="3182"/>
                    <a:pt x="9978" y="3184"/>
                  </a:cubicBezTo>
                  <a:cubicBezTo>
                    <a:pt x="8966" y="3196"/>
                    <a:pt x="7966" y="3601"/>
                    <a:pt x="7227" y="4303"/>
                  </a:cubicBezTo>
                  <a:cubicBezTo>
                    <a:pt x="7406" y="4005"/>
                    <a:pt x="7597" y="3720"/>
                    <a:pt x="7787" y="3422"/>
                  </a:cubicBezTo>
                  <a:cubicBezTo>
                    <a:pt x="9013" y="2696"/>
                    <a:pt x="10109" y="1993"/>
                    <a:pt x="10930" y="1029"/>
                  </a:cubicBezTo>
                  <a:cubicBezTo>
                    <a:pt x="11133" y="791"/>
                    <a:pt x="11311" y="434"/>
                    <a:pt x="11133" y="184"/>
                  </a:cubicBezTo>
                  <a:cubicBezTo>
                    <a:pt x="11042" y="51"/>
                    <a:pt x="10889" y="0"/>
                    <a:pt x="10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743012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716813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3" name="Google Shape;153;p11"/>
          <p:cNvSpPr/>
          <p:nvPr/>
        </p:nvSpPr>
        <p:spPr>
          <a:xfrm>
            <a:off x="6247945" y="268903"/>
            <a:ext cx="628870" cy="12672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74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91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subTitle" idx="1"/>
          </p:nvPr>
        </p:nvSpPr>
        <p:spPr>
          <a:xfrm>
            <a:off x="720300" y="1879438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hasCustomPrompt="1"/>
          </p:nvPr>
        </p:nvSpPr>
        <p:spPr>
          <a:xfrm>
            <a:off x="815274" y="1284875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2"/>
          </p:nvPr>
        </p:nvSpPr>
        <p:spPr>
          <a:xfrm>
            <a:off x="720300" y="2188337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3" hasCustomPrompt="1"/>
          </p:nvPr>
        </p:nvSpPr>
        <p:spPr>
          <a:xfrm>
            <a:off x="3350624" y="1284875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4" hasCustomPrompt="1"/>
          </p:nvPr>
        </p:nvSpPr>
        <p:spPr>
          <a:xfrm>
            <a:off x="5885697" y="1288325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5" hasCustomPrompt="1"/>
          </p:nvPr>
        </p:nvSpPr>
        <p:spPr>
          <a:xfrm>
            <a:off x="814575" y="3074422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6"/>
          </p:nvPr>
        </p:nvSpPr>
        <p:spPr>
          <a:xfrm>
            <a:off x="3255370" y="1879438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7"/>
          </p:nvPr>
        </p:nvSpPr>
        <p:spPr>
          <a:xfrm>
            <a:off x="3257550" y="2188337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8"/>
          </p:nvPr>
        </p:nvSpPr>
        <p:spPr>
          <a:xfrm>
            <a:off x="5790440" y="1879438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9"/>
          </p:nvPr>
        </p:nvSpPr>
        <p:spPr>
          <a:xfrm>
            <a:off x="5792551" y="2188337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13"/>
          </p:nvPr>
        </p:nvSpPr>
        <p:spPr>
          <a:xfrm>
            <a:off x="721421" y="3661562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4"/>
          </p:nvPr>
        </p:nvSpPr>
        <p:spPr>
          <a:xfrm>
            <a:off x="721422" y="3970462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16" hasCustomPrompt="1"/>
          </p:nvPr>
        </p:nvSpPr>
        <p:spPr>
          <a:xfrm>
            <a:off x="3350624" y="3074400"/>
            <a:ext cx="623100" cy="4761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17" hasCustomPrompt="1"/>
          </p:nvPr>
        </p:nvSpPr>
        <p:spPr>
          <a:xfrm>
            <a:off x="5885697" y="3074400"/>
            <a:ext cx="623100" cy="46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8"/>
          </p:nvPr>
        </p:nvSpPr>
        <p:spPr>
          <a:xfrm>
            <a:off x="3255370" y="3661562"/>
            <a:ext cx="2387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9"/>
          </p:nvPr>
        </p:nvSpPr>
        <p:spPr>
          <a:xfrm>
            <a:off x="3256575" y="3970462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0"/>
          </p:nvPr>
        </p:nvSpPr>
        <p:spPr>
          <a:xfrm>
            <a:off x="5790440" y="3661562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21"/>
          </p:nvPr>
        </p:nvSpPr>
        <p:spPr>
          <a:xfrm>
            <a:off x="5792551" y="3970462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7238358" y="157747"/>
            <a:ext cx="2384722" cy="1324522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6" name="Google Shape;176;p13"/>
          <p:cNvGrpSpPr/>
          <p:nvPr/>
        </p:nvGrpSpPr>
        <p:grpSpPr>
          <a:xfrm rot="-2175021">
            <a:off x="7719577" y="210249"/>
            <a:ext cx="946022" cy="1636498"/>
            <a:chOff x="-1203150" y="452325"/>
            <a:chExt cx="668575" cy="1156550"/>
          </a:xfrm>
        </p:grpSpPr>
        <p:sp>
          <p:nvSpPr>
            <p:cNvPr id="177" name="Google Shape;177;p13"/>
            <p:cNvSpPr/>
            <p:nvPr/>
          </p:nvSpPr>
          <p:spPr>
            <a:xfrm>
              <a:off x="-1048650" y="848925"/>
              <a:ext cx="399775" cy="759950"/>
            </a:xfrm>
            <a:custGeom>
              <a:avLst/>
              <a:gdLst/>
              <a:ahLst/>
              <a:cxnLst/>
              <a:rect l="l" t="t" r="r" b="b"/>
              <a:pathLst>
                <a:path w="15991" h="30398" extrusionOk="0">
                  <a:moveTo>
                    <a:pt x="655" y="1"/>
                  </a:moveTo>
                  <a:cubicBezTo>
                    <a:pt x="655" y="1"/>
                    <a:pt x="0" y="930"/>
                    <a:pt x="1167" y="1608"/>
                  </a:cubicBezTo>
                  <a:cubicBezTo>
                    <a:pt x="2346" y="2299"/>
                    <a:pt x="2143" y="10288"/>
                    <a:pt x="2143" y="10288"/>
                  </a:cubicBezTo>
                  <a:lnTo>
                    <a:pt x="2143" y="25730"/>
                  </a:lnTo>
                  <a:cubicBezTo>
                    <a:pt x="2143" y="25730"/>
                    <a:pt x="1929" y="30374"/>
                    <a:pt x="7989" y="30397"/>
                  </a:cubicBezTo>
                  <a:lnTo>
                    <a:pt x="8013" y="30397"/>
                  </a:lnTo>
                  <a:cubicBezTo>
                    <a:pt x="14085" y="30374"/>
                    <a:pt x="13859" y="25730"/>
                    <a:pt x="13859" y="25730"/>
                  </a:cubicBezTo>
                  <a:lnTo>
                    <a:pt x="13859" y="10288"/>
                  </a:lnTo>
                  <a:cubicBezTo>
                    <a:pt x="13859" y="10288"/>
                    <a:pt x="13657" y="2299"/>
                    <a:pt x="14835" y="1608"/>
                  </a:cubicBezTo>
                  <a:cubicBezTo>
                    <a:pt x="15990" y="930"/>
                    <a:pt x="15336" y="1"/>
                    <a:pt x="15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-995675" y="595825"/>
              <a:ext cx="220000" cy="713600"/>
            </a:xfrm>
            <a:custGeom>
              <a:avLst/>
              <a:gdLst/>
              <a:ahLst/>
              <a:cxnLst/>
              <a:rect l="l" t="t" r="r" b="b"/>
              <a:pathLst>
                <a:path w="8800" h="28544" extrusionOk="0">
                  <a:moveTo>
                    <a:pt x="8707" y="0"/>
                  </a:moveTo>
                  <a:cubicBezTo>
                    <a:pt x="8672" y="0"/>
                    <a:pt x="8642" y="16"/>
                    <a:pt x="8633" y="52"/>
                  </a:cubicBezTo>
                  <a:cubicBezTo>
                    <a:pt x="8609" y="124"/>
                    <a:pt x="6942" y="4827"/>
                    <a:pt x="6109" y="9613"/>
                  </a:cubicBezTo>
                  <a:cubicBezTo>
                    <a:pt x="6085" y="5160"/>
                    <a:pt x="4918" y="2612"/>
                    <a:pt x="4894" y="2576"/>
                  </a:cubicBezTo>
                  <a:cubicBezTo>
                    <a:pt x="4885" y="2551"/>
                    <a:pt x="4858" y="2531"/>
                    <a:pt x="4830" y="2531"/>
                  </a:cubicBezTo>
                  <a:cubicBezTo>
                    <a:pt x="4820" y="2531"/>
                    <a:pt x="4809" y="2534"/>
                    <a:pt x="4799" y="2541"/>
                  </a:cubicBezTo>
                  <a:cubicBezTo>
                    <a:pt x="4751" y="2552"/>
                    <a:pt x="4739" y="2600"/>
                    <a:pt x="4751" y="2648"/>
                  </a:cubicBezTo>
                  <a:cubicBezTo>
                    <a:pt x="4763" y="2672"/>
                    <a:pt x="6120" y="5589"/>
                    <a:pt x="5930" y="10684"/>
                  </a:cubicBezTo>
                  <a:lnTo>
                    <a:pt x="5930" y="10696"/>
                  </a:lnTo>
                  <a:cubicBezTo>
                    <a:pt x="5704" y="12197"/>
                    <a:pt x="5585" y="13673"/>
                    <a:pt x="5644" y="14983"/>
                  </a:cubicBezTo>
                  <a:cubicBezTo>
                    <a:pt x="3882" y="8815"/>
                    <a:pt x="203" y="4993"/>
                    <a:pt x="155" y="4946"/>
                  </a:cubicBezTo>
                  <a:cubicBezTo>
                    <a:pt x="138" y="4934"/>
                    <a:pt x="117" y="4928"/>
                    <a:pt x="96" y="4928"/>
                  </a:cubicBezTo>
                  <a:cubicBezTo>
                    <a:pt x="75" y="4928"/>
                    <a:pt x="54" y="4934"/>
                    <a:pt x="36" y="4946"/>
                  </a:cubicBezTo>
                  <a:cubicBezTo>
                    <a:pt x="1" y="4981"/>
                    <a:pt x="1" y="5029"/>
                    <a:pt x="36" y="5065"/>
                  </a:cubicBezTo>
                  <a:cubicBezTo>
                    <a:pt x="72" y="5124"/>
                    <a:pt x="5239" y="10458"/>
                    <a:pt x="6228" y="18721"/>
                  </a:cubicBezTo>
                  <a:cubicBezTo>
                    <a:pt x="6228" y="18733"/>
                    <a:pt x="6228" y="18733"/>
                    <a:pt x="6239" y="18745"/>
                  </a:cubicBezTo>
                  <a:cubicBezTo>
                    <a:pt x="6109" y="20924"/>
                    <a:pt x="6192" y="23019"/>
                    <a:pt x="6347" y="24710"/>
                  </a:cubicBezTo>
                  <a:cubicBezTo>
                    <a:pt x="5549" y="21829"/>
                    <a:pt x="3989" y="19912"/>
                    <a:pt x="3965" y="19888"/>
                  </a:cubicBezTo>
                  <a:cubicBezTo>
                    <a:pt x="3943" y="19873"/>
                    <a:pt x="3917" y="19863"/>
                    <a:pt x="3891" y="19863"/>
                  </a:cubicBezTo>
                  <a:cubicBezTo>
                    <a:pt x="3875" y="19863"/>
                    <a:pt x="3860" y="19867"/>
                    <a:pt x="3846" y="19876"/>
                  </a:cubicBezTo>
                  <a:cubicBezTo>
                    <a:pt x="3811" y="19912"/>
                    <a:pt x="3799" y="19947"/>
                    <a:pt x="3823" y="19995"/>
                  </a:cubicBezTo>
                  <a:cubicBezTo>
                    <a:pt x="3846" y="20031"/>
                    <a:pt x="5823" y="22436"/>
                    <a:pt x="6442" y="25948"/>
                  </a:cubicBezTo>
                  <a:cubicBezTo>
                    <a:pt x="6442" y="25960"/>
                    <a:pt x="6442" y="25960"/>
                    <a:pt x="6466" y="25960"/>
                  </a:cubicBezTo>
                  <a:cubicBezTo>
                    <a:pt x="6620" y="27472"/>
                    <a:pt x="6823" y="28437"/>
                    <a:pt x="6823" y="28484"/>
                  </a:cubicBezTo>
                  <a:cubicBezTo>
                    <a:pt x="6823" y="28520"/>
                    <a:pt x="6859" y="28544"/>
                    <a:pt x="6894" y="28544"/>
                  </a:cubicBezTo>
                  <a:lnTo>
                    <a:pt x="6906" y="28544"/>
                  </a:lnTo>
                  <a:cubicBezTo>
                    <a:pt x="6954" y="28520"/>
                    <a:pt x="6978" y="28496"/>
                    <a:pt x="6966" y="28448"/>
                  </a:cubicBezTo>
                  <a:cubicBezTo>
                    <a:pt x="6942" y="28329"/>
                    <a:pt x="4692" y="16352"/>
                    <a:pt x="8752" y="10149"/>
                  </a:cubicBezTo>
                  <a:cubicBezTo>
                    <a:pt x="8799" y="10101"/>
                    <a:pt x="8799" y="10053"/>
                    <a:pt x="8752" y="10030"/>
                  </a:cubicBezTo>
                  <a:cubicBezTo>
                    <a:pt x="8742" y="10015"/>
                    <a:pt x="8727" y="10009"/>
                    <a:pt x="8711" y="10009"/>
                  </a:cubicBezTo>
                  <a:cubicBezTo>
                    <a:pt x="8686" y="10009"/>
                    <a:pt x="8659" y="10025"/>
                    <a:pt x="8645" y="10053"/>
                  </a:cubicBezTo>
                  <a:cubicBezTo>
                    <a:pt x="7204" y="12244"/>
                    <a:pt x="6549" y="15161"/>
                    <a:pt x="6311" y="18007"/>
                  </a:cubicBezTo>
                  <a:cubicBezTo>
                    <a:pt x="6204" y="17257"/>
                    <a:pt x="6061" y="16542"/>
                    <a:pt x="5882" y="15864"/>
                  </a:cubicBezTo>
                  <a:lnTo>
                    <a:pt x="5882" y="15840"/>
                  </a:lnTo>
                  <a:cubicBezTo>
                    <a:pt x="5192" y="10232"/>
                    <a:pt x="8740" y="219"/>
                    <a:pt x="8787" y="112"/>
                  </a:cubicBezTo>
                  <a:cubicBezTo>
                    <a:pt x="8799" y="64"/>
                    <a:pt x="8787" y="28"/>
                    <a:pt x="8740" y="5"/>
                  </a:cubicBezTo>
                  <a:cubicBezTo>
                    <a:pt x="8729" y="2"/>
                    <a:pt x="8717" y="0"/>
                    <a:pt x="8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-993000" y="955500"/>
              <a:ext cx="124150" cy="184575"/>
            </a:xfrm>
            <a:custGeom>
              <a:avLst/>
              <a:gdLst/>
              <a:ahLst/>
              <a:cxnLst/>
              <a:rect l="l" t="t" r="r" b="b"/>
              <a:pathLst>
                <a:path w="4966" h="7383" extrusionOk="0">
                  <a:moveTo>
                    <a:pt x="1" y="0"/>
                  </a:moveTo>
                  <a:lnTo>
                    <a:pt x="1" y="0"/>
                  </a:lnTo>
                  <a:cubicBezTo>
                    <a:pt x="620" y="774"/>
                    <a:pt x="298" y="1298"/>
                    <a:pt x="1322" y="3739"/>
                  </a:cubicBezTo>
                  <a:cubicBezTo>
                    <a:pt x="2358" y="6156"/>
                    <a:pt x="4966" y="7382"/>
                    <a:pt x="4966" y="7382"/>
                  </a:cubicBezTo>
                  <a:cubicBezTo>
                    <a:pt x="4954" y="6692"/>
                    <a:pt x="4942" y="5084"/>
                    <a:pt x="3287" y="2691"/>
                  </a:cubicBezTo>
                  <a:cubicBezTo>
                    <a:pt x="1632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-838200" y="1021925"/>
              <a:ext cx="124125" cy="139575"/>
            </a:xfrm>
            <a:custGeom>
              <a:avLst/>
              <a:gdLst/>
              <a:ahLst/>
              <a:cxnLst/>
              <a:rect l="l" t="t" r="r" b="b"/>
              <a:pathLst>
                <a:path w="4965" h="5583" extrusionOk="0">
                  <a:moveTo>
                    <a:pt x="3997" y="0"/>
                  </a:moveTo>
                  <a:cubicBezTo>
                    <a:pt x="3443" y="0"/>
                    <a:pt x="2695" y="194"/>
                    <a:pt x="1869" y="939"/>
                  </a:cubicBezTo>
                  <a:cubicBezTo>
                    <a:pt x="167" y="2487"/>
                    <a:pt x="0" y="5582"/>
                    <a:pt x="0" y="5582"/>
                  </a:cubicBezTo>
                  <a:cubicBezTo>
                    <a:pt x="1453" y="4558"/>
                    <a:pt x="3060" y="3427"/>
                    <a:pt x="3298" y="2130"/>
                  </a:cubicBezTo>
                  <a:cubicBezTo>
                    <a:pt x="3536" y="844"/>
                    <a:pt x="4965" y="225"/>
                    <a:pt x="4965" y="225"/>
                  </a:cubicBezTo>
                  <a:cubicBezTo>
                    <a:pt x="4965" y="225"/>
                    <a:pt x="4594" y="0"/>
                    <a:pt x="3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-808450" y="667950"/>
              <a:ext cx="246175" cy="222075"/>
            </a:xfrm>
            <a:custGeom>
              <a:avLst/>
              <a:gdLst/>
              <a:ahLst/>
              <a:cxnLst/>
              <a:rect l="l" t="t" r="r" b="b"/>
              <a:pathLst>
                <a:path w="9847" h="8883" extrusionOk="0">
                  <a:moveTo>
                    <a:pt x="9061" y="1"/>
                  </a:moveTo>
                  <a:lnTo>
                    <a:pt x="9061" y="1"/>
                  </a:lnTo>
                  <a:cubicBezTo>
                    <a:pt x="9061" y="1"/>
                    <a:pt x="8347" y="1727"/>
                    <a:pt x="7502" y="2120"/>
                  </a:cubicBezTo>
                  <a:cubicBezTo>
                    <a:pt x="6656" y="2513"/>
                    <a:pt x="3811" y="2680"/>
                    <a:pt x="1906" y="4644"/>
                  </a:cubicBezTo>
                  <a:cubicBezTo>
                    <a:pt x="1" y="6609"/>
                    <a:pt x="334" y="8883"/>
                    <a:pt x="334" y="8883"/>
                  </a:cubicBezTo>
                  <a:cubicBezTo>
                    <a:pt x="1382" y="6906"/>
                    <a:pt x="3370" y="7061"/>
                    <a:pt x="6609" y="5513"/>
                  </a:cubicBezTo>
                  <a:cubicBezTo>
                    <a:pt x="9847" y="3966"/>
                    <a:pt x="9061" y="1"/>
                    <a:pt x="9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-801000" y="840600"/>
              <a:ext cx="112825" cy="65475"/>
            </a:xfrm>
            <a:custGeom>
              <a:avLst/>
              <a:gdLst/>
              <a:ahLst/>
              <a:cxnLst/>
              <a:rect l="l" t="t" r="r" b="b"/>
              <a:pathLst>
                <a:path w="4513" h="2619" extrusionOk="0">
                  <a:moveTo>
                    <a:pt x="4513" y="0"/>
                  </a:moveTo>
                  <a:cubicBezTo>
                    <a:pt x="4513" y="1"/>
                    <a:pt x="4082" y="907"/>
                    <a:pt x="2646" y="907"/>
                  </a:cubicBezTo>
                  <a:cubicBezTo>
                    <a:pt x="2610" y="907"/>
                    <a:pt x="2573" y="906"/>
                    <a:pt x="2536" y="905"/>
                  </a:cubicBezTo>
                  <a:cubicBezTo>
                    <a:pt x="2507" y="904"/>
                    <a:pt x="2477" y="904"/>
                    <a:pt x="2448" y="904"/>
                  </a:cubicBezTo>
                  <a:cubicBezTo>
                    <a:pt x="973" y="904"/>
                    <a:pt x="0" y="2060"/>
                    <a:pt x="0" y="2060"/>
                  </a:cubicBezTo>
                  <a:cubicBezTo>
                    <a:pt x="734" y="2459"/>
                    <a:pt x="1354" y="2619"/>
                    <a:pt x="1877" y="2619"/>
                  </a:cubicBezTo>
                  <a:cubicBezTo>
                    <a:pt x="3992" y="2619"/>
                    <a:pt x="4513" y="1"/>
                    <a:pt x="4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-1161475" y="664325"/>
              <a:ext cx="175175" cy="70275"/>
            </a:xfrm>
            <a:custGeom>
              <a:avLst/>
              <a:gdLst/>
              <a:ahLst/>
              <a:cxnLst/>
              <a:rect l="l" t="t" r="r" b="b"/>
              <a:pathLst>
                <a:path w="7007" h="2811" extrusionOk="0">
                  <a:moveTo>
                    <a:pt x="2031" y="1"/>
                  </a:moveTo>
                  <a:cubicBezTo>
                    <a:pt x="1859" y="1"/>
                    <a:pt x="1697" y="24"/>
                    <a:pt x="1549" y="74"/>
                  </a:cubicBezTo>
                  <a:cubicBezTo>
                    <a:pt x="1549" y="74"/>
                    <a:pt x="1" y="789"/>
                    <a:pt x="120" y="2706"/>
                  </a:cubicBezTo>
                  <a:cubicBezTo>
                    <a:pt x="120" y="2706"/>
                    <a:pt x="1388" y="1584"/>
                    <a:pt x="3170" y="1584"/>
                  </a:cubicBezTo>
                  <a:cubicBezTo>
                    <a:pt x="3925" y="1584"/>
                    <a:pt x="4773" y="1786"/>
                    <a:pt x="5656" y="2360"/>
                  </a:cubicBezTo>
                  <a:cubicBezTo>
                    <a:pt x="6142" y="2679"/>
                    <a:pt x="6414" y="2810"/>
                    <a:pt x="6519" y="2810"/>
                  </a:cubicBezTo>
                  <a:cubicBezTo>
                    <a:pt x="7007" y="2810"/>
                    <a:pt x="3926" y="1"/>
                    <a:pt x="2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-1123075" y="654500"/>
              <a:ext cx="230125" cy="218875"/>
            </a:xfrm>
            <a:custGeom>
              <a:avLst/>
              <a:gdLst/>
              <a:ahLst/>
              <a:cxnLst/>
              <a:rect l="l" t="t" r="r" b="b"/>
              <a:pathLst>
                <a:path w="9205" h="8755" extrusionOk="0">
                  <a:moveTo>
                    <a:pt x="1989" y="1"/>
                  </a:moveTo>
                  <a:cubicBezTo>
                    <a:pt x="1348" y="1"/>
                    <a:pt x="681" y="144"/>
                    <a:pt x="1" y="479"/>
                  </a:cubicBezTo>
                  <a:cubicBezTo>
                    <a:pt x="1" y="479"/>
                    <a:pt x="3001" y="1694"/>
                    <a:pt x="3906" y="3051"/>
                  </a:cubicBezTo>
                  <a:cubicBezTo>
                    <a:pt x="5561" y="5551"/>
                    <a:pt x="6883" y="8135"/>
                    <a:pt x="9204" y="8754"/>
                  </a:cubicBezTo>
                  <a:cubicBezTo>
                    <a:pt x="9204" y="8754"/>
                    <a:pt x="9085" y="6230"/>
                    <a:pt x="8192" y="4539"/>
                  </a:cubicBezTo>
                  <a:cubicBezTo>
                    <a:pt x="7456" y="3156"/>
                    <a:pt x="4998" y="1"/>
                    <a:pt x="1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-828100" y="454600"/>
              <a:ext cx="293525" cy="298225"/>
            </a:xfrm>
            <a:custGeom>
              <a:avLst/>
              <a:gdLst/>
              <a:ahLst/>
              <a:cxnLst/>
              <a:rect l="l" t="t" r="r" b="b"/>
              <a:pathLst>
                <a:path w="11741" h="11929" extrusionOk="0">
                  <a:moveTo>
                    <a:pt x="10765" y="1"/>
                  </a:moveTo>
                  <a:cubicBezTo>
                    <a:pt x="6695" y="1"/>
                    <a:pt x="2983" y="2923"/>
                    <a:pt x="1549" y="5415"/>
                  </a:cubicBezTo>
                  <a:cubicBezTo>
                    <a:pt x="1" y="8118"/>
                    <a:pt x="156" y="11928"/>
                    <a:pt x="156" y="11928"/>
                  </a:cubicBezTo>
                  <a:cubicBezTo>
                    <a:pt x="4049" y="9547"/>
                    <a:pt x="7216" y="5939"/>
                    <a:pt x="7454" y="3510"/>
                  </a:cubicBezTo>
                  <a:cubicBezTo>
                    <a:pt x="7692" y="1082"/>
                    <a:pt x="11740" y="58"/>
                    <a:pt x="11740" y="58"/>
                  </a:cubicBezTo>
                  <a:cubicBezTo>
                    <a:pt x="11414" y="19"/>
                    <a:pt x="11088" y="1"/>
                    <a:pt x="10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-1177250" y="452325"/>
              <a:ext cx="362275" cy="259425"/>
            </a:xfrm>
            <a:custGeom>
              <a:avLst/>
              <a:gdLst/>
              <a:ahLst/>
              <a:cxnLst/>
              <a:rect l="l" t="t" r="r" b="b"/>
              <a:pathLst>
                <a:path w="14491" h="10377" extrusionOk="0">
                  <a:moveTo>
                    <a:pt x="3908" y="1"/>
                  </a:moveTo>
                  <a:cubicBezTo>
                    <a:pt x="2484" y="1"/>
                    <a:pt x="1109" y="491"/>
                    <a:pt x="1" y="1780"/>
                  </a:cubicBezTo>
                  <a:cubicBezTo>
                    <a:pt x="1" y="1780"/>
                    <a:pt x="758" y="1623"/>
                    <a:pt x="1804" y="1623"/>
                  </a:cubicBezTo>
                  <a:cubicBezTo>
                    <a:pt x="3404" y="1623"/>
                    <a:pt x="5680" y="1989"/>
                    <a:pt x="6954" y="3840"/>
                  </a:cubicBezTo>
                  <a:cubicBezTo>
                    <a:pt x="9073" y="6911"/>
                    <a:pt x="9978" y="10293"/>
                    <a:pt x="12740" y="10376"/>
                  </a:cubicBezTo>
                  <a:cubicBezTo>
                    <a:pt x="12740" y="10376"/>
                    <a:pt x="14491" y="8804"/>
                    <a:pt x="12109" y="4435"/>
                  </a:cubicBezTo>
                  <a:cubicBezTo>
                    <a:pt x="11369" y="3098"/>
                    <a:pt x="7485" y="1"/>
                    <a:pt x="3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-1203150" y="473225"/>
              <a:ext cx="172675" cy="93850"/>
            </a:xfrm>
            <a:custGeom>
              <a:avLst/>
              <a:gdLst/>
              <a:ahLst/>
              <a:cxnLst/>
              <a:rect l="l" t="t" r="r" b="b"/>
              <a:pathLst>
                <a:path w="6907" h="3754" extrusionOk="0">
                  <a:moveTo>
                    <a:pt x="6906" y="1610"/>
                  </a:moveTo>
                  <a:cubicBezTo>
                    <a:pt x="6906" y="1610"/>
                    <a:pt x="6906" y="1611"/>
                    <a:pt x="6907" y="1611"/>
                  </a:cubicBezTo>
                  <a:cubicBezTo>
                    <a:pt x="6907" y="1611"/>
                    <a:pt x="6907" y="1611"/>
                    <a:pt x="6907" y="1610"/>
                  </a:cubicBezTo>
                  <a:cubicBezTo>
                    <a:pt x="6906" y="1610"/>
                    <a:pt x="6906" y="1610"/>
                    <a:pt x="6906" y="1610"/>
                  </a:cubicBezTo>
                  <a:close/>
                  <a:moveTo>
                    <a:pt x="3149" y="0"/>
                  </a:moveTo>
                  <a:cubicBezTo>
                    <a:pt x="2408" y="0"/>
                    <a:pt x="1662" y="249"/>
                    <a:pt x="1025" y="944"/>
                  </a:cubicBezTo>
                  <a:cubicBezTo>
                    <a:pt x="1025" y="944"/>
                    <a:pt x="1" y="2527"/>
                    <a:pt x="715" y="3754"/>
                  </a:cubicBezTo>
                  <a:cubicBezTo>
                    <a:pt x="715" y="3754"/>
                    <a:pt x="1794" y="1056"/>
                    <a:pt x="4573" y="1056"/>
                  </a:cubicBezTo>
                  <a:cubicBezTo>
                    <a:pt x="5247" y="1056"/>
                    <a:pt x="6022" y="1215"/>
                    <a:pt x="6906" y="1610"/>
                  </a:cubicBezTo>
                  <a:lnTo>
                    <a:pt x="6906" y="1610"/>
                  </a:lnTo>
                  <a:cubicBezTo>
                    <a:pt x="6866" y="1584"/>
                    <a:pt x="5019" y="0"/>
                    <a:pt x="3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-980500" y="1285000"/>
              <a:ext cx="263450" cy="300050"/>
            </a:xfrm>
            <a:custGeom>
              <a:avLst/>
              <a:gdLst/>
              <a:ahLst/>
              <a:cxnLst/>
              <a:rect l="l" t="t" r="r" b="b"/>
              <a:pathLst>
                <a:path w="10538" h="12002" extrusionOk="0">
                  <a:moveTo>
                    <a:pt x="191" y="0"/>
                  </a:moveTo>
                  <a:lnTo>
                    <a:pt x="191" y="7966"/>
                  </a:lnTo>
                  <a:cubicBezTo>
                    <a:pt x="191" y="7966"/>
                    <a:pt x="1" y="12002"/>
                    <a:pt x="5263" y="12002"/>
                  </a:cubicBezTo>
                  <a:lnTo>
                    <a:pt x="5287" y="12002"/>
                  </a:lnTo>
                  <a:cubicBezTo>
                    <a:pt x="10538" y="11990"/>
                    <a:pt x="10359" y="7966"/>
                    <a:pt x="10359" y="7966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9" name="Google Shape;189;p13"/>
          <p:cNvSpPr/>
          <p:nvPr/>
        </p:nvSpPr>
        <p:spPr>
          <a:xfrm>
            <a:off x="8426310" y="283940"/>
            <a:ext cx="137772" cy="137800"/>
          </a:xfrm>
          <a:custGeom>
            <a:avLst/>
            <a:gdLst/>
            <a:ahLst/>
            <a:cxnLst/>
            <a:rect l="l" t="t" r="r" b="b"/>
            <a:pathLst>
              <a:path w="2775" h="2775" extrusionOk="0">
                <a:moveTo>
                  <a:pt x="1382" y="0"/>
                </a:moveTo>
                <a:cubicBezTo>
                  <a:pt x="620" y="0"/>
                  <a:pt x="0" y="619"/>
                  <a:pt x="0" y="1393"/>
                </a:cubicBezTo>
                <a:cubicBezTo>
                  <a:pt x="0" y="2155"/>
                  <a:pt x="620" y="2774"/>
                  <a:pt x="1382" y="2774"/>
                </a:cubicBezTo>
                <a:cubicBezTo>
                  <a:pt x="2155" y="2774"/>
                  <a:pt x="2775" y="2155"/>
                  <a:pt x="2775" y="1393"/>
                </a:cubicBezTo>
                <a:cubicBezTo>
                  <a:pt x="2775" y="619"/>
                  <a:pt x="2155" y="0"/>
                  <a:pt x="1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8649702" y="88926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8649702" y="727101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7563852" y="152026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3" name="Google Shape;193;p13"/>
          <p:cNvGrpSpPr/>
          <p:nvPr/>
        </p:nvGrpSpPr>
        <p:grpSpPr>
          <a:xfrm>
            <a:off x="8420771" y="2059449"/>
            <a:ext cx="725121" cy="1155159"/>
            <a:chOff x="8268309" y="1814374"/>
            <a:chExt cx="725121" cy="1155159"/>
          </a:xfrm>
        </p:grpSpPr>
        <p:sp>
          <p:nvSpPr>
            <p:cNvPr id="194" name="Google Shape;194;p13"/>
            <p:cNvSpPr/>
            <p:nvPr/>
          </p:nvSpPr>
          <p:spPr>
            <a:xfrm rot="1125519">
              <a:off x="8420511" y="2201319"/>
              <a:ext cx="382356" cy="726017"/>
            </a:xfrm>
            <a:custGeom>
              <a:avLst/>
              <a:gdLst/>
              <a:ahLst/>
              <a:cxnLst/>
              <a:rect l="l" t="t" r="r" b="b"/>
              <a:pathLst>
                <a:path w="12253" h="23266" extrusionOk="0">
                  <a:moveTo>
                    <a:pt x="513" y="1"/>
                  </a:moveTo>
                  <a:cubicBezTo>
                    <a:pt x="513" y="1"/>
                    <a:pt x="1" y="703"/>
                    <a:pt x="917" y="1239"/>
                  </a:cubicBezTo>
                  <a:cubicBezTo>
                    <a:pt x="1822" y="1751"/>
                    <a:pt x="1656" y="7871"/>
                    <a:pt x="1656" y="7871"/>
                  </a:cubicBezTo>
                  <a:lnTo>
                    <a:pt x="1656" y="19705"/>
                  </a:lnTo>
                  <a:cubicBezTo>
                    <a:pt x="1656" y="19705"/>
                    <a:pt x="1489" y="23265"/>
                    <a:pt x="6132" y="23265"/>
                  </a:cubicBezTo>
                  <a:cubicBezTo>
                    <a:pt x="10776" y="23265"/>
                    <a:pt x="10609" y="19705"/>
                    <a:pt x="10609" y="19705"/>
                  </a:cubicBezTo>
                  <a:lnTo>
                    <a:pt x="10609" y="7871"/>
                  </a:lnTo>
                  <a:cubicBezTo>
                    <a:pt x="10609" y="7871"/>
                    <a:pt x="10454" y="1751"/>
                    <a:pt x="11359" y="1239"/>
                  </a:cubicBezTo>
                  <a:cubicBezTo>
                    <a:pt x="12252" y="703"/>
                    <a:pt x="11740" y="1"/>
                    <a:pt x="11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 rot="1125519">
              <a:off x="8381541" y="1873662"/>
              <a:ext cx="498657" cy="786586"/>
            </a:xfrm>
            <a:custGeom>
              <a:avLst/>
              <a:gdLst/>
              <a:ahLst/>
              <a:cxnLst/>
              <a:rect l="l" t="t" r="r" b="b"/>
              <a:pathLst>
                <a:path w="15980" h="25207" extrusionOk="0">
                  <a:moveTo>
                    <a:pt x="10466" y="1"/>
                  </a:moveTo>
                  <a:cubicBezTo>
                    <a:pt x="10466" y="1"/>
                    <a:pt x="7252" y="2811"/>
                    <a:pt x="9490" y="6323"/>
                  </a:cubicBezTo>
                  <a:cubicBezTo>
                    <a:pt x="9800" y="7383"/>
                    <a:pt x="10050" y="9062"/>
                    <a:pt x="9681" y="11324"/>
                  </a:cubicBezTo>
                  <a:cubicBezTo>
                    <a:pt x="8919" y="9133"/>
                    <a:pt x="7966" y="7454"/>
                    <a:pt x="7383" y="6561"/>
                  </a:cubicBezTo>
                  <a:cubicBezTo>
                    <a:pt x="7371" y="5918"/>
                    <a:pt x="7061" y="1799"/>
                    <a:pt x="1965" y="549"/>
                  </a:cubicBezTo>
                  <a:lnTo>
                    <a:pt x="1965" y="549"/>
                  </a:lnTo>
                  <a:cubicBezTo>
                    <a:pt x="1965" y="549"/>
                    <a:pt x="2013" y="5918"/>
                    <a:pt x="7240" y="6621"/>
                  </a:cubicBezTo>
                  <a:cubicBezTo>
                    <a:pt x="7430" y="6930"/>
                    <a:pt x="7680" y="7347"/>
                    <a:pt x="7966" y="7859"/>
                  </a:cubicBezTo>
                  <a:cubicBezTo>
                    <a:pt x="7556" y="7594"/>
                    <a:pt x="6324" y="6906"/>
                    <a:pt x="4653" y="6906"/>
                  </a:cubicBezTo>
                  <a:cubicBezTo>
                    <a:pt x="3318" y="6906"/>
                    <a:pt x="1703" y="7345"/>
                    <a:pt x="1" y="8788"/>
                  </a:cubicBezTo>
                  <a:cubicBezTo>
                    <a:pt x="1" y="8788"/>
                    <a:pt x="1681" y="9976"/>
                    <a:pt x="3818" y="9976"/>
                  </a:cubicBezTo>
                  <a:cubicBezTo>
                    <a:pt x="5150" y="9976"/>
                    <a:pt x="6659" y="9514"/>
                    <a:pt x="8049" y="8014"/>
                  </a:cubicBezTo>
                  <a:cubicBezTo>
                    <a:pt x="8883" y="9585"/>
                    <a:pt x="9907" y="11907"/>
                    <a:pt x="10395" y="14646"/>
                  </a:cubicBezTo>
                  <a:cubicBezTo>
                    <a:pt x="9954" y="19265"/>
                    <a:pt x="9978" y="24409"/>
                    <a:pt x="9978" y="24730"/>
                  </a:cubicBezTo>
                  <a:cubicBezTo>
                    <a:pt x="9978" y="25004"/>
                    <a:pt x="10181" y="25206"/>
                    <a:pt x="10455" y="25206"/>
                  </a:cubicBezTo>
                  <a:cubicBezTo>
                    <a:pt x="10716" y="25206"/>
                    <a:pt x="10931" y="25004"/>
                    <a:pt x="10931" y="24730"/>
                  </a:cubicBezTo>
                  <a:cubicBezTo>
                    <a:pt x="10931" y="24647"/>
                    <a:pt x="10919" y="17146"/>
                    <a:pt x="11657" y="12110"/>
                  </a:cubicBezTo>
                  <a:cubicBezTo>
                    <a:pt x="12431" y="12014"/>
                    <a:pt x="15396" y="11312"/>
                    <a:pt x="15979" y="7371"/>
                  </a:cubicBezTo>
                  <a:lnTo>
                    <a:pt x="15979" y="7371"/>
                  </a:lnTo>
                  <a:cubicBezTo>
                    <a:pt x="15979" y="7371"/>
                    <a:pt x="13395" y="7633"/>
                    <a:pt x="12169" y="9704"/>
                  </a:cubicBezTo>
                  <a:cubicBezTo>
                    <a:pt x="12240" y="9431"/>
                    <a:pt x="12312" y="9193"/>
                    <a:pt x="12383" y="8978"/>
                  </a:cubicBezTo>
                  <a:cubicBezTo>
                    <a:pt x="12479" y="8716"/>
                    <a:pt x="12360" y="8454"/>
                    <a:pt x="12110" y="8359"/>
                  </a:cubicBezTo>
                  <a:cubicBezTo>
                    <a:pt x="12053" y="8341"/>
                    <a:pt x="11997" y="8333"/>
                    <a:pt x="11943" y="8333"/>
                  </a:cubicBezTo>
                  <a:cubicBezTo>
                    <a:pt x="11743" y="8333"/>
                    <a:pt x="11565" y="8448"/>
                    <a:pt x="11490" y="8645"/>
                  </a:cubicBezTo>
                  <a:cubicBezTo>
                    <a:pt x="11014" y="9931"/>
                    <a:pt x="10693" y="11931"/>
                    <a:pt x="10466" y="14110"/>
                  </a:cubicBezTo>
                  <a:cubicBezTo>
                    <a:pt x="10288" y="13241"/>
                    <a:pt x="10062" y="12407"/>
                    <a:pt x="9800" y="11657"/>
                  </a:cubicBezTo>
                  <a:cubicBezTo>
                    <a:pt x="10216" y="9300"/>
                    <a:pt x="9990" y="7549"/>
                    <a:pt x="9681" y="6418"/>
                  </a:cubicBezTo>
                  <a:cubicBezTo>
                    <a:pt x="10133" y="5978"/>
                    <a:pt x="12324" y="3656"/>
                    <a:pt x="10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 rot="1125519">
              <a:off x="8423577" y="2605567"/>
              <a:ext cx="250795" cy="286868"/>
            </a:xfrm>
            <a:custGeom>
              <a:avLst/>
              <a:gdLst/>
              <a:ahLst/>
              <a:cxnLst/>
              <a:rect l="l" t="t" r="r" b="b"/>
              <a:pathLst>
                <a:path w="8037" h="9193" extrusionOk="0">
                  <a:moveTo>
                    <a:pt x="131" y="1"/>
                  </a:moveTo>
                  <a:lnTo>
                    <a:pt x="131" y="6097"/>
                  </a:lnTo>
                  <a:cubicBezTo>
                    <a:pt x="131" y="6097"/>
                    <a:pt x="0" y="9169"/>
                    <a:pt x="4012" y="9193"/>
                  </a:cubicBezTo>
                  <a:cubicBezTo>
                    <a:pt x="8037" y="9193"/>
                    <a:pt x="7894" y="6097"/>
                    <a:pt x="7894" y="6097"/>
                  </a:cubicBezTo>
                  <a:lnTo>
                    <a:pt x="7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7" name="Google Shape;197;p13"/>
          <p:cNvSpPr/>
          <p:nvPr/>
        </p:nvSpPr>
        <p:spPr>
          <a:xfrm>
            <a:off x="8855647" y="1830265"/>
            <a:ext cx="137772" cy="137800"/>
          </a:xfrm>
          <a:custGeom>
            <a:avLst/>
            <a:gdLst/>
            <a:ahLst/>
            <a:cxnLst/>
            <a:rect l="l" t="t" r="r" b="b"/>
            <a:pathLst>
              <a:path w="2775" h="2775" extrusionOk="0">
                <a:moveTo>
                  <a:pt x="1382" y="0"/>
                </a:moveTo>
                <a:cubicBezTo>
                  <a:pt x="620" y="0"/>
                  <a:pt x="0" y="619"/>
                  <a:pt x="0" y="1393"/>
                </a:cubicBezTo>
                <a:cubicBezTo>
                  <a:pt x="0" y="2155"/>
                  <a:pt x="620" y="2774"/>
                  <a:pt x="1382" y="2774"/>
                </a:cubicBezTo>
                <a:cubicBezTo>
                  <a:pt x="2155" y="2774"/>
                  <a:pt x="2775" y="2155"/>
                  <a:pt x="2775" y="1393"/>
                </a:cubicBezTo>
                <a:cubicBezTo>
                  <a:pt x="2775" y="619"/>
                  <a:pt x="2155" y="0"/>
                  <a:pt x="1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8560802" y="2050613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8890527" y="3305976"/>
            <a:ext cx="67999" cy="68830"/>
          </a:xfrm>
          <a:custGeom>
            <a:avLst/>
            <a:gdLst/>
            <a:ahLst/>
            <a:cxnLst/>
            <a:rect l="l" t="t" r="r" b="b"/>
            <a:pathLst>
              <a:path w="1060" h="1073" extrusionOk="0">
                <a:moveTo>
                  <a:pt x="536" y="1"/>
                </a:moveTo>
                <a:cubicBezTo>
                  <a:pt x="238" y="1"/>
                  <a:pt x="0" y="239"/>
                  <a:pt x="0" y="536"/>
                </a:cubicBezTo>
                <a:cubicBezTo>
                  <a:pt x="0" y="834"/>
                  <a:pt x="238" y="1072"/>
                  <a:pt x="536" y="1072"/>
                </a:cubicBezTo>
                <a:cubicBezTo>
                  <a:pt x="822" y="1072"/>
                  <a:pt x="1060" y="834"/>
                  <a:pt x="1060" y="536"/>
                </a:cubicBezTo>
                <a:cubicBezTo>
                  <a:pt x="1060" y="239"/>
                  <a:pt x="822" y="1"/>
                  <a:pt x="5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0" name="Google Shape;200;p13"/>
          <p:cNvGrpSpPr/>
          <p:nvPr/>
        </p:nvGrpSpPr>
        <p:grpSpPr>
          <a:xfrm>
            <a:off x="178893" y="180292"/>
            <a:ext cx="1476421" cy="195029"/>
            <a:chOff x="213125" y="197550"/>
            <a:chExt cx="1737375" cy="229500"/>
          </a:xfrm>
        </p:grpSpPr>
        <p:cxnSp>
          <p:nvCxnSpPr>
            <p:cNvPr id="201" name="Google Shape;201;p13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3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3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3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3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3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3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3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3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3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3" name="Google Shape;213;p13"/>
          <p:cNvSpPr/>
          <p:nvPr/>
        </p:nvSpPr>
        <p:spPr>
          <a:xfrm>
            <a:off x="168675" y="4821473"/>
            <a:ext cx="717820" cy="166342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6558293" y="151464"/>
            <a:ext cx="531642" cy="107135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051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3384650" y="2648075"/>
            <a:ext cx="44727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ubTitle" idx="1"/>
          </p:nvPr>
        </p:nvSpPr>
        <p:spPr>
          <a:xfrm>
            <a:off x="3384650" y="860350"/>
            <a:ext cx="44727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8" name="Google Shape;218;p14"/>
          <p:cNvSpPr/>
          <p:nvPr/>
        </p:nvSpPr>
        <p:spPr>
          <a:xfrm rot="10800000" flipH="1">
            <a:off x="50" y="2576666"/>
            <a:ext cx="4296791" cy="256683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 flipH="1">
            <a:off x="5877282" y="-2"/>
            <a:ext cx="3266716" cy="195148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" name="Google Shape;220;p14"/>
          <p:cNvGrpSpPr/>
          <p:nvPr/>
        </p:nvGrpSpPr>
        <p:grpSpPr>
          <a:xfrm>
            <a:off x="241124" y="1906347"/>
            <a:ext cx="365620" cy="365620"/>
            <a:chOff x="292035" y="246950"/>
            <a:chExt cx="461700" cy="461700"/>
          </a:xfrm>
        </p:grpSpPr>
        <p:sp>
          <p:nvSpPr>
            <p:cNvPr id="221" name="Google Shape;221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4"/>
          <p:cNvGrpSpPr/>
          <p:nvPr/>
        </p:nvGrpSpPr>
        <p:grpSpPr>
          <a:xfrm>
            <a:off x="4904874" y="4540597"/>
            <a:ext cx="365620" cy="365620"/>
            <a:chOff x="292035" y="246950"/>
            <a:chExt cx="461700" cy="461700"/>
          </a:xfrm>
        </p:grpSpPr>
        <p:sp>
          <p:nvSpPr>
            <p:cNvPr id="226" name="Google Shape;226;p1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765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 hasCustomPrompt="1"/>
          </p:nvPr>
        </p:nvSpPr>
        <p:spPr>
          <a:xfrm>
            <a:off x="1305925" y="1260175"/>
            <a:ext cx="8505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2" name="Google Shape;232;p15"/>
          <p:cNvSpPr txBox="1">
            <a:spLocks noGrp="1"/>
          </p:cNvSpPr>
          <p:nvPr>
            <p:ph type="subTitle" idx="1"/>
          </p:nvPr>
        </p:nvSpPr>
        <p:spPr>
          <a:xfrm>
            <a:off x="1193100" y="3215825"/>
            <a:ext cx="2482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title" idx="2"/>
          </p:nvPr>
        </p:nvSpPr>
        <p:spPr>
          <a:xfrm>
            <a:off x="1193100" y="1863750"/>
            <a:ext cx="24828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50" y="3767667"/>
            <a:ext cx="2303097" cy="1375833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5"/>
          <p:cNvSpPr/>
          <p:nvPr/>
        </p:nvSpPr>
        <p:spPr>
          <a:xfrm rot="10800000" flipH="1">
            <a:off x="7340037" y="0"/>
            <a:ext cx="1803952" cy="539402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13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-50" y="4604101"/>
            <a:ext cx="9144000" cy="5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 flipH="1">
            <a:off x="0" y="4604100"/>
            <a:ext cx="6457935" cy="491871"/>
          </a:xfrm>
          <a:custGeom>
            <a:avLst/>
            <a:gdLst/>
            <a:ahLst/>
            <a:cxnLst/>
            <a:rect l="l" t="t" r="r" b="b"/>
            <a:pathLst>
              <a:path w="40993" h="12790" extrusionOk="0">
                <a:moveTo>
                  <a:pt x="0" y="1"/>
                </a:moveTo>
                <a:cubicBezTo>
                  <a:pt x="0" y="1"/>
                  <a:pt x="3252" y="2467"/>
                  <a:pt x="6998" y="5444"/>
                </a:cubicBezTo>
                <a:cubicBezTo>
                  <a:pt x="9739" y="7625"/>
                  <a:pt x="11972" y="10065"/>
                  <a:pt x="17246" y="12011"/>
                </a:cubicBezTo>
                <a:cubicBezTo>
                  <a:pt x="18329" y="12413"/>
                  <a:pt x="20968" y="12789"/>
                  <a:pt x="24073" y="12789"/>
                </a:cubicBezTo>
                <a:cubicBezTo>
                  <a:pt x="26920" y="12789"/>
                  <a:pt x="30160" y="12473"/>
                  <a:pt x="32951" y="11567"/>
                </a:cubicBezTo>
                <a:cubicBezTo>
                  <a:pt x="37781" y="10001"/>
                  <a:pt x="40993" y="5862"/>
                  <a:pt x="40993" y="5862"/>
                </a:cubicBezTo>
                <a:lnTo>
                  <a:pt x="409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7879470" y="4432038"/>
            <a:ext cx="1129070" cy="587094"/>
          </a:xfrm>
          <a:custGeom>
            <a:avLst/>
            <a:gdLst/>
            <a:ahLst/>
            <a:cxnLst/>
            <a:rect l="l" t="t" r="r" b="b"/>
            <a:pathLst>
              <a:path w="10579" h="5501" extrusionOk="0">
                <a:moveTo>
                  <a:pt x="7853" y="1"/>
                </a:moveTo>
                <a:cubicBezTo>
                  <a:pt x="5423" y="1753"/>
                  <a:pt x="5244" y="4669"/>
                  <a:pt x="5244" y="4669"/>
                </a:cubicBezTo>
                <a:cubicBezTo>
                  <a:pt x="4055" y="2009"/>
                  <a:pt x="1293" y="525"/>
                  <a:pt x="1293" y="525"/>
                </a:cubicBezTo>
                <a:lnTo>
                  <a:pt x="1293" y="525"/>
                </a:lnTo>
                <a:cubicBezTo>
                  <a:pt x="2763" y="1804"/>
                  <a:pt x="4055" y="4771"/>
                  <a:pt x="4055" y="4771"/>
                </a:cubicBezTo>
                <a:cubicBezTo>
                  <a:pt x="3015" y="3611"/>
                  <a:pt x="1804" y="3371"/>
                  <a:pt x="978" y="3371"/>
                </a:cubicBezTo>
                <a:cubicBezTo>
                  <a:pt x="393" y="3371"/>
                  <a:pt x="0" y="3492"/>
                  <a:pt x="0" y="3492"/>
                </a:cubicBezTo>
                <a:cubicBezTo>
                  <a:pt x="2072" y="3582"/>
                  <a:pt x="3556" y="5500"/>
                  <a:pt x="3556" y="5500"/>
                </a:cubicBezTo>
                <a:lnTo>
                  <a:pt x="7419" y="5462"/>
                </a:lnTo>
                <a:cubicBezTo>
                  <a:pt x="7816" y="4375"/>
                  <a:pt x="10578" y="2303"/>
                  <a:pt x="10578" y="2303"/>
                </a:cubicBezTo>
                <a:lnTo>
                  <a:pt x="10578" y="2303"/>
                </a:lnTo>
                <a:cubicBezTo>
                  <a:pt x="7316" y="3185"/>
                  <a:pt x="6523" y="4669"/>
                  <a:pt x="6523" y="4669"/>
                </a:cubicBezTo>
                <a:cubicBezTo>
                  <a:pt x="6728" y="3096"/>
                  <a:pt x="7853" y="1"/>
                  <a:pt x="78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8312125" y="1716950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-604802" y="2874850"/>
            <a:ext cx="1255705" cy="491876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" name="Google Shape;94;p6"/>
          <p:cNvGrpSpPr/>
          <p:nvPr/>
        </p:nvGrpSpPr>
        <p:grpSpPr>
          <a:xfrm>
            <a:off x="1996870" y="4709713"/>
            <a:ext cx="525630" cy="280648"/>
            <a:chOff x="2026995" y="4170588"/>
            <a:chExt cx="525630" cy="280648"/>
          </a:xfrm>
        </p:grpSpPr>
        <p:grpSp>
          <p:nvGrpSpPr>
            <p:cNvPr id="95" name="Google Shape;95;p6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" name="Google Shape;102;p6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103;p6"/>
          <p:cNvGrpSpPr/>
          <p:nvPr/>
        </p:nvGrpSpPr>
        <p:grpSpPr>
          <a:xfrm>
            <a:off x="3210653" y="4760244"/>
            <a:ext cx="430806" cy="230019"/>
            <a:chOff x="2026995" y="4170588"/>
            <a:chExt cx="525630" cy="280648"/>
          </a:xfrm>
        </p:grpSpPr>
        <p:grpSp>
          <p:nvGrpSpPr>
            <p:cNvPr id="104" name="Google Shape;104;p6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6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6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34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878812" y="2520700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subTitle" idx="2"/>
          </p:nvPr>
        </p:nvSpPr>
        <p:spPr>
          <a:xfrm>
            <a:off x="878888" y="2824325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3"/>
          </p:nvPr>
        </p:nvSpPr>
        <p:spPr>
          <a:xfrm>
            <a:off x="3510300" y="2520700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ubTitle" idx="4"/>
          </p:nvPr>
        </p:nvSpPr>
        <p:spPr>
          <a:xfrm>
            <a:off x="3510300" y="2824325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5"/>
          </p:nvPr>
        </p:nvSpPr>
        <p:spPr>
          <a:xfrm>
            <a:off x="6141750" y="2520700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43" name="Google Shape;243;p16"/>
          <p:cNvSpPr txBox="1">
            <a:spLocks noGrp="1"/>
          </p:cNvSpPr>
          <p:nvPr>
            <p:ph type="subTitle" idx="6"/>
          </p:nvPr>
        </p:nvSpPr>
        <p:spPr>
          <a:xfrm>
            <a:off x="6141750" y="2824325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44" name="Google Shape;244;p16"/>
          <p:cNvSpPr txBox="1">
            <a:spLocks noGrp="1"/>
          </p:cNvSpPr>
          <p:nvPr>
            <p:ph type="title" idx="7" hasCustomPrompt="1"/>
          </p:nvPr>
        </p:nvSpPr>
        <p:spPr>
          <a:xfrm>
            <a:off x="1450188" y="1615063"/>
            <a:ext cx="9807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 idx="8" hasCustomPrompt="1"/>
          </p:nvPr>
        </p:nvSpPr>
        <p:spPr>
          <a:xfrm>
            <a:off x="4081650" y="1615063"/>
            <a:ext cx="9807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6" name="Google Shape;246;p16"/>
          <p:cNvSpPr txBox="1">
            <a:spLocks noGrp="1"/>
          </p:cNvSpPr>
          <p:nvPr>
            <p:ph type="title" idx="9" hasCustomPrompt="1"/>
          </p:nvPr>
        </p:nvSpPr>
        <p:spPr>
          <a:xfrm>
            <a:off x="6713100" y="1615063"/>
            <a:ext cx="980700" cy="60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7" name="Google Shape;247;p16"/>
          <p:cNvSpPr/>
          <p:nvPr/>
        </p:nvSpPr>
        <p:spPr>
          <a:xfrm rot="-5400000">
            <a:off x="7710861" y="3710322"/>
            <a:ext cx="855493" cy="2010864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6"/>
          <p:cNvSpPr/>
          <p:nvPr/>
        </p:nvSpPr>
        <p:spPr>
          <a:xfrm rot="5400000">
            <a:off x="825029" y="-824926"/>
            <a:ext cx="1221645" cy="287149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518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/>
          <p:nvPr/>
        </p:nvSpPr>
        <p:spPr>
          <a:xfrm>
            <a:off x="4861250" y="100"/>
            <a:ext cx="4282800" cy="5143500"/>
          </a:xfrm>
          <a:prstGeom prst="rect">
            <a:avLst/>
          </a:pr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7"/>
          <p:cNvSpPr txBox="1">
            <a:spLocks noGrp="1"/>
          </p:cNvSpPr>
          <p:nvPr>
            <p:ph type="title"/>
          </p:nvPr>
        </p:nvSpPr>
        <p:spPr>
          <a:xfrm>
            <a:off x="713400" y="539375"/>
            <a:ext cx="34422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subTitle" idx="1"/>
          </p:nvPr>
        </p:nvSpPr>
        <p:spPr>
          <a:xfrm>
            <a:off x="5862550" y="801774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2"/>
          </p:nvPr>
        </p:nvSpPr>
        <p:spPr>
          <a:xfrm>
            <a:off x="5862550" y="111114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subTitle" idx="3"/>
          </p:nvPr>
        </p:nvSpPr>
        <p:spPr>
          <a:xfrm>
            <a:off x="5862550" y="2085753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subTitle" idx="4"/>
          </p:nvPr>
        </p:nvSpPr>
        <p:spPr>
          <a:xfrm>
            <a:off x="5862550" y="2396957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subTitle" idx="5"/>
          </p:nvPr>
        </p:nvSpPr>
        <p:spPr>
          <a:xfrm>
            <a:off x="58625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6"/>
          </p:nvPr>
        </p:nvSpPr>
        <p:spPr>
          <a:xfrm>
            <a:off x="5862550" y="368277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17"/>
          <p:cNvSpPr/>
          <p:nvPr/>
        </p:nvSpPr>
        <p:spPr>
          <a:xfrm rot="5400000" flipH="1">
            <a:off x="2388512" y="2444956"/>
            <a:ext cx="5143056" cy="254032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204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451425" y="1693325"/>
            <a:ext cx="8234100" cy="345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618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subTitle" idx="1"/>
          </p:nvPr>
        </p:nvSpPr>
        <p:spPr>
          <a:xfrm>
            <a:off x="981125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subTitle" idx="2"/>
          </p:nvPr>
        </p:nvSpPr>
        <p:spPr>
          <a:xfrm>
            <a:off x="842325" y="2552125"/>
            <a:ext cx="24129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subTitle" idx="3"/>
          </p:nvPr>
        </p:nvSpPr>
        <p:spPr>
          <a:xfrm>
            <a:off x="3519025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4"/>
          </p:nvPr>
        </p:nvSpPr>
        <p:spPr>
          <a:xfrm>
            <a:off x="3519025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subTitle" idx="5"/>
          </p:nvPr>
        </p:nvSpPr>
        <p:spPr>
          <a:xfrm>
            <a:off x="6056925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ubTitle" idx="6"/>
          </p:nvPr>
        </p:nvSpPr>
        <p:spPr>
          <a:xfrm>
            <a:off x="6056925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subTitle" idx="7"/>
          </p:nvPr>
        </p:nvSpPr>
        <p:spPr>
          <a:xfrm>
            <a:off x="981125" y="3602382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8"/>
          </p:nvPr>
        </p:nvSpPr>
        <p:spPr>
          <a:xfrm>
            <a:off x="981125" y="3896447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ubTitle" idx="9"/>
          </p:nvPr>
        </p:nvSpPr>
        <p:spPr>
          <a:xfrm>
            <a:off x="3519025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subTitle" idx="13"/>
          </p:nvPr>
        </p:nvSpPr>
        <p:spPr>
          <a:xfrm>
            <a:off x="3519025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subTitle" idx="14"/>
          </p:nvPr>
        </p:nvSpPr>
        <p:spPr>
          <a:xfrm>
            <a:off x="6056925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subTitle" idx="15"/>
          </p:nvPr>
        </p:nvSpPr>
        <p:spPr>
          <a:xfrm>
            <a:off x="6056925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8501265" y="3957274"/>
            <a:ext cx="527196" cy="1186051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5" name="Google Shape;275;p18"/>
          <p:cNvGrpSpPr/>
          <p:nvPr/>
        </p:nvGrpSpPr>
        <p:grpSpPr>
          <a:xfrm>
            <a:off x="8027288" y="4604053"/>
            <a:ext cx="880186" cy="539385"/>
            <a:chOff x="7020722" y="3595000"/>
            <a:chExt cx="2002699" cy="1227270"/>
          </a:xfrm>
        </p:grpSpPr>
        <p:sp>
          <p:nvSpPr>
            <p:cNvPr id="276" name="Google Shape;276;p18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9" name="Google Shape;279;p18"/>
          <p:cNvGrpSpPr/>
          <p:nvPr/>
        </p:nvGrpSpPr>
        <p:grpSpPr>
          <a:xfrm>
            <a:off x="7729613" y="4670782"/>
            <a:ext cx="297697" cy="613621"/>
            <a:chOff x="6833589" y="268447"/>
            <a:chExt cx="554577" cy="1143108"/>
          </a:xfrm>
        </p:grpSpPr>
        <p:sp>
          <p:nvSpPr>
            <p:cNvPr id="280" name="Google Shape;280;p18"/>
            <p:cNvSpPr/>
            <p:nvPr/>
          </p:nvSpPr>
          <p:spPr>
            <a:xfrm>
              <a:off x="7095577" y="3319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833589" y="2684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2" name="Google Shape;282;p18"/>
          <p:cNvGrpSpPr/>
          <p:nvPr/>
        </p:nvGrpSpPr>
        <p:grpSpPr>
          <a:xfrm flipH="1">
            <a:off x="236526" y="4604053"/>
            <a:ext cx="880186" cy="539385"/>
            <a:chOff x="7020722" y="3595000"/>
            <a:chExt cx="2002699" cy="1227270"/>
          </a:xfrm>
        </p:grpSpPr>
        <p:sp>
          <p:nvSpPr>
            <p:cNvPr id="283" name="Google Shape;283;p18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8"/>
          <p:cNvGrpSpPr/>
          <p:nvPr/>
        </p:nvGrpSpPr>
        <p:grpSpPr>
          <a:xfrm>
            <a:off x="271339" y="184650"/>
            <a:ext cx="354724" cy="354724"/>
            <a:chOff x="292035" y="246950"/>
            <a:chExt cx="461700" cy="461700"/>
          </a:xfrm>
        </p:grpSpPr>
        <p:sp>
          <p:nvSpPr>
            <p:cNvPr id="287" name="Google Shape;287;p18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1" name="Google Shape;291;p18"/>
          <p:cNvSpPr/>
          <p:nvPr/>
        </p:nvSpPr>
        <p:spPr>
          <a:xfrm>
            <a:off x="7845776" y="156650"/>
            <a:ext cx="1035325" cy="239917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2" name="Google Shape;292;p18"/>
          <p:cNvGrpSpPr/>
          <p:nvPr/>
        </p:nvGrpSpPr>
        <p:grpSpPr>
          <a:xfrm>
            <a:off x="981121" y="4603957"/>
            <a:ext cx="375874" cy="539372"/>
            <a:chOff x="2147657" y="2322315"/>
            <a:chExt cx="480964" cy="690175"/>
          </a:xfrm>
        </p:grpSpPr>
        <p:sp>
          <p:nvSpPr>
            <p:cNvPr id="293" name="Google Shape;293;p18"/>
            <p:cNvSpPr/>
            <p:nvPr/>
          </p:nvSpPr>
          <p:spPr>
            <a:xfrm>
              <a:off x="2335668" y="2322315"/>
              <a:ext cx="292953" cy="424506"/>
            </a:xfrm>
            <a:custGeom>
              <a:avLst/>
              <a:gdLst/>
              <a:ahLst/>
              <a:cxnLst/>
              <a:rect l="l" t="t" r="r" b="b"/>
              <a:pathLst>
                <a:path w="5251" h="7609" extrusionOk="0">
                  <a:moveTo>
                    <a:pt x="5084" y="0"/>
                  </a:moveTo>
                  <a:cubicBezTo>
                    <a:pt x="5072" y="12"/>
                    <a:pt x="5048" y="12"/>
                    <a:pt x="5025" y="12"/>
                  </a:cubicBezTo>
                  <a:cubicBezTo>
                    <a:pt x="4465" y="107"/>
                    <a:pt x="3882" y="357"/>
                    <a:pt x="3322" y="726"/>
                  </a:cubicBezTo>
                  <a:lnTo>
                    <a:pt x="3179" y="822"/>
                  </a:lnTo>
                  <a:cubicBezTo>
                    <a:pt x="2810" y="1084"/>
                    <a:pt x="2441" y="1393"/>
                    <a:pt x="2096" y="1774"/>
                  </a:cubicBezTo>
                  <a:lnTo>
                    <a:pt x="1965" y="1905"/>
                  </a:lnTo>
                  <a:cubicBezTo>
                    <a:pt x="1691" y="2191"/>
                    <a:pt x="1441" y="2512"/>
                    <a:pt x="1215" y="2870"/>
                  </a:cubicBezTo>
                  <a:cubicBezTo>
                    <a:pt x="1143" y="2977"/>
                    <a:pt x="1072" y="3096"/>
                    <a:pt x="1012" y="3215"/>
                  </a:cubicBezTo>
                  <a:lnTo>
                    <a:pt x="893" y="3429"/>
                  </a:lnTo>
                  <a:cubicBezTo>
                    <a:pt x="607" y="3941"/>
                    <a:pt x="393" y="4465"/>
                    <a:pt x="250" y="4989"/>
                  </a:cubicBezTo>
                  <a:lnTo>
                    <a:pt x="179" y="5310"/>
                  </a:lnTo>
                  <a:cubicBezTo>
                    <a:pt x="0" y="6120"/>
                    <a:pt x="0" y="6858"/>
                    <a:pt x="143" y="7513"/>
                  </a:cubicBezTo>
                  <a:lnTo>
                    <a:pt x="179" y="7608"/>
                  </a:lnTo>
                  <a:cubicBezTo>
                    <a:pt x="203" y="7608"/>
                    <a:pt x="250" y="7596"/>
                    <a:pt x="286" y="7596"/>
                  </a:cubicBezTo>
                  <a:cubicBezTo>
                    <a:pt x="1203" y="7418"/>
                    <a:pt x="2179" y="6846"/>
                    <a:pt x="3048" y="5989"/>
                  </a:cubicBezTo>
                  <a:cubicBezTo>
                    <a:pt x="3108" y="5929"/>
                    <a:pt x="3167" y="5846"/>
                    <a:pt x="3227" y="5787"/>
                  </a:cubicBezTo>
                  <a:cubicBezTo>
                    <a:pt x="3524" y="5477"/>
                    <a:pt x="3810" y="5108"/>
                    <a:pt x="4060" y="4715"/>
                  </a:cubicBezTo>
                  <a:cubicBezTo>
                    <a:pt x="4072" y="4691"/>
                    <a:pt x="4084" y="4667"/>
                    <a:pt x="4108" y="4644"/>
                  </a:cubicBezTo>
                  <a:cubicBezTo>
                    <a:pt x="4132" y="4584"/>
                    <a:pt x="4179" y="4525"/>
                    <a:pt x="4203" y="4465"/>
                  </a:cubicBezTo>
                  <a:cubicBezTo>
                    <a:pt x="4477" y="4024"/>
                    <a:pt x="4703" y="3548"/>
                    <a:pt x="4858" y="3084"/>
                  </a:cubicBezTo>
                  <a:lnTo>
                    <a:pt x="4929" y="2917"/>
                  </a:lnTo>
                  <a:cubicBezTo>
                    <a:pt x="5084" y="2429"/>
                    <a:pt x="5179" y="1953"/>
                    <a:pt x="5227" y="1488"/>
                  </a:cubicBezTo>
                  <a:lnTo>
                    <a:pt x="5239" y="1346"/>
                  </a:lnTo>
                  <a:cubicBezTo>
                    <a:pt x="5251" y="929"/>
                    <a:pt x="5227" y="536"/>
                    <a:pt x="5167" y="179"/>
                  </a:cubicBezTo>
                  <a:cubicBezTo>
                    <a:pt x="5167" y="167"/>
                    <a:pt x="5144" y="131"/>
                    <a:pt x="5144" y="119"/>
                  </a:cubicBezTo>
                  <a:cubicBezTo>
                    <a:pt x="5132" y="72"/>
                    <a:pt x="5132" y="48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2342977" y="2322315"/>
              <a:ext cx="284306" cy="424506"/>
            </a:xfrm>
            <a:custGeom>
              <a:avLst/>
              <a:gdLst/>
              <a:ahLst/>
              <a:cxnLst/>
              <a:rect l="l" t="t" r="r" b="b"/>
              <a:pathLst>
                <a:path w="5096" h="7609" extrusionOk="0">
                  <a:moveTo>
                    <a:pt x="4941" y="0"/>
                  </a:moveTo>
                  <a:cubicBezTo>
                    <a:pt x="4929" y="0"/>
                    <a:pt x="4894" y="0"/>
                    <a:pt x="4882" y="12"/>
                  </a:cubicBezTo>
                  <a:lnTo>
                    <a:pt x="3762" y="1715"/>
                  </a:lnTo>
                  <a:lnTo>
                    <a:pt x="3358" y="2322"/>
                  </a:lnTo>
                  <a:lnTo>
                    <a:pt x="3167" y="726"/>
                  </a:lnTo>
                  <a:lnTo>
                    <a:pt x="3036" y="822"/>
                  </a:lnTo>
                  <a:lnTo>
                    <a:pt x="3239" y="2500"/>
                  </a:lnTo>
                  <a:lnTo>
                    <a:pt x="2310" y="3941"/>
                  </a:lnTo>
                  <a:lnTo>
                    <a:pt x="1953" y="1762"/>
                  </a:lnTo>
                  <a:lnTo>
                    <a:pt x="1810" y="1893"/>
                  </a:lnTo>
                  <a:lnTo>
                    <a:pt x="2191" y="4120"/>
                  </a:lnTo>
                  <a:lnTo>
                    <a:pt x="1298" y="5513"/>
                  </a:lnTo>
                  <a:lnTo>
                    <a:pt x="881" y="3215"/>
                  </a:lnTo>
                  <a:lnTo>
                    <a:pt x="762" y="3429"/>
                  </a:lnTo>
                  <a:lnTo>
                    <a:pt x="1179" y="5703"/>
                  </a:lnTo>
                  <a:lnTo>
                    <a:pt x="524" y="6715"/>
                  </a:lnTo>
                  <a:lnTo>
                    <a:pt x="119" y="4977"/>
                  </a:lnTo>
                  <a:lnTo>
                    <a:pt x="48" y="5298"/>
                  </a:lnTo>
                  <a:lnTo>
                    <a:pt x="405" y="6894"/>
                  </a:lnTo>
                  <a:lnTo>
                    <a:pt x="0" y="7501"/>
                  </a:lnTo>
                  <a:lnTo>
                    <a:pt x="24" y="7608"/>
                  </a:lnTo>
                  <a:cubicBezTo>
                    <a:pt x="60" y="7608"/>
                    <a:pt x="83" y="7596"/>
                    <a:pt x="131" y="7596"/>
                  </a:cubicBezTo>
                  <a:lnTo>
                    <a:pt x="905" y="6406"/>
                  </a:lnTo>
                  <a:lnTo>
                    <a:pt x="2905" y="5989"/>
                  </a:lnTo>
                  <a:lnTo>
                    <a:pt x="3084" y="5787"/>
                  </a:lnTo>
                  <a:lnTo>
                    <a:pt x="3084" y="5787"/>
                  </a:lnTo>
                  <a:lnTo>
                    <a:pt x="1012" y="6227"/>
                  </a:lnTo>
                  <a:lnTo>
                    <a:pt x="1738" y="5108"/>
                  </a:lnTo>
                  <a:lnTo>
                    <a:pt x="3965" y="4644"/>
                  </a:lnTo>
                  <a:cubicBezTo>
                    <a:pt x="4001" y="4584"/>
                    <a:pt x="4036" y="4525"/>
                    <a:pt x="4060" y="4465"/>
                  </a:cubicBezTo>
                  <a:lnTo>
                    <a:pt x="4060" y="4465"/>
                  </a:lnTo>
                  <a:lnTo>
                    <a:pt x="1846" y="4929"/>
                  </a:lnTo>
                  <a:lnTo>
                    <a:pt x="2798" y="3465"/>
                  </a:lnTo>
                  <a:lnTo>
                    <a:pt x="4715" y="3096"/>
                  </a:lnTo>
                  <a:lnTo>
                    <a:pt x="4774" y="2929"/>
                  </a:lnTo>
                  <a:lnTo>
                    <a:pt x="2917" y="3310"/>
                  </a:lnTo>
                  <a:lnTo>
                    <a:pt x="3882" y="1798"/>
                  </a:lnTo>
                  <a:lnTo>
                    <a:pt x="3989" y="1655"/>
                  </a:lnTo>
                  <a:lnTo>
                    <a:pt x="5072" y="1524"/>
                  </a:lnTo>
                  <a:lnTo>
                    <a:pt x="5096" y="1369"/>
                  </a:lnTo>
                  <a:lnTo>
                    <a:pt x="5096" y="1369"/>
                  </a:lnTo>
                  <a:lnTo>
                    <a:pt x="4120" y="1477"/>
                  </a:lnTo>
                  <a:lnTo>
                    <a:pt x="5001" y="119"/>
                  </a:lnTo>
                  <a:cubicBezTo>
                    <a:pt x="4989" y="72"/>
                    <a:pt x="4989" y="48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2147657" y="2472389"/>
              <a:ext cx="202016" cy="274431"/>
            </a:xfrm>
            <a:custGeom>
              <a:avLst/>
              <a:gdLst/>
              <a:ahLst/>
              <a:cxnLst/>
              <a:rect l="l" t="t" r="r" b="b"/>
              <a:pathLst>
                <a:path w="3621" h="4919" extrusionOk="0">
                  <a:moveTo>
                    <a:pt x="227" y="1"/>
                  </a:moveTo>
                  <a:cubicBezTo>
                    <a:pt x="215" y="37"/>
                    <a:pt x="203" y="84"/>
                    <a:pt x="203" y="108"/>
                  </a:cubicBezTo>
                  <a:cubicBezTo>
                    <a:pt x="1" y="942"/>
                    <a:pt x="239" y="2049"/>
                    <a:pt x="894" y="3061"/>
                  </a:cubicBezTo>
                  <a:cubicBezTo>
                    <a:pt x="1156" y="3454"/>
                    <a:pt x="1453" y="3799"/>
                    <a:pt x="1775" y="4085"/>
                  </a:cubicBezTo>
                  <a:lnTo>
                    <a:pt x="2001" y="4263"/>
                  </a:lnTo>
                  <a:cubicBezTo>
                    <a:pt x="2430" y="4609"/>
                    <a:pt x="2882" y="4811"/>
                    <a:pt x="3311" y="4906"/>
                  </a:cubicBezTo>
                  <a:cubicBezTo>
                    <a:pt x="3358" y="4906"/>
                    <a:pt x="3382" y="4918"/>
                    <a:pt x="3418" y="4918"/>
                  </a:cubicBezTo>
                  <a:lnTo>
                    <a:pt x="3418" y="4906"/>
                  </a:lnTo>
                  <a:cubicBezTo>
                    <a:pt x="3418" y="4871"/>
                    <a:pt x="3430" y="4835"/>
                    <a:pt x="3430" y="4811"/>
                  </a:cubicBezTo>
                  <a:cubicBezTo>
                    <a:pt x="3620" y="3978"/>
                    <a:pt x="3382" y="2882"/>
                    <a:pt x="2739" y="1870"/>
                  </a:cubicBezTo>
                  <a:cubicBezTo>
                    <a:pt x="2072" y="858"/>
                    <a:pt x="1167" y="180"/>
                    <a:pt x="322" y="25"/>
                  </a:cubicBezTo>
                  <a:cubicBezTo>
                    <a:pt x="286" y="25"/>
                    <a:pt x="263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2156305" y="2471106"/>
              <a:ext cx="184051" cy="275045"/>
            </a:xfrm>
            <a:custGeom>
              <a:avLst/>
              <a:gdLst/>
              <a:ahLst/>
              <a:cxnLst/>
              <a:rect l="l" t="t" r="r" b="b"/>
              <a:pathLst>
                <a:path w="3299" h="4930" extrusionOk="0">
                  <a:moveTo>
                    <a:pt x="84" y="0"/>
                  </a:moveTo>
                  <a:cubicBezTo>
                    <a:pt x="72" y="24"/>
                    <a:pt x="72" y="72"/>
                    <a:pt x="60" y="107"/>
                  </a:cubicBezTo>
                  <a:lnTo>
                    <a:pt x="679" y="1060"/>
                  </a:lnTo>
                  <a:lnTo>
                    <a:pt x="0" y="857"/>
                  </a:lnTo>
                  <a:lnTo>
                    <a:pt x="0" y="857"/>
                  </a:lnTo>
                  <a:lnTo>
                    <a:pt x="12" y="1024"/>
                  </a:lnTo>
                  <a:lnTo>
                    <a:pt x="798" y="1250"/>
                  </a:lnTo>
                  <a:lnTo>
                    <a:pt x="1513" y="2346"/>
                  </a:lnTo>
                  <a:lnTo>
                    <a:pt x="262" y="2084"/>
                  </a:lnTo>
                  <a:lnTo>
                    <a:pt x="322" y="2250"/>
                  </a:lnTo>
                  <a:lnTo>
                    <a:pt x="1632" y="2524"/>
                  </a:lnTo>
                  <a:lnTo>
                    <a:pt x="2227" y="3453"/>
                  </a:lnTo>
                  <a:lnTo>
                    <a:pt x="798" y="3120"/>
                  </a:lnTo>
                  <a:lnTo>
                    <a:pt x="798" y="3120"/>
                  </a:lnTo>
                  <a:lnTo>
                    <a:pt x="929" y="3298"/>
                  </a:lnTo>
                  <a:lnTo>
                    <a:pt x="2346" y="3632"/>
                  </a:lnTo>
                  <a:lnTo>
                    <a:pt x="2751" y="4251"/>
                  </a:lnTo>
                  <a:lnTo>
                    <a:pt x="1655" y="4084"/>
                  </a:lnTo>
                  <a:lnTo>
                    <a:pt x="1870" y="4263"/>
                  </a:lnTo>
                  <a:lnTo>
                    <a:pt x="2858" y="4417"/>
                  </a:lnTo>
                  <a:lnTo>
                    <a:pt x="3167" y="4906"/>
                  </a:lnTo>
                  <a:cubicBezTo>
                    <a:pt x="3203" y="4906"/>
                    <a:pt x="3227" y="4929"/>
                    <a:pt x="3275" y="4929"/>
                  </a:cubicBezTo>
                  <a:cubicBezTo>
                    <a:pt x="3287" y="4894"/>
                    <a:pt x="3287" y="4870"/>
                    <a:pt x="3298" y="4822"/>
                  </a:cubicBezTo>
                  <a:lnTo>
                    <a:pt x="2882" y="4227"/>
                  </a:lnTo>
                  <a:lnTo>
                    <a:pt x="3025" y="2727"/>
                  </a:lnTo>
                  <a:lnTo>
                    <a:pt x="2906" y="2441"/>
                  </a:lnTo>
                  <a:lnTo>
                    <a:pt x="2751" y="4013"/>
                  </a:lnTo>
                  <a:lnTo>
                    <a:pt x="2191" y="3143"/>
                  </a:lnTo>
                  <a:lnTo>
                    <a:pt x="2322" y="1500"/>
                  </a:lnTo>
                  <a:lnTo>
                    <a:pt x="2191" y="1334"/>
                  </a:lnTo>
                  <a:lnTo>
                    <a:pt x="2072" y="2929"/>
                  </a:lnTo>
                  <a:lnTo>
                    <a:pt x="1322" y="1798"/>
                  </a:lnTo>
                  <a:lnTo>
                    <a:pt x="1298" y="524"/>
                  </a:lnTo>
                  <a:lnTo>
                    <a:pt x="1143" y="417"/>
                  </a:lnTo>
                  <a:lnTo>
                    <a:pt x="1179" y="1548"/>
                  </a:lnTo>
                  <a:lnTo>
                    <a:pt x="179" y="12"/>
                  </a:lnTo>
                  <a:cubicBezTo>
                    <a:pt x="143" y="0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2193516" y="2727459"/>
              <a:ext cx="324865" cy="285031"/>
            </a:xfrm>
            <a:custGeom>
              <a:avLst/>
              <a:gdLst/>
              <a:ahLst/>
              <a:cxnLst/>
              <a:rect l="l" t="t" r="r" b="b"/>
              <a:pathLst>
                <a:path w="5823" h="5109" extrusionOk="0">
                  <a:moveTo>
                    <a:pt x="143" y="1"/>
                  </a:moveTo>
                  <a:cubicBezTo>
                    <a:pt x="60" y="1"/>
                    <a:pt x="0" y="72"/>
                    <a:pt x="12" y="156"/>
                  </a:cubicBezTo>
                  <a:lnTo>
                    <a:pt x="857" y="5002"/>
                  </a:lnTo>
                  <a:cubicBezTo>
                    <a:pt x="881" y="5061"/>
                    <a:pt x="941" y="5109"/>
                    <a:pt x="1000" y="5109"/>
                  </a:cubicBezTo>
                  <a:lnTo>
                    <a:pt x="4822" y="5109"/>
                  </a:lnTo>
                  <a:cubicBezTo>
                    <a:pt x="4894" y="5109"/>
                    <a:pt x="4941" y="5061"/>
                    <a:pt x="4953" y="5002"/>
                  </a:cubicBezTo>
                  <a:lnTo>
                    <a:pt x="5810" y="156"/>
                  </a:lnTo>
                  <a:cubicBezTo>
                    <a:pt x="5822" y="72"/>
                    <a:pt x="5763" y="1"/>
                    <a:pt x="5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211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618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00" name="Google Shape;300;p19"/>
          <p:cNvCxnSpPr/>
          <p:nvPr/>
        </p:nvCxnSpPr>
        <p:spPr>
          <a:xfrm>
            <a:off x="-9525" y="5143500"/>
            <a:ext cx="913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9"/>
          <p:cNvSpPr txBox="1">
            <a:spLocks noGrp="1"/>
          </p:cNvSpPr>
          <p:nvPr>
            <p:ph type="subTitle" idx="1"/>
          </p:nvPr>
        </p:nvSpPr>
        <p:spPr>
          <a:xfrm>
            <a:off x="1705575" y="1941288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2"/>
          </p:nvPr>
        </p:nvSpPr>
        <p:spPr>
          <a:xfrm>
            <a:off x="1705577" y="2244894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3"/>
          </p:nvPr>
        </p:nvSpPr>
        <p:spPr>
          <a:xfrm>
            <a:off x="4466825" y="1941288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4"/>
          </p:nvPr>
        </p:nvSpPr>
        <p:spPr>
          <a:xfrm>
            <a:off x="4466825" y="2244887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5"/>
          </p:nvPr>
        </p:nvSpPr>
        <p:spPr>
          <a:xfrm>
            <a:off x="1705575" y="3353795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6"/>
          </p:nvPr>
        </p:nvSpPr>
        <p:spPr>
          <a:xfrm>
            <a:off x="1705577" y="3657401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7"/>
          </p:nvPr>
        </p:nvSpPr>
        <p:spPr>
          <a:xfrm>
            <a:off x="4466825" y="3353794"/>
            <a:ext cx="1697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8"/>
          </p:nvPr>
        </p:nvSpPr>
        <p:spPr>
          <a:xfrm>
            <a:off x="4466835" y="3657401"/>
            <a:ext cx="16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09" name="Google Shape;309;p19"/>
          <p:cNvSpPr/>
          <p:nvPr/>
        </p:nvSpPr>
        <p:spPr>
          <a:xfrm rot="10800000">
            <a:off x="6407200" y="3508575"/>
            <a:ext cx="2736789" cy="163491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0" name="Google Shape;310;p19"/>
          <p:cNvGrpSpPr/>
          <p:nvPr/>
        </p:nvGrpSpPr>
        <p:grpSpPr>
          <a:xfrm rot="5400000">
            <a:off x="8060668" y="3768367"/>
            <a:ext cx="1476421" cy="195029"/>
            <a:chOff x="213125" y="197550"/>
            <a:chExt cx="1737375" cy="229500"/>
          </a:xfrm>
        </p:grpSpPr>
        <p:cxnSp>
          <p:nvCxnSpPr>
            <p:cNvPr id="311" name="Google Shape;311;p19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9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9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9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9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16729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"/>
          <p:cNvSpPr/>
          <p:nvPr/>
        </p:nvSpPr>
        <p:spPr>
          <a:xfrm rot="692880">
            <a:off x="6860323" y="3364248"/>
            <a:ext cx="3259381" cy="1810340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20"/>
          <p:cNvSpPr/>
          <p:nvPr/>
        </p:nvSpPr>
        <p:spPr>
          <a:xfrm rot="10800000" flipH="1">
            <a:off x="0" y="3508575"/>
            <a:ext cx="2736789" cy="1634914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20"/>
          <p:cNvSpPr/>
          <p:nvPr/>
        </p:nvSpPr>
        <p:spPr>
          <a:xfrm>
            <a:off x="6348398" y="4767499"/>
            <a:ext cx="757644" cy="15267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20"/>
          <p:cNvSpPr/>
          <p:nvPr/>
        </p:nvSpPr>
        <p:spPr>
          <a:xfrm>
            <a:off x="293425" y="255513"/>
            <a:ext cx="658895" cy="152687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0" name="Google Shape;330;p20"/>
          <p:cNvGrpSpPr/>
          <p:nvPr/>
        </p:nvGrpSpPr>
        <p:grpSpPr>
          <a:xfrm>
            <a:off x="8155460" y="-126950"/>
            <a:ext cx="461700" cy="461700"/>
            <a:chOff x="292035" y="246950"/>
            <a:chExt cx="461700" cy="461700"/>
          </a:xfrm>
        </p:grpSpPr>
        <p:sp>
          <p:nvSpPr>
            <p:cNvPr id="331" name="Google Shape;331;p20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373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subTitle" idx="1"/>
          </p:nvPr>
        </p:nvSpPr>
        <p:spPr>
          <a:xfrm>
            <a:off x="5122325" y="2189400"/>
            <a:ext cx="3045300" cy="14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5126461" y="1229400"/>
            <a:ext cx="30453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/>
          <p:nvPr/>
        </p:nvSpPr>
        <p:spPr>
          <a:xfrm flipH="1">
            <a:off x="42" y="3069176"/>
            <a:ext cx="6937314" cy="2074326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5894768" y="-6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172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/>
          <p:nvPr/>
        </p:nvSpPr>
        <p:spPr>
          <a:xfrm>
            <a:off x="2206693" y="3069176"/>
            <a:ext cx="6937314" cy="2074326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2"/>
          <p:cNvSpPr/>
          <p:nvPr/>
        </p:nvSpPr>
        <p:spPr>
          <a:xfrm rot="10800000">
            <a:off x="42" y="-6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2"/>
          <p:cNvSpPr txBox="1">
            <a:spLocks noGrp="1"/>
          </p:cNvSpPr>
          <p:nvPr>
            <p:ph type="subTitle" idx="1"/>
          </p:nvPr>
        </p:nvSpPr>
        <p:spPr>
          <a:xfrm>
            <a:off x="913125" y="2185053"/>
            <a:ext cx="30006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4" name="Google Shape;344;p22"/>
          <p:cNvSpPr txBox="1">
            <a:spLocks noGrp="1"/>
          </p:cNvSpPr>
          <p:nvPr>
            <p:ph type="title"/>
          </p:nvPr>
        </p:nvSpPr>
        <p:spPr>
          <a:xfrm>
            <a:off x="913125" y="1541250"/>
            <a:ext cx="30006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823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subTitle" idx="1"/>
          </p:nvPr>
        </p:nvSpPr>
        <p:spPr>
          <a:xfrm>
            <a:off x="747880" y="2185050"/>
            <a:ext cx="34713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7" name="Google Shape;347;p23"/>
          <p:cNvSpPr txBox="1">
            <a:spLocks noGrp="1"/>
          </p:cNvSpPr>
          <p:nvPr>
            <p:ph type="title"/>
          </p:nvPr>
        </p:nvSpPr>
        <p:spPr>
          <a:xfrm>
            <a:off x="747875" y="1541250"/>
            <a:ext cx="34713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8" name="Google Shape;348;p23"/>
          <p:cNvGrpSpPr/>
          <p:nvPr/>
        </p:nvGrpSpPr>
        <p:grpSpPr>
          <a:xfrm>
            <a:off x="4833024" y="100"/>
            <a:ext cx="4311026" cy="5143500"/>
            <a:chOff x="4833024" y="100"/>
            <a:chExt cx="4311026" cy="5143500"/>
          </a:xfrm>
        </p:grpSpPr>
        <p:sp>
          <p:nvSpPr>
            <p:cNvPr id="349" name="Google Shape;349;p23"/>
            <p:cNvSpPr/>
            <p:nvPr/>
          </p:nvSpPr>
          <p:spPr>
            <a:xfrm>
              <a:off x="4861250" y="100"/>
              <a:ext cx="4282800" cy="5143500"/>
            </a:xfrm>
            <a:prstGeom prst="rect">
              <a:avLst/>
            </a:prstGeom>
            <a:solidFill>
              <a:srgbClr val="3AC5CA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 rot="5400000" flipH="1">
              <a:off x="2388512" y="2444956"/>
              <a:ext cx="5143056" cy="254032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1" name="Google Shape;351;p23"/>
          <p:cNvSpPr/>
          <p:nvPr/>
        </p:nvSpPr>
        <p:spPr>
          <a:xfrm flipH="1">
            <a:off x="13" y="4474925"/>
            <a:ext cx="2236367" cy="668699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534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>
            <a:spLocks noGrp="1"/>
          </p:cNvSpPr>
          <p:nvPr>
            <p:ph type="title"/>
          </p:nvPr>
        </p:nvSpPr>
        <p:spPr>
          <a:xfrm>
            <a:off x="2697630" y="1122350"/>
            <a:ext cx="3748800" cy="9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4" name="Google Shape;354;p24"/>
          <p:cNvSpPr txBox="1">
            <a:spLocks noGrp="1"/>
          </p:cNvSpPr>
          <p:nvPr>
            <p:ph type="subTitle" idx="1"/>
          </p:nvPr>
        </p:nvSpPr>
        <p:spPr>
          <a:xfrm>
            <a:off x="2697600" y="2039450"/>
            <a:ext cx="37488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55" name="Google Shape;355;p24"/>
          <p:cNvGrpSpPr/>
          <p:nvPr/>
        </p:nvGrpSpPr>
        <p:grpSpPr>
          <a:xfrm rot="-2125106">
            <a:off x="403609" y="3542137"/>
            <a:ext cx="2043264" cy="1022652"/>
            <a:chOff x="2198175" y="2977875"/>
            <a:chExt cx="600700" cy="300650"/>
          </a:xfrm>
        </p:grpSpPr>
        <p:sp>
          <p:nvSpPr>
            <p:cNvPr id="356" name="Google Shape;356;p24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4"/>
          <p:cNvGrpSpPr/>
          <p:nvPr/>
        </p:nvGrpSpPr>
        <p:grpSpPr>
          <a:xfrm rot="-643226">
            <a:off x="-529417" y="2791693"/>
            <a:ext cx="1464477" cy="732970"/>
            <a:chOff x="2198175" y="2977875"/>
            <a:chExt cx="600700" cy="300650"/>
          </a:xfrm>
        </p:grpSpPr>
        <p:sp>
          <p:nvSpPr>
            <p:cNvPr id="368" name="Google Shape;368;p24"/>
            <p:cNvSpPr/>
            <p:nvPr/>
          </p:nvSpPr>
          <p:spPr>
            <a:xfrm>
              <a:off x="2198175" y="3044550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6"/>
                    <a:pt x="370" y="1667"/>
                    <a:pt x="834" y="1667"/>
                  </a:cubicBezTo>
                  <a:cubicBezTo>
                    <a:pt x="1239" y="1667"/>
                    <a:pt x="1584" y="1370"/>
                    <a:pt x="1656" y="989"/>
                  </a:cubicBezTo>
                  <a:cubicBezTo>
                    <a:pt x="2001" y="1013"/>
                    <a:pt x="2441" y="1084"/>
                    <a:pt x="2930" y="1251"/>
                  </a:cubicBezTo>
                  <a:cubicBezTo>
                    <a:pt x="2918" y="1310"/>
                    <a:pt x="2918" y="1370"/>
                    <a:pt x="2918" y="1406"/>
                  </a:cubicBezTo>
                  <a:cubicBezTo>
                    <a:pt x="2918" y="1870"/>
                    <a:pt x="3287" y="2239"/>
                    <a:pt x="3751" y="2239"/>
                  </a:cubicBezTo>
                  <a:cubicBezTo>
                    <a:pt x="3989" y="2239"/>
                    <a:pt x="4204" y="2156"/>
                    <a:pt x="4346" y="1989"/>
                  </a:cubicBezTo>
                  <a:cubicBezTo>
                    <a:pt x="4644" y="2215"/>
                    <a:pt x="4930" y="2477"/>
                    <a:pt x="5216" y="2799"/>
                  </a:cubicBezTo>
                  <a:cubicBezTo>
                    <a:pt x="5073" y="2941"/>
                    <a:pt x="5001" y="3132"/>
                    <a:pt x="5001" y="3346"/>
                  </a:cubicBezTo>
                  <a:cubicBezTo>
                    <a:pt x="5001" y="3811"/>
                    <a:pt x="5370" y="4180"/>
                    <a:pt x="5835" y="4180"/>
                  </a:cubicBezTo>
                  <a:cubicBezTo>
                    <a:pt x="5942" y="4180"/>
                    <a:pt x="6049" y="4168"/>
                    <a:pt x="6132" y="4120"/>
                  </a:cubicBezTo>
                  <a:cubicBezTo>
                    <a:pt x="6180" y="4192"/>
                    <a:pt x="6228" y="4275"/>
                    <a:pt x="6251" y="4346"/>
                  </a:cubicBezTo>
                  <a:cubicBezTo>
                    <a:pt x="6418" y="4680"/>
                    <a:pt x="6597" y="4977"/>
                    <a:pt x="6775" y="5275"/>
                  </a:cubicBezTo>
                  <a:cubicBezTo>
                    <a:pt x="6621" y="5430"/>
                    <a:pt x="6537" y="5632"/>
                    <a:pt x="6537" y="5858"/>
                  </a:cubicBezTo>
                  <a:cubicBezTo>
                    <a:pt x="6537" y="6323"/>
                    <a:pt x="6906" y="6692"/>
                    <a:pt x="7371" y="6692"/>
                  </a:cubicBezTo>
                  <a:cubicBezTo>
                    <a:pt x="7502" y="6692"/>
                    <a:pt x="7621" y="6668"/>
                    <a:pt x="7728" y="6620"/>
                  </a:cubicBezTo>
                  <a:cubicBezTo>
                    <a:pt x="7990" y="6954"/>
                    <a:pt x="8276" y="7216"/>
                    <a:pt x="8549" y="7442"/>
                  </a:cubicBezTo>
                  <a:cubicBezTo>
                    <a:pt x="8490" y="7549"/>
                    <a:pt x="8454" y="7680"/>
                    <a:pt x="8454" y="7811"/>
                  </a:cubicBezTo>
                  <a:cubicBezTo>
                    <a:pt x="8454" y="8275"/>
                    <a:pt x="8823" y="8644"/>
                    <a:pt x="9288" y="8644"/>
                  </a:cubicBezTo>
                  <a:cubicBezTo>
                    <a:pt x="9573" y="8644"/>
                    <a:pt x="9811" y="8514"/>
                    <a:pt x="9954" y="8299"/>
                  </a:cubicBezTo>
                  <a:cubicBezTo>
                    <a:pt x="10407" y="8478"/>
                    <a:pt x="10823" y="8573"/>
                    <a:pt x="11193" y="8597"/>
                  </a:cubicBezTo>
                  <a:cubicBezTo>
                    <a:pt x="11288" y="9049"/>
                    <a:pt x="11621" y="9359"/>
                    <a:pt x="12038" y="9359"/>
                  </a:cubicBezTo>
                  <a:cubicBezTo>
                    <a:pt x="12455" y="9359"/>
                    <a:pt x="12800" y="9049"/>
                    <a:pt x="12859" y="8644"/>
                  </a:cubicBezTo>
                  <a:cubicBezTo>
                    <a:pt x="13252" y="8597"/>
                    <a:pt x="13669" y="8514"/>
                    <a:pt x="14110" y="8335"/>
                  </a:cubicBezTo>
                  <a:cubicBezTo>
                    <a:pt x="14264" y="8537"/>
                    <a:pt x="14514" y="8692"/>
                    <a:pt x="14800" y="8692"/>
                  </a:cubicBezTo>
                  <a:cubicBezTo>
                    <a:pt x="15253" y="8692"/>
                    <a:pt x="15634" y="8323"/>
                    <a:pt x="15634" y="7859"/>
                  </a:cubicBezTo>
                  <a:cubicBezTo>
                    <a:pt x="15634" y="7728"/>
                    <a:pt x="15598" y="7585"/>
                    <a:pt x="15538" y="7466"/>
                  </a:cubicBezTo>
                  <a:cubicBezTo>
                    <a:pt x="15836" y="7216"/>
                    <a:pt x="16146" y="6906"/>
                    <a:pt x="16467" y="6513"/>
                  </a:cubicBezTo>
                  <a:cubicBezTo>
                    <a:pt x="16562" y="6561"/>
                    <a:pt x="16681" y="6597"/>
                    <a:pt x="16824" y="6597"/>
                  </a:cubicBezTo>
                  <a:cubicBezTo>
                    <a:pt x="17277" y="6597"/>
                    <a:pt x="17658" y="6216"/>
                    <a:pt x="17658" y="5763"/>
                  </a:cubicBezTo>
                  <a:cubicBezTo>
                    <a:pt x="17658" y="5513"/>
                    <a:pt x="17550" y="5311"/>
                    <a:pt x="17396" y="5168"/>
                  </a:cubicBezTo>
                  <a:cubicBezTo>
                    <a:pt x="17539" y="4918"/>
                    <a:pt x="17681" y="4668"/>
                    <a:pt x="17812" y="4382"/>
                  </a:cubicBezTo>
                  <a:cubicBezTo>
                    <a:pt x="17860" y="4287"/>
                    <a:pt x="17920" y="4192"/>
                    <a:pt x="17967" y="4084"/>
                  </a:cubicBezTo>
                  <a:cubicBezTo>
                    <a:pt x="18074" y="4132"/>
                    <a:pt x="18170" y="4168"/>
                    <a:pt x="18289" y="4168"/>
                  </a:cubicBezTo>
                  <a:cubicBezTo>
                    <a:pt x="18753" y="4168"/>
                    <a:pt x="19122" y="3787"/>
                    <a:pt x="19122" y="3334"/>
                  </a:cubicBezTo>
                  <a:cubicBezTo>
                    <a:pt x="19122" y="3108"/>
                    <a:pt x="19039" y="2918"/>
                    <a:pt x="18908" y="2763"/>
                  </a:cubicBezTo>
                  <a:cubicBezTo>
                    <a:pt x="19170" y="2465"/>
                    <a:pt x="19455" y="2215"/>
                    <a:pt x="19741" y="1989"/>
                  </a:cubicBezTo>
                  <a:cubicBezTo>
                    <a:pt x="19884" y="2156"/>
                    <a:pt x="20110" y="2263"/>
                    <a:pt x="20348" y="2263"/>
                  </a:cubicBezTo>
                  <a:cubicBezTo>
                    <a:pt x="20813" y="2263"/>
                    <a:pt x="21182" y="1882"/>
                    <a:pt x="21182" y="1429"/>
                  </a:cubicBezTo>
                  <a:cubicBezTo>
                    <a:pt x="21182" y="1370"/>
                    <a:pt x="21170" y="1310"/>
                    <a:pt x="21170" y="1251"/>
                  </a:cubicBezTo>
                  <a:cubicBezTo>
                    <a:pt x="21622" y="1096"/>
                    <a:pt x="22039" y="1036"/>
                    <a:pt x="22373" y="1013"/>
                  </a:cubicBezTo>
                  <a:cubicBezTo>
                    <a:pt x="22432" y="1406"/>
                    <a:pt x="22777" y="1703"/>
                    <a:pt x="23194" y="1703"/>
                  </a:cubicBezTo>
                  <a:cubicBezTo>
                    <a:pt x="23646" y="1703"/>
                    <a:pt x="24027" y="1334"/>
                    <a:pt x="24027" y="870"/>
                  </a:cubicBezTo>
                  <a:cubicBezTo>
                    <a:pt x="24027" y="417"/>
                    <a:pt x="23646" y="36"/>
                    <a:pt x="23194" y="36"/>
                  </a:cubicBezTo>
                  <a:cubicBezTo>
                    <a:pt x="22777" y="36"/>
                    <a:pt x="22432" y="334"/>
                    <a:pt x="22373" y="739"/>
                  </a:cubicBezTo>
                  <a:cubicBezTo>
                    <a:pt x="22015" y="774"/>
                    <a:pt x="21551" y="846"/>
                    <a:pt x="21063" y="1013"/>
                  </a:cubicBezTo>
                  <a:cubicBezTo>
                    <a:pt x="20908" y="774"/>
                    <a:pt x="20646" y="596"/>
                    <a:pt x="20348" y="596"/>
                  </a:cubicBezTo>
                  <a:cubicBezTo>
                    <a:pt x="19884" y="596"/>
                    <a:pt x="19515" y="965"/>
                    <a:pt x="19515" y="1429"/>
                  </a:cubicBezTo>
                  <a:cubicBezTo>
                    <a:pt x="19515" y="1548"/>
                    <a:pt x="19539" y="1667"/>
                    <a:pt x="19586" y="1763"/>
                  </a:cubicBezTo>
                  <a:cubicBezTo>
                    <a:pt x="19277" y="1989"/>
                    <a:pt x="18979" y="2263"/>
                    <a:pt x="18682" y="2584"/>
                  </a:cubicBezTo>
                  <a:cubicBezTo>
                    <a:pt x="18563" y="2525"/>
                    <a:pt x="18432" y="2477"/>
                    <a:pt x="18277" y="2477"/>
                  </a:cubicBezTo>
                  <a:cubicBezTo>
                    <a:pt x="17812" y="2477"/>
                    <a:pt x="17443" y="2858"/>
                    <a:pt x="17443" y="3310"/>
                  </a:cubicBezTo>
                  <a:cubicBezTo>
                    <a:pt x="17443" y="3549"/>
                    <a:pt x="17550" y="3775"/>
                    <a:pt x="17717" y="3930"/>
                  </a:cubicBezTo>
                  <a:cubicBezTo>
                    <a:pt x="17658" y="4025"/>
                    <a:pt x="17598" y="4132"/>
                    <a:pt x="17550" y="4239"/>
                  </a:cubicBezTo>
                  <a:cubicBezTo>
                    <a:pt x="17420" y="4501"/>
                    <a:pt x="17277" y="4739"/>
                    <a:pt x="17146" y="4977"/>
                  </a:cubicBezTo>
                  <a:cubicBezTo>
                    <a:pt x="17039" y="4942"/>
                    <a:pt x="16919" y="4906"/>
                    <a:pt x="16800" y="4906"/>
                  </a:cubicBezTo>
                  <a:cubicBezTo>
                    <a:pt x="16348" y="4906"/>
                    <a:pt x="15967" y="5275"/>
                    <a:pt x="15967" y="5739"/>
                  </a:cubicBezTo>
                  <a:cubicBezTo>
                    <a:pt x="15967" y="5977"/>
                    <a:pt x="16062" y="6192"/>
                    <a:pt x="16229" y="6335"/>
                  </a:cubicBezTo>
                  <a:cubicBezTo>
                    <a:pt x="15943" y="6692"/>
                    <a:pt x="15645" y="6978"/>
                    <a:pt x="15360" y="7216"/>
                  </a:cubicBezTo>
                  <a:cubicBezTo>
                    <a:pt x="15217" y="7085"/>
                    <a:pt x="15014" y="6990"/>
                    <a:pt x="14800" y="6990"/>
                  </a:cubicBezTo>
                  <a:cubicBezTo>
                    <a:pt x="14336" y="6990"/>
                    <a:pt x="13967" y="7359"/>
                    <a:pt x="13967" y="7823"/>
                  </a:cubicBezTo>
                  <a:cubicBezTo>
                    <a:pt x="13967" y="7894"/>
                    <a:pt x="13979" y="7978"/>
                    <a:pt x="13991" y="8049"/>
                  </a:cubicBezTo>
                  <a:cubicBezTo>
                    <a:pt x="13586" y="8216"/>
                    <a:pt x="13205" y="8287"/>
                    <a:pt x="12848" y="8335"/>
                  </a:cubicBezTo>
                  <a:cubicBezTo>
                    <a:pt x="12776" y="7942"/>
                    <a:pt x="12431" y="7656"/>
                    <a:pt x="12026" y="7656"/>
                  </a:cubicBezTo>
                  <a:cubicBezTo>
                    <a:pt x="11621" y="7656"/>
                    <a:pt x="11288" y="7942"/>
                    <a:pt x="11204" y="8335"/>
                  </a:cubicBezTo>
                  <a:cubicBezTo>
                    <a:pt x="10871" y="8287"/>
                    <a:pt x="10490" y="8216"/>
                    <a:pt x="10097" y="8049"/>
                  </a:cubicBezTo>
                  <a:cubicBezTo>
                    <a:pt x="10109" y="7978"/>
                    <a:pt x="10121" y="7894"/>
                    <a:pt x="10121" y="7811"/>
                  </a:cubicBezTo>
                  <a:cubicBezTo>
                    <a:pt x="10121" y="7347"/>
                    <a:pt x="9752" y="6978"/>
                    <a:pt x="9288" y="6978"/>
                  </a:cubicBezTo>
                  <a:cubicBezTo>
                    <a:pt x="9061" y="6978"/>
                    <a:pt x="8859" y="7061"/>
                    <a:pt x="8704" y="7216"/>
                  </a:cubicBezTo>
                  <a:cubicBezTo>
                    <a:pt x="8454" y="7001"/>
                    <a:pt x="8204" y="6751"/>
                    <a:pt x="7954" y="6466"/>
                  </a:cubicBezTo>
                  <a:cubicBezTo>
                    <a:pt x="8097" y="6323"/>
                    <a:pt x="8192" y="6108"/>
                    <a:pt x="8192" y="5870"/>
                  </a:cubicBezTo>
                  <a:cubicBezTo>
                    <a:pt x="8192" y="5418"/>
                    <a:pt x="7811" y="5037"/>
                    <a:pt x="7359" y="5037"/>
                  </a:cubicBezTo>
                  <a:cubicBezTo>
                    <a:pt x="7216" y="5037"/>
                    <a:pt x="7097" y="5073"/>
                    <a:pt x="6978" y="5132"/>
                  </a:cubicBezTo>
                  <a:cubicBezTo>
                    <a:pt x="6823" y="4858"/>
                    <a:pt x="6656" y="4561"/>
                    <a:pt x="6490" y="4239"/>
                  </a:cubicBezTo>
                  <a:cubicBezTo>
                    <a:pt x="6442" y="4144"/>
                    <a:pt x="6406" y="4072"/>
                    <a:pt x="6359" y="4001"/>
                  </a:cubicBezTo>
                  <a:cubicBezTo>
                    <a:pt x="6537" y="3846"/>
                    <a:pt x="6656" y="3608"/>
                    <a:pt x="6656" y="3358"/>
                  </a:cubicBezTo>
                  <a:cubicBezTo>
                    <a:pt x="6656" y="2894"/>
                    <a:pt x="6287" y="2525"/>
                    <a:pt x="5823" y="2525"/>
                  </a:cubicBezTo>
                  <a:cubicBezTo>
                    <a:pt x="5668" y="2525"/>
                    <a:pt x="5537" y="2572"/>
                    <a:pt x="5418" y="2632"/>
                  </a:cubicBezTo>
                  <a:cubicBezTo>
                    <a:pt x="5120" y="2287"/>
                    <a:pt x="4811" y="2001"/>
                    <a:pt x="4501" y="1786"/>
                  </a:cubicBezTo>
                  <a:cubicBezTo>
                    <a:pt x="4561" y="1679"/>
                    <a:pt x="4585" y="1548"/>
                    <a:pt x="4585" y="1429"/>
                  </a:cubicBezTo>
                  <a:cubicBezTo>
                    <a:pt x="4585" y="965"/>
                    <a:pt x="4215" y="596"/>
                    <a:pt x="3751" y="596"/>
                  </a:cubicBezTo>
                  <a:cubicBezTo>
                    <a:pt x="3442" y="596"/>
                    <a:pt x="3168" y="751"/>
                    <a:pt x="3025" y="1013"/>
                  </a:cubicBezTo>
                  <a:cubicBezTo>
                    <a:pt x="2501" y="834"/>
                    <a:pt x="2025" y="751"/>
                    <a:pt x="1656" y="727"/>
                  </a:cubicBezTo>
                  <a:cubicBezTo>
                    <a:pt x="1596" y="322"/>
                    <a:pt x="125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2198175" y="2977875"/>
              <a:ext cx="600700" cy="233975"/>
            </a:xfrm>
            <a:custGeom>
              <a:avLst/>
              <a:gdLst/>
              <a:ahLst/>
              <a:cxnLst/>
              <a:rect l="l" t="t" r="r" b="b"/>
              <a:pathLst>
                <a:path w="24028" h="9359" extrusionOk="0">
                  <a:moveTo>
                    <a:pt x="12038" y="1"/>
                  </a:moveTo>
                  <a:cubicBezTo>
                    <a:pt x="11621" y="1"/>
                    <a:pt x="11288" y="310"/>
                    <a:pt x="11193" y="763"/>
                  </a:cubicBezTo>
                  <a:cubicBezTo>
                    <a:pt x="10823" y="786"/>
                    <a:pt x="10407" y="882"/>
                    <a:pt x="9954" y="1060"/>
                  </a:cubicBezTo>
                  <a:cubicBezTo>
                    <a:pt x="9811" y="846"/>
                    <a:pt x="9573" y="715"/>
                    <a:pt x="9288" y="715"/>
                  </a:cubicBezTo>
                  <a:cubicBezTo>
                    <a:pt x="8823" y="715"/>
                    <a:pt x="8454" y="1084"/>
                    <a:pt x="8454" y="1548"/>
                  </a:cubicBezTo>
                  <a:cubicBezTo>
                    <a:pt x="8454" y="1679"/>
                    <a:pt x="8490" y="1822"/>
                    <a:pt x="8549" y="1917"/>
                  </a:cubicBezTo>
                  <a:cubicBezTo>
                    <a:pt x="8276" y="2144"/>
                    <a:pt x="7990" y="2418"/>
                    <a:pt x="7728" y="2739"/>
                  </a:cubicBezTo>
                  <a:cubicBezTo>
                    <a:pt x="7621" y="2691"/>
                    <a:pt x="7502" y="2668"/>
                    <a:pt x="7371" y="2668"/>
                  </a:cubicBezTo>
                  <a:cubicBezTo>
                    <a:pt x="6906" y="2668"/>
                    <a:pt x="6537" y="3037"/>
                    <a:pt x="6537" y="3501"/>
                  </a:cubicBezTo>
                  <a:cubicBezTo>
                    <a:pt x="6537" y="3727"/>
                    <a:pt x="6621" y="3930"/>
                    <a:pt x="6775" y="4084"/>
                  </a:cubicBezTo>
                  <a:cubicBezTo>
                    <a:pt x="6597" y="4382"/>
                    <a:pt x="6418" y="4680"/>
                    <a:pt x="6251" y="5013"/>
                  </a:cubicBezTo>
                  <a:cubicBezTo>
                    <a:pt x="6228" y="5096"/>
                    <a:pt x="6180" y="5168"/>
                    <a:pt x="6132" y="5239"/>
                  </a:cubicBezTo>
                  <a:cubicBezTo>
                    <a:pt x="6049" y="5192"/>
                    <a:pt x="5942" y="5180"/>
                    <a:pt x="5835" y="5180"/>
                  </a:cubicBezTo>
                  <a:cubicBezTo>
                    <a:pt x="5370" y="5180"/>
                    <a:pt x="5001" y="5549"/>
                    <a:pt x="5001" y="6013"/>
                  </a:cubicBezTo>
                  <a:cubicBezTo>
                    <a:pt x="5001" y="6228"/>
                    <a:pt x="5073" y="6418"/>
                    <a:pt x="5216" y="6561"/>
                  </a:cubicBezTo>
                  <a:cubicBezTo>
                    <a:pt x="4930" y="6882"/>
                    <a:pt x="4644" y="7144"/>
                    <a:pt x="4346" y="7371"/>
                  </a:cubicBezTo>
                  <a:cubicBezTo>
                    <a:pt x="4204" y="7204"/>
                    <a:pt x="3989" y="7120"/>
                    <a:pt x="3751" y="7120"/>
                  </a:cubicBezTo>
                  <a:cubicBezTo>
                    <a:pt x="3287" y="7120"/>
                    <a:pt x="2918" y="7490"/>
                    <a:pt x="2918" y="7954"/>
                  </a:cubicBezTo>
                  <a:cubicBezTo>
                    <a:pt x="2918" y="7990"/>
                    <a:pt x="2918" y="8049"/>
                    <a:pt x="2930" y="8109"/>
                  </a:cubicBezTo>
                  <a:cubicBezTo>
                    <a:pt x="2441" y="8275"/>
                    <a:pt x="2001" y="8347"/>
                    <a:pt x="1656" y="8371"/>
                  </a:cubicBezTo>
                  <a:cubicBezTo>
                    <a:pt x="1584" y="7990"/>
                    <a:pt x="1239" y="7692"/>
                    <a:pt x="834" y="7692"/>
                  </a:cubicBezTo>
                  <a:cubicBezTo>
                    <a:pt x="370" y="7692"/>
                    <a:pt x="1" y="8073"/>
                    <a:pt x="1" y="8525"/>
                  </a:cubicBezTo>
                  <a:cubicBezTo>
                    <a:pt x="1" y="8990"/>
                    <a:pt x="370" y="9359"/>
                    <a:pt x="834" y="9359"/>
                  </a:cubicBezTo>
                  <a:cubicBezTo>
                    <a:pt x="1251" y="9359"/>
                    <a:pt x="1596" y="9037"/>
                    <a:pt x="1656" y="8633"/>
                  </a:cubicBezTo>
                  <a:cubicBezTo>
                    <a:pt x="2025" y="8609"/>
                    <a:pt x="2501" y="8525"/>
                    <a:pt x="3025" y="8347"/>
                  </a:cubicBezTo>
                  <a:cubicBezTo>
                    <a:pt x="3168" y="8609"/>
                    <a:pt x="3442" y="8764"/>
                    <a:pt x="3751" y="8764"/>
                  </a:cubicBezTo>
                  <a:cubicBezTo>
                    <a:pt x="4215" y="8764"/>
                    <a:pt x="4585" y="8394"/>
                    <a:pt x="4585" y="7930"/>
                  </a:cubicBezTo>
                  <a:cubicBezTo>
                    <a:pt x="4585" y="7811"/>
                    <a:pt x="4561" y="7680"/>
                    <a:pt x="4501" y="7573"/>
                  </a:cubicBezTo>
                  <a:cubicBezTo>
                    <a:pt x="4811" y="7359"/>
                    <a:pt x="5120" y="7073"/>
                    <a:pt x="5418" y="6728"/>
                  </a:cubicBezTo>
                  <a:cubicBezTo>
                    <a:pt x="5537" y="6787"/>
                    <a:pt x="5668" y="6835"/>
                    <a:pt x="5823" y="6835"/>
                  </a:cubicBezTo>
                  <a:cubicBezTo>
                    <a:pt x="6287" y="6835"/>
                    <a:pt x="6656" y="6466"/>
                    <a:pt x="6656" y="6001"/>
                  </a:cubicBezTo>
                  <a:cubicBezTo>
                    <a:pt x="6656" y="5751"/>
                    <a:pt x="6537" y="5513"/>
                    <a:pt x="6359" y="5358"/>
                  </a:cubicBezTo>
                  <a:cubicBezTo>
                    <a:pt x="6406" y="5287"/>
                    <a:pt x="6442" y="5215"/>
                    <a:pt x="6490" y="5120"/>
                  </a:cubicBezTo>
                  <a:cubicBezTo>
                    <a:pt x="6656" y="4799"/>
                    <a:pt x="6823" y="4501"/>
                    <a:pt x="6978" y="4227"/>
                  </a:cubicBezTo>
                  <a:cubicBezTo>
                    <a:pt x="7097" y="4287"/>
                    <a:pt x="7216" y="4323"/>
                    <a:pt x="7359" y="4323"/>
                  </a:cubicBezTo>
                  <a:cubicBezTo>
                    <a:pt x="7811" y="4323"/>
                    <a:pt x="8192" y="3942"/>
                    <a:pt x="8192" y="3489"/>
                  </a:cubicBezTo>
                  <a:cubicBezTo>
                    <a:pt x="8192" y="3251"/>
                    <a:pt x="8097" y="3037"/>
                    <a:pt x="7954" y="2894"/>
                  </a:cubicBezTo>
                  <a:cubicBezTo>
                    <a:pt x="8204" y="2608"/>
                    <a:pt x="8454" y="2358"/>
                    <a:pt x="8704" y="2144"/>
                  </a:cubicBezTo>
                  <a:cubicBezTo>
                    <a:pt x="8859" y="2298"/>
                    <a:pt x="9061" y="2382"/>
                    <a:pt x="9288" y="2382"/>
                  </a:cubicBezTo>
                  <a:cubicBezTo>
                    <a:pt x="9752" y="2382"/>
                    <a:pt x="10121" y="2013"/>
                    <a:pt x="10121" y="1548"/>
                  </a:cubicBezTo>
                  <a:cubicBezTo>
                    <a:pt x="10121" y="1465"/>
                    <a:pt x="10109" y="1382"/>
                    <a:pt x="10097" y="1310"/>
                  </a:cubicBezTo>
                  <a:cubicBezTo>
                    <a:pt x="10490" y="1144"/>
                    <a:pt x="10871" y="1072"/>
                    <a:pt x="11204" y="1025"/>
                  </a:cubicBezTo>
                  <a:cubicBezTo>
                    <a:pt x="11288" y="1417"/>
                    <a:pt x="11621" y="1703"/>
                    <a:pt x="12026" y="1703"/>
                  </a:cubicBezTo>
                  <a:cubicBezTo>
                    <a:pt x="12431" y="1703"/>
                    <a:pt x="12776" y="1417"/>
                    <a:pt x="12848" y="1025"/>
                  </a:cubicBezTo>
                  <a:cubicBezTo>
                    <a:pt x="13205" y="1072"/>
                    <a:pt x="13586" y="1144"/>
                    <a:pt x="13991" y="1310"/>
                  </a:cubicBezTo>
                  <a:cubicBezTo>
                    <a:pt x="13979" y="1382"/>
                    <a:pt x="13967" y="1465"/>
                    <a:pt x="13967" y="1536"/>
                  </a:cubicBezTo>
                  <a:cubicBezTo>
                    <a:pt x="13967" y="2001"/>
                    <a:pt x="14336" y="2370"/>
                    <a:pt x="14800" y="2370"/>
                  </a:cubicBezTo>
                  <a:cubicBezTo>
                    <a:pt x="15014" y="2370"/>
                    <a:pt x="15217" y="2275"/>
                    <a:pt x="15360" y="2144"/>
                  </a:cubicBezTo>
                  <a:cubicBezTo>
                    <a:pt x="15645" y="2382"/>
                    <a:pt x="15943" y="2668"/>
                    <a:pt x="16229" y="3025"/>
                  </a:cubicBezTo>
                  <a:cubicBezTo>
                    <a:pt x="16062" y="3168"/>
                    <a:pt x="15967" y="3382"/>
                    <a:pt x="15967" y="3620"/>
                  </a:cubicBezTo>
                  <a:cubicBezTo>
                    <a:pt x="15967" y="4084"/>
                    <a:pt x="16348" y="4453"/>
                    <a:pt x="16800" y="4453"/>
                  </a:cubicBezTo>
                  <a:cubicBezTo>
                    <a:pt x="16919" y="4453"/>
                    <a:pt x="17039" y="4418"/>
                    <a:pt x="17146" y="4382"/>
                  </a:cubicBezTo>
                  <a:cubicBezTo>
                    <a:pt x="17277" y="4620"/>
                    <a:pt x="17420" y="4858"/>
                    <a:pt x="17550" y="5120"/>
                  </a:cubicBezTo>
                  <a:cubicBezTo>
                    <a:pt x="17598" y="5227"/>
                    <a:pt x="17658" y="5335"/>
                    <a:pt x="17717" y="5430"/>
                  </a:cubicBezTo>
                  <a:cubicBezTo>
                    <a:pt x="17550" y="5585"/>
                    <a:pt x="17443" y="5811"/>
                    <a:pt x="17443" y="6049"/>
                  </a:cubicBezTo>
                  <a:cubicBezTo>
                    <a:pt x="17443" y="6501"/>
                    <a:pt x="17812" y="6882"/>
                    <a:pt x="18277" y="6882"/>
                  </a:cubicBezTo>
                  <a:cubicBezTo>
                    <a:pt x="18432" y="6882"/>
                    <a:pt x="18563" y="6835"/>
                    <a:pt x="18682" y="6775"/>
                  </a:cubicBezTo>
                  <a:cubicBezTo>
                    <a:pt x="18979" y="7097"/>
                    <a:pt x="19277" y="7371"/>
                    <a:pt x="19586" y="7597"/>
                  </a:cubicBezTo>
                  <a:cubicBezTo>
                    <a:pt x="19539" y="7692"/>
                    <a:pt x="19515" y="7811"/>
                    <a:pt x="19515" y="7930"/>
                  </a:cubicBezTo>
                  <a:cubicBezTo>
                    <a:pt x="19515" y="8394"/>
                    <a:pt x="19884" y="8764"/>
                    <a:pt x="20348" y="8764"/>
                  </a:cubicBezTo>
                  <a:cubicBezTo>
                    <a:pt x="20646" y="8764"/>
                    <a:pt x="20908" y="8585"/>
                    <a:pt x="21063" y="8347"/>
                  </a:cubicBezTo>
                  <a:cubicBezTo>
                    <a:pt x="21551" y="8514"/>
                    <a:pt x="22015" y="8585"/>
                    <a:pt x="22373" y="8621"/>
                  </a:cubicBezTo>
                  <a:cubicBezTo>
                    <a:pt x="22432" y="9025"/>
                    <a:pt x="22777" y="9323"/>
                    <a:pt x="23194" y="9323"/>
                  </a:cubicBezTo>
                  <a:cubicBezTo>
                    <a:pt x="23646" y="9323"/>
                    <a:pt x="24027" y="8942"/>
                    <a:pt x="24027" y="8490"/>
                  </a:cubicBezTo>
                  <a:cubicBezTo>
                    <a:pt x="24027" y="8025"/>
                    <a:pt x="23646" y="7656"/>
                    <a:pt x="23194" y="7656"/>
                  </a:cubicBezTo>
                  <a:cubicBezTo>
                    <a:pt x="22777" y="7656"/>
                    <a:pt x="22432" y="7954"/>
                    <a:pt x="22373" y="8347"/>
                  </a:cubicBezTo>
                  <a:cubicBezTo>
                    <a:pt x="22039" y="8323"/>
                    <a:pt x="21622" y="8263"/>
                    <a:pt x="21170" y="8109"/>
                  </a:cubicBezTo>
                  <a:cubicBezTo>
                    <a:pt x="21170" y="8049"/>
                    <a:pt x="21182" y="7990"/>
                    <a:pt x="21182" y="7930"/>
                  </a:cubicBezTo>
                  <a:cubicBezTo>
                    <a:pt x="21182" y="7478"/>
                    <a:pt x="20813" y="7097"/>
                    <a:pt x="20348" y="7097"/>
                  </a:cubicBezTo>
                  <a:cubicBezTo>
                    <a:pt x="20110" y="7097"/>
                    <a:pt x="19884" y="7204"/>
                    <a:pt x="19741" y="7371"/>
                  </a:cubicBezTo>
                  <a:cubicBezTo>
                    <a:pt x="19455" y="7144"/>
                    <a:pt x="19170" y="6894"/>
                    <a:pt x="18908" y="6597"/>
                  </a:cubicBezTo>
                  <a:cubicBezTo>
                    <a:pt x="19039" y="6442"/>
                    <a:pt x="19122" y="6251"/>
                    <a:pt x="19122" y="6025"/>
                  </a:cubicBezTo>
                  <a:cubicBezTo>
                    <a:pt x="19122" y="5573"/>
                    <a:pt x="18753" y="5192"/>
                    <a:pt x="18289" y="5192"/>
                  </a:cubicBezTo>
                  <a:cubicBezTo>
                    <a:pt x="18170" y="5192"/>
                    <a:pt x="18074" y="5227"/>
                    <a:pt x="17967" y="5275"/>
                  </a:cubicBezTo>
                  <a:cubicBezTo>
                    <a:pt x="17920" y="5168"/>
                    <a:pt x="17860" y="5073"/>
                    <a:pt x="17812" y="4977"/>
                  </a:cubicBezTo>
                  <a:cubicBezTo>
                    <a:pt x="17681" y="4692"/>
                    <a:pt x="17539" y="4442"/>
                    <a:pt x="17396" y="4203"/>
                  </a:cubicBezTo>
                  <a:cubicBezTo>
                    <a:pt x="17550" y="4049"/>
                    <a:pt x="17658" y="3846"/>
                    <a:pt x="17658" y="3608"/>
                  </a:cubicBezTo>
                  <a:cubicBezTo>
                    <a:pt x="17658" y="3144"/>
                    <a:pt x="17277" y="2775"/>
                    <a:pt x="16824" y="2775"/>
                  </a:cubicBezTo>
                  <a:cubicBezTo>
                    <a:pt x="16681" y="2775"/>
                    <a:pt x="16562" y="2799"/>
                    <a:pt x="16467" y="2846"/>
                  </a:cubicBezTo>
                  <a:cubicBezTo>
                    <a:pt x="16146" y="2453"/>
                    <a:pt x="15836" y="2144"/>
                    <a:pt x="15538" y="1894"/>
                  </a:cubicBezTo>
                  <a:cubicBezTo>
                    <a:pt x="15598" y="1775"/>
                    <a:pt x="15634" y="1632"/>
                    <a:pt x="15634" y="1501"/>
                  </a:cubicBezTo>
                  <a:cubicBezTo>
                    <a:pt x="15634" y="1036"/>
                    <a:pt x="15253" y="667"/>
                    <a:pt x="14800" y="667"/>
                  </a:cubicBezTo>
                  <a:cubicBezTo>
                    <a:pt x="14514" y="667"/>
                    <a:pt x="14264" y="822"/>
                    <a:pt x="14110" y="1025"/>
                  </a:cubicBezTo>
                  <a:cubicBezTo>
                    <a:pt x="13669" y="846"/>
                    <a:pt x="13252" y="763"/>
                    <a:pt x="12859" y="715"/>
                  </a:cubicBezTo>
                  <a:cubicBezTo>
                    <a:pt x="12800" y="310"/>
                    <a:pt x="12455" y="1"/>
                    <a:pt x="12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2777425" y="3096350"/>
              <a:ext cx="3875" cy="67575"/>
            </a:xfrm>
            <a:custGeom>
              <a:avLst/>
              <a:gdLst/>
              <a:ahLst/>
              <a:cxnLst/>
              <a:rect l="l" t="t" r="r" b="b"/>
              <a:pathLst>
                <a:path w="155" h="2703" extrusionOk="0">
                  <a:moveTo>
                    <a:pt x="84" y="0"/>
                  </a:moveTo>
                  <a:cubicBezTo>
                    <a:pt x="36" y="0"/>
                    <a:pt x="0" y="24"/>
                    <a:pt x="0" y="72"/>
                  </a:cubicBezTo>
                  <a:lnTo>
                    <a:pt x="0" y="2632"/>
                  </a:lnTo>
                  <a:cubicBezTo>
                    <a:pt x="0" y="2679"/>
                    <a:pt x="36" y="2703"/>
                    <a:pt x="84" y="2703"/>
                  </a:cubicBezTo>
                  <a:cubicBezTo>
                    <a:pt x="119" y="2703"/>
                    <a:pt x="155" y="2679"/>
                    <a:pt x="155" y="2632"/>
                  </a:cubicBezTo>
                  <a:lnTo>
                    <a:pt x="155" y="72"/>
                  </a:lnTo>
                  <a:cubicBezTo>
                    <a:pt x="155" y="24"/>
                    <a:pt x="119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2610425" y="3096350"/>
              <a:ext cx="3900" cy="67575"/>
            </a:xfrm>
            <a:custGeom>
              <a:avLst/>
              <a:gdLst/>
              <a:ahLst/>
              <a:cxnLst/>
              <a:rect l="l" t="t" r="r" b="b"/>
              <a:pathLst>
                <a:path w="156" h="2703" extrusionOk="0">
                  <a:moveTo>
                    <a:pt x="72" y="0"/>
                  </a:moveTo>
                  <a:cubicBezTo>
                    <a:pt x="37" y="0"/>
                    <a:pt x="1" y="24"/>
                    <a:pt x="1" y="72"/>
                  </a:cubicBezTo>
                  <a:lnTo>
                    <a:pt x="1" y="2632"/>
                  </a:lnTo>
                  <a:cubicBezTo>
                    <a:pt x="1" y="2679"/>
                    <a:pt x="37" y="2703"/>
                    <a:pt x="72" y="2703"/>
                  </a:cubicBezTo>
                  <a:cubicBezTo>
                    <a:pt x="120" y="2703"/>
                    <a:pt x="156" y="2679"/>
                    <a:pt x="156" y="2632"/>
                  </a:cubicBezTo>
                  <a:lnTo>
                    <a:pt x="156" y="72"/>
                  </a:lnTo>
                  <a:cubicBezTo>
                    <a:pt x="156" y="2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2382725" y="3096050"/>
              <a:ext cx="3900" cy="67875"/>
            </a:xfrm>
            <a:custGeom>
              <a:avLst/>
              <a:gdLst/>
              <a:ahLst/>
              <a:cxnLst/>
              <a:rect l="l" t="t" r="r" b="b"/>
              <a:pathLst>
                <a:path w="156" h="271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lnTo>
                    <a:pt x="1" y="2644"/>
                  </a:lnTo>
                  <a:cubicBezTo>
                    <a:pt x="1" y="2679"/>
                    <a:pt x="36" y="2715"/>
                    <a:pt x="72" y="2715"/>
                  </a:cubicBezTo>
                  <a:cubicBezTo>
                    <a:pt x="120" y="2715"/>
                    <a:pt x="155" y="2691"/>
                    <a:pt x="155" y="2644"/>
                  </a:cubicBezTo>
                  <a:lnTo>
                    <a:pt x="155" y="84"/>
                  </a:lnTo>
                  <a:cubicBezTo>
                    <a:pt x="155" y="36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2428875" y="3043650"/>
              <a:ext cx="3575" cy="167625"/>
            </a:xfrm>
            <a:custGeom>
              <a:avLst/>
              <a:gdLst/>
              <a:ahLst/>
              <a:cxnLst/>
              <a:rect l="l" t="t" r="r" b="b"/>
              <a:pathLst>
                <a:path w="143" h="6705" extrusionOk="0">
                  <a:moveTo>
                    <a:pt x="71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71" y="6704"/>
                  </a:cubicBezTo>
                  <a:cubicBezTo>
                    <a:pt x="119" y="6704"/>
                    <a:pt x="143" y="6668"/>
                    <a:pt x="143" y="6633"/>
                  </a:cubicBezTo>
                  <a:lnTo>
                    <a:pt x="143" y="84"/>
                  </a:lnTo>
                  <a:cubicBezTo>
                    <a:pt x="143" y="37"/>
                    <a:pt x="119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2561625" y="3043650"/>
              <a:ext cx="3875" cy="167625"/>
            </a:xfrm>
            <a:custGeom>
              <a:avLst/>
              <a:gdLst/>
              <a:ahLst/>
              <a:cxnLst/>
              <a:rect l="l" t="t" r="r" b="b"/>
              <a:pathLst>
                <a:path w="155" h="6705" extrusionOk="0">
                  <a:moveTo>
                    <a:pt x="84" y="1"/>
                  </a:moveTo>
                  <a:cubicBezTo>
                    <a:pt x="36" y="1"/>
                    <a:pt x="0" y="37"/>
                    <a:pt x="0" y="84"/>
                  </a:cubicBezTo>
                  <a:lnTo>
                    <a:pt x="0" y="6633"/>
                  </a:lnTo>
                  <a:cubicBezTo>
                    <a:pt x="0" y="6668"/>
                    <a:pt x="36" y="6704"/>
                    <a:pt x="84" y="6704"/>
                  </a:cubicBezTo>
                  <a:cubicBezTo>
                    <a:pt x="119" y="6704"/>
                    <a:pt x="155" y="6668"/>
                    <a:pt x="155" y="6633"/>
                  </a:cubicBezTo>
                  <a:lnTo>
                    <a:pt x="155" y="84"/>
                  </a:lnTo>
                  <a:cubicBezTo>
                    <a:pt x="155" y="37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2497025" y="3037100"/>
              <a:ext cx="3600" cy="186075"/>
            </a:xfrm>
            <a:custGeom>
              <a:avLst/>
              <a:gdLst/>
              <a:ahLst/>
              <a:cxnLst/>
              <a:rect l="l" t="t" r="r" b="b"/>
              <a:pathLst>
                <a:path w="144" h="7443" extrusionOk="0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7371"/>
                  </a:lnTo>
                  <a:cubicBezTo>
                    <a:pt x="1" y="7407"/>
                    <a:pt x="24" y="7442"/>
                    <a:pt x="72" y="7442"/>
                  </a:cubicBezTo>
                  <a:cubicBezTo>
                    <a:pt x="120" y="7430"/>
                    <a:pt x="143" y="7395"/>
                    <a:pt x="143" y="7371"/>
                  </a:cubicBezTo>
                  <a:lnTo>
                    <a:pt x="143" y="72"/>
                  </a:lnTo>
                  <a:cubicBezTo>
                    <a:pt x="143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2705675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7" y="1"/>
                    <a:pt x="1" y="25"/>
                    <a:pt x="1" y="72"/>
                  </a:cubicBezTo>
                  <a:lnTo>
                    <a:pt x="1" y="1763"/>
                  </a:lnTo>
                  <a:cubicBezTo>
                    <a:pt x="1" y="1811"/>
                    <a:pt x="37" y="1835"/>
                    <a:pt x="72" y="1835"/>
                  </a:cubicBezTo>
                  <a:cubicBezTo>
                    <a:pt x="120" y="1835"/>
                    <a:pt x="156" y="1811"/>
                    <a:pt x="156" y="1763"/>
                  </a:cubicBezTo>
                  <a:lnTo>
                    <a:pt x="156" y="72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2212775" y="3096050"/>
              <a:ext cx="3575" cy="67875"/>
            </a:xfrm>
            <a:custGeom>
              <a:avLst/>
              <a:gdLst/>
              <a:ahLst/>
              <a:cxnLst/>
              <a:rect l="l" t="t" r="r" b="b"/>
              <a:pathLst>
                <a:path w="143" h="2715" extrusionOk="0">
                  <a:moveTo>
                    <a:pt x="72" y="0"/>
                  </a:moveTo>
                  <a:cubicBezTo>
                    <a:pt x="24" y="0"/>
                    <a:pt x="0" y="36"/>
                    <a:pt x="0" y="84"/>
                  </a:cubicBezTo>
                  <a:lnTo>
                    <a:pt x="0" y="2644"/>
                  </a:lnTo>
                  <a:cubicBezTo>
                    <a:pt x="0" y="2679"/>
                    <a:pt x="24" y="2715"/>
                    <a:pt x="72" y="2715"/>
                  </a:cubicBezTo>
                  <a:cubicBezTo>
                    <a:pt x="119" y="2715"/>
                    <a:pt x="143" y="2691"/>
                    <a:pt x="143" y="2644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2284500" y="3106750"/>
              <a:ext cx="3900" cy="45875"/>
            </a:xfrm>
            <a:custGeom>
              <a:avLst/>
              <a:gdLst/>
              <a:ahLst/>
              <a:cxnLst/>
              <a:rect l="l" t="t" r="r" b="b"/>
              <a:pathLst>
                <a:path w="156" h="1835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lnTo>
                    <a:pt x="0" y="1763"/>
                  </a:lnTo>
                  <a:cubicBezTo>
                    <a:pt x="0" y="1811"/>
                    <a:pt x="36" y="1835"/>
                    <a:pt x="72" y="1835"/>
                  </a:cubicBezTo>
                  <a:cubicBezTo>
                    <a:pt x="120" y="1835"/>
                    <a:pt x="155" y="1811"/>
                    <a:pt x="155" y="1763"/>
                  </a:cubicBezTo>
                  <a:lnTo>
                    <a:pt x="155" y="72"/>
                  </a:ln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528760" y="1837625"/>
            <a:ext cx="461700" cy="461700"/>
            <a:chOff x="292035" y="246950"/>
            <a:chExt cx="461700" cy="461700"/>
          </a:xfrm>
        </p:grpSpPr>
        <p:sp>
          <p:nvSpPr>
            <p:cNvPr id="380" name="Google Shape;380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4" name="Google Shape;384;p24"/>
          <p:cNvSpPr/>
          <p:nvPr/>
        </p:nvSpPr>
        <p:spPr>
          <a:xfrm>
            <a:off x="5890629" y="4171957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4"/>
          <p:cNvSpPr/>
          <p:nvPr/>
        </p:nvSpPr>
        <p:spPr>
          <a:xfrm rot="692904">
            <a:off x="6714043" y="387764"/>
            <a:ext cx="2747659" cy="1526126"/>
          </a:xfrm>
          <a:custGeom>
            <a:avLst/>
            <a:gdLst/>
            <a:ahLst/>
            <a:cxnLst/>
            <a:rect l="l" t="t" r="r" b="b"/>
            <a:pathLst>
              <a:path w="18932" h="10515" extrusionOk="0">
                <a:moveTo>
                  <a:pt x="8514" y="394"/>
                </a:moveTo>
                <a:cubicBezTo>
                  <a:pt x="8562" y="513"/>
                  <a:pt x="8669" y="608"/>
                  <a:pt x="8800" y="608"/>
                </a:cubicBezTo>
                <a:cubicBezTo>
                  <a:pt x="8835" y="608"/>
                  <a:pt x="8859" y="608"/>
                  <a:pt x="8871" y="596"/>
                </a:cubicBezTo>
                <a:lnTo>
                  <a:pt x="10026" y="2573"/>
                </a:lnTo>
                <a:cubicBezTo>
                  <a:pt x="9943" y="2632"/>
                  <a:pt x="9907" y="2704"/>
                  <a:pt x="9907" y="2811"/>
                </a:cubicBezTo>
                <a:cubicBezTo>
                  <a:pt x="9907" y="2918"/>
                  <a:pt x="9943" y="2989"/>
                  <a:pt x="10026" y="3049"/>
                </a:cubicBezTo>
                <a:lnTo>
                  <a:pt x="8907" y="4978"/>
                </a:lnTo>
                <a:cubicBezTo>
                  <a:pt x="8871" y="4966"/>
                  <a:pt x="8847" y="4966"/>
                  <a:pt x="8800" y="4966"/>
                </a:cubicBezTo>
                <a:cubicBezTo>
                  <a:pt x="8657" y="4966"/>
                  <a:pt x="8514" y="5073"/>
                  <a:pt x="8502" y="5216"/>
                </a:cubicBezTo>
                <a:lnTo>
                  <a:pt x="6240" y="5216"/>
                </a:lnTo>
                <a:cubicBezTo>
                  <a:pt x="6216" y="5073"/>
                  <a:pt x="6097" y="4966"/>
                  <a:pt x="5942" y="4966"/>
                </a:cubicBezTo>
                <a:cubicBezTo>
                  <a:pt x="5918" y="4966"/>
                  <a:pt x="5871" y="4966"/>
                  <a:pt x="5835" y="4978"/>
                </a:cubicBezTo>
                <a:lnTo>
                  <a:pt x="4728" y="3049"/>
                </a:lnTo>
                <a:cubicBezTo>
                  <a:pt x="4799" y="2989"/>
                  <a:pt x="4847" y="2894"/>
                  <a:pt x="4847" y="2811"/>
                </a:cubicBezTo>
                <a:cubicBezTo>
                  <a:pt x="4847" y="2704"/>
                  <a:pt x="4799" y="2620"/>
                  <a:pt x="4728" y="2573"/>
                </a:cubicBezTo>
                <a:lnTo>
                  <a:pt x="5871" y="596"/>
                </a:lnTo>
                <a:cubicBezTo>
                  <a:pt x="5895" y="596"/>
                  <a:pt x="5918" y="608"/>
                  <a:pt x="5942" y="608"/>
                </a:cubicBezTo>
                <a:cubicBezTo>
                  <a:pt x="6073" y="608"/>
                  <a:pt x="6192" y="513"/>
                  <a:pt x="6228" y="394"/>
                </a:cubicBezTo>
                <a:close/>
                <a:moveTo>
                  <a:pt x="17075" y="382"/>
                </a:moveTo>
                <a:cubicBezTo>
                  <a:pt x="17122" y="501"/>
                  <a:pt x="17229" y="596"/>
                  <a:pt x="17360" y="596"/>
                </a:cubicBezTo>
                <a:lnTo>
                  <a:pt x="17420" y="596"/>
                </a:lnTo>
                <a:lnTo>
                  <a:pt x="18539" y="2525"/>
                </a:lnTo>
                <a:cubicBezTo>
                  <a:pt x="18420" y="2573"/>
                  <a:pt x="18337" y="2680"/>
                  <a:pt x="18337" y="2811"/>
                </a:cubicBezTo>
                <a:cubicBezTo>
                  <a:pt x="18337" y="2942"/>
                  <a:pt x="18432" y="3049"/>
                  <a:pt x="18539" y="3085"/>
                </a:cubicBezTo>
                <a:lnTo>
                  <a:pt x="17444" y="4978"/>
                </a:lnTo>
                <a:cubicBezTo>
                  <a:pt x="17420" y="4966"/>
                  <a:pt x="17384" y="4966"/>
                  <a:pt x="17360" y="4966"/>
                </a:cubicBezTo>
                <a:cubicBezTo>
                  <a:pt x="17205" y="4966"/>
                  <a:pt x="17075" y="5073"/>
                  <a:pt x="17063" y="5216"/>
                </a:cubicBezTo>
                <a:lnTo>
                  <a:pt x="14789" y="5216"/>
                </a:lnTo>
                <a:cubicBezTo>
                  <a:pt x="14753" y="5073"/>
                  <a:pt x="14634" y="4966"/>
                  <a:pt x="14491" y="4966"/>
                </a:cubicBezTo>
                <a:cubicBezTo>
                  <a:pt x="14455" y="4966"/>
                  <a:pt x="14408" y="4978"/>
                  <a:pt x="14384" y="4978"/>
                </a:cubicBezTo>
                <a:lnTo>
                  <a:pt x="13253" y="3037"/>
                </a:lnTo>
                <a:cubicBezTo>
                  <a:pt x="13324" y="2978"/>
                  <a:pt x="13372" y="2894"/>
                  <a:pt x="13372" y="2787"/>
                </a:cubicBezTo>
                <a:cubicBezTo>
                  <a:pt x="13372" y="2704"/>
                  <a:pt x="13324" y="2608"/>
                  <a:pt x="13265" y="2549"/>
                </a:cubicBezTo>
                <a:lnTo>
                  <a:pt x="14408" y="572"/>
                </a:lnTo>
                <a:cubicBezTo>
                  <a:pt x="14443" y="572"/>
                  <a:pt x="14467" y="596"/>
                  <a:pt x="14491" y="596"/>
                </a:cubicBezTo>
                <a:cubicBezTo>
                  <a:pt x="14622" y="596"/>
                  <a:pt x="14741" y="501"/>
                  <a:pt x="14765" y="382"/>
                </a:cubicBezTo>
                <a:close/>
                <a:moveTo>
                  <a:pt x="4251" y="2835"/>
                </a:moveTo>
                <a:cubicBezTo>
                  <a:pt x="4275" y="2989"/>
                  <a:pt x="4394" y="3085"/>
                  <a:pt x="4549" y="3085"/>
                </a:cubicBezTo>
                <a:cubicBezTo>
                  <a:pt x="4573" y="3085"/>
                  <a:pt x="4585" y="3085"/>
                  <a:pt x="4621" y="3073"/>
                </a:cubicBezTo>
                <a:lnTo>
                  <a:pt x="5752" y="5025"/>
                </a:lnTo>
                <a:cubicBezTo>
                  <a:pt x="5692" y="5085"/>
                  <a:pt x="5645" y="5156"/>
                  <a:pt x="5645" y="5252"/>
                </a:cubicBezTo>
                <a:cubicBezTo>
                  <a:pt x="5645" y="5335"/>
                  <a:pt x="5692" y="5418"/>
                  <a:pt x="5752" y="5466"/>
                </a:cubicBezTo>
                <a:lnTo>
                  <a:pt x="4632" y="7407"/>
                </a:lnTo>
                <a:cubicBezTo>
                  <a:pt x="4621" y="7407"/>
                  <a:pt x="4585" y="7395"/>
                  <a:pt x="4561" y="7395"/>
                </a:cubicBezTo>
                <a:cubicBezTo>
                  <a:pt x="4406" y="7395"/>
                  <a:pt x="4275" y="7514"/>
                  <a:pt x="4263" y="7657"/>
                </a:cubicBezTo>
                <a:lnTo>
                  <a:pt x="1954" y="7657"/>
                </a:lnTo>
                <a:cubicBezTo>
                  <a:pt x="1942" y="7514"/>
                  <a:pt x="1799" y="7395"/>
                  <a:pt x="1656" y="7395"/>
                </a:cubicBezTo>
                <a:cubicBezTo>
                  <a:pt x="1620" y="7395"/>
                  <a:pt x="1584" y="7395"/>
                  <a:pt x="1549" y="7407"/>
                </a:cubicBezTo>
                <a:lnTo>
                  <a:pt x="441" y="5514"/>
                </a:lnTo>
                <a:cubicBezTo>
                  <a:pt x="513" y="5454"/>
                  <a:pt x="572" y="5371"/>
                  <a:pt x="572" y="5264"/>
                </a:cubicBezTo>
                <a:cubicBezTo>
                  <a:pt x="572" y="5156"/>
                  <a:pt x="525" y="5073"/>
                  <a:pt x="441" y="5013"/>
                </a:cubicBezTo>
                <a:lnTo>
                  <a:pt x="1549" y="3073"/>
                </a:lnTo>
                <a:cubicBezTo>
                  <a:pt x="1584" y="3085"/>
                  <a:pt x="1608" y="3085"/>
                  <a:pt x="1644" y="3085"/>
                </a:cubicBezTo>
                <a:cubicBezTo>
                  <a:pt x="1787" y="3085"/>
                  <a:pt x="1906" y="2989"/>
                  <a:pt x="1942" y="2835"/>
                </a:cubicBezTo>
                <a:close/>
                <a:moveTo>
                  <a:pt x="8502" y="5311"/>
                </a:moveTo>
                <a:cubicBezTo>
                  <a:pt x="8538" y="5454"/>
                  <a:pt x="8645" y="5561"/>
                  <a:pt x="8800" y="5561"/>
                </a:cubicBezTo>
                <a:cubicBezTo>
                  <a:pt x="8835" y="5561"/>
                  <a:pt x="8871" y="5561"/>
                  <a:pt x="8907" y="5549"/>
                </a:cubicBezTo>
                <a:lnTo>
                  <a:pt x="10026" y="7478"/>
                </a:lnTo>
                <a:cubicBezTo>
                  <a:pt x="9943" y="7538"/>
                  <a:pt x="9907" y="7609"/>
                  <a:pt x="9907" y="7716"/>
                </a:cubicBezTo>
                <a:cubicBezTo>
                  <a:pt x="9907" y="7823"/>
                  <a:pt x="9943" y="7907"/>
                  <a:pt x="10026" y="7954"/>
                </a:cubicBezTo>
                <a:lnTo>
                  <a:pt x="8895" y="9955"/>
                </a:lnTo>
                <a:cubicBezTo>
                  <a:pt x="8859" y="9955"/>
                  <a:pt x="8847" y="9931"/>
                  <a:pt x="8812" y="9931"/>
                </a:cubicBezTo>
                <a:cubicBezTo>
                  <a:pt x="8681" y="9931"/>
                  <a:pt x="8562" y="10026"/>
                  <a:pt x="8538" y="10145"/>
                </a:cubicBezTo>
                <a:lnTo>
                  <a:pt x="6240" y="10145"/>
                </a:lnTo>
                <a:cubicBezTo>
                  <a:pt x="6192" y="10026"/>
                  <a:pt x="6085" y="9931"/>
                  <a:pt x="5954" y="9931"/>
                </a:cubicBezTo>
                <a:cubicBezTo>
                  <a:pt x="5930" y="9931"/>
                  <a:pt x="5895" y="9931"/>
                  <a:pt x="5883" y="9955"/>
                </a:cubicBezTo>
                <a:lnTo>
                  <a:pt x="4740" y="7978"/>
                </a:lnTo>
                <a:cubicBezTo>
                  <a:pt x="4823" y="7919"/>
                  <a:pt x="4871" y="7823"/>
                  <a:pt x="4871" y="7716"/>
                </a:cubicBezTo>
                <a:cubicBezTo>
                  <a:pt x="4871" y="7609"/>
                  <a:pt x="4823" y="7526"/>
                  <a:pt x="4740" y="7466"/>
                </a:cubicBezTo>
                <a:lnTo>
                  <a:pt x="5835" y="5549"/>
                </a:lnTo>
                <a:cubicBezTo>
                  <a:pt x="5871" y="5561"/>
                  <a:pt x="5895" y="5561"/>
                  <a:pt x="5942" y="5561"/>
                </a:cubicBezTo>
                <a:cubicBezTo>
                  <a:pt x="6085" y="5561"/>
                  <a:pt x="6228" y="5454"/>
                  <a:pt x="6240" y="5311"/>
                </a:cubicBezTo>
                <a:close/>
                <a:moveTo>
                  <a:pt x="14205" y="5323"/>
                </a:moveTo>
                <a:cubicBezTo>
                  <a:pt x="14229" y="5466"/>
                  <a:pt x="14348" y="5573"/>
                  <a:pt x="14503" y="5573"/>
                </a:cubicBezTo>
                <a:cubicBezTo>
                  <a:pt x="14538" y="5573"/>
                  <a:pt x="14574" y="5561"/>
                  <a:pt x="14598" y="5561"/>
                </a:cubicBezTo>
                <a:lnTo>
                  <a:pt x="15705" y="7502"/>
                </a:lnTo>
                <a:cubicBezTo>
                  <a:pt x="15646" y="7550"/>
                  <a:pt x="15598" y="7633"/>
                  <a:pt x="15598" y="7740"/>
                </a:cubicBezTo>
                <a:cubicBezTo>
                  <a:pt x="15598" y="7835"/>
                  <a:pt x="15646" y="7919"/>
                  <a:pt x="15717" y="7978"/>
                </a:cubicBezTo>
                <a:lnTo>
                  <a:pt x="14574" y="9966"/>
                </a:lnTo>
                <a:cubicBezTo>
                  <a:pt x="14538" y="9955"/>
                  <a:pt x="14515" y="9955"/>
                  <a:pt x="14491" y="9955"/>
                </a:cubicBezTo>
                <a:cubicBezTo>
                  <a:pt x="14348" y="9955"/>
                  <a:pt x="14229" y="10038"/>
                  <a:pt x="14205" y="10157"/>
                </a:cubicBezTo>
                <a:lnTo>
                  <a:pt x="11955" y="10157"/>
                </a:lnTo>
                <a:cubicBezTo>
                  <a:pt x="11907" y="10038"/>
                  <a:pt x="11812" y="9955"/>
                  <a:pt x="11669" y="9955"/>
                </a:cubicBezTo>
                <a:cubicBezTo>
                  <a:pt x="11645" y="9955"/>
                  <a:pt x="11610" y="9955"/>
                  <a:pt x="11586" y="9966"/>
                </a:cubicBezTo>
                <a:lnTo>
                  <a:pt x="10419" y="7954"/>
                </a:lnTo>
                <a:cubicBezTo>
                  <a:pt x="10502" y="7895"/>
                  <a:pt x="10538" y="7823"/>
                  <a:pt x="10538" y="7716"/>
                </a:cubicBezTo>
                <a:cubicBezTo>
                  <a:pt x="10538" y="7633"/>
                  <a:pt x="10502" y="7550"/>
                  <a:pt x="10431" y="7502"/>
                </a:cubicBezTo>
                <a:lnTo>
                  <a:pt x="11550" y="5549"/>
                </a:lnTo>
                <a:cubicBezTo>
                  <a:pt x="11586" y="5561"/>
                  <a:pt x="11621" y="5573"/>
                  <a:pt x="11669" y="5573"/>
                </a:cubicBezTo>
                <a:cubicBezTo>
                  <a:pt x="11824" y="5573"/>
                  <a:pt x="11955" y="5466"/>
                  <a:pt x="11967" y="5323"/>
                </a:cubicBezTo>
                <a:close/>
                <a:moveTo>
                  <a:pt x="14503" y="1"/>
                </a:moveTo>
                <a:cubicBezTo>
                  <a:pt x="14336" y="1"/>
                  <a:pt x="14205" y="132"/>
                  <a:pt x="14205" y="299"/>
                </a:cubicBezTo>
                <a:cubicBezTo>
                  <a:pt x="14205" y="394"/>
                  <a:pt x="14265" y="489"/>
                  <a:pt x="14336" y="549"/>
                </a:cubicBezTo>
                <a:lnTo>
                  <a:pt x="13181" y="2525"/>
                </a:lnTo>
                <a:cubicBezTo>
                  <a:pt x="13145" y="2513"/>
                  <a:pt x="13098" y="2513"/>
                  <a:pt x="13074" y="2513"/>
                </a:cubicBezTo>
                <a:cubicBezTo>
                  <a:pt x="12907" y="2513"/>
                  <a:pt x="12776" y="2644"/>
                  <a:pt x="12776" y="2811"/>
                </a:cubicBezTo>
                <a:cubicBezTo>
                  <a:pt x="12776" y="2978"/>
                  <a:pt x="12907" y="3108"/>
                  <a:pt x="13074" y="3108"/>
                </a:cubicBezTo>
                <a:cubicBezTo>
                  <a:pt x="13110" y="3108"/>
                  <a:pt x="13145" y="3085"/>
                  <a:pt x="13181" y="3085"/>
                </a:cubicBezTo>
                <a:lnTo>
                  <a:pt x="14288" y="5037"/>
                </a:lnTo>
                <a:cubicBezTo>
                  <a:pt x="14229" y="5085"/>
                  <a:pt x="14193" y="5156"/>
                  <a:pt x="14193" y="5228"/>
                </a:cubicBezTo>
                <a:lnTo>
                  <a:pt x="11955" y="5228"/>
                </a:lnTo>
                <a:cubicBezTo>
                  <a:pt x="11919" y="5085"/>
                  <a:pt x="11812" y="4978"/>
                  <a:pt x="11657" y="4978"/>
                </a:cubicBezTo>
                <a:cubicBezTo>
                  <a:pt x="11490" y="4978"/>
                  <a:pt x="11360" y="5109"/>
                  <a:pt x="11360" y="5275"/>
                </a:cubicBezTo>
                <a:cubicBezTo>
                  <a:pt x="11360" y="5371"/>
                  <a:pt x="11407" y="5442"/>
                  <a:pt x="11467" y="5502"/>
                </a:cubicBezTo>
                <a:lnTo>
                  <a:pt x="10347" y="7454"/>
                </a:lnTo>
                <a:cubicBezTo>
                  <a:pt x="10324" y="7430"/>
                  <a:pt x="10276" y="7419"/>
                  <a:pt x="10228" y="7419"/>
                </a:cubicBezTo>
                <a:cubicBezTo>
                  <a:pt x="10181" y="7419"/>
                  <a:pt x="10157" y="7430"/>
                  <a:pt x="10121" y="7430"/>
                </a:cubicBezTo>
                <a:lnTo>
                  <a:pt x="9014" y="5502"/>
                </a:lnTo>
                <a:cubicBezTo>
                  <a:pt x="9085" y="5442"/>
                  <a:pt x="9133" y="5347"/>
                  <a:pt x="9133" y="5264"/>
                </a:cubicBezTo>
                <a:cubicBezTo>
                  <a:pt x="9133" y="5156"/>
                  <a:pt x="9085" y="5085"/>
                  <a:pt x="9014" y="5025"/>
                </a:cubicBezTo>
                <a:lnTo>
                  <a:pt x="10121" y="3085"/>
                </a:lnTo>
                <a:cubicBezTo>
                  <a:pt x="10157" y="3108"/>
                  <a:pt x="10181" y="3108"/>
                  <a:pt x="10228" y="3108"/>
                </a:cubicBezTo>
                <a:cubicBezTo>
                  <a:pt x="10395" y="3108"/>
                  <a:pt x="10526" y="2966"/>
                  <a:pt x="10526" y="2811"/>
                </a:cubicBezTo>
                <a:cubicBezTo>
                  <a:pt x="10526" y="2644"/>
                  <a:pt x="10395" y="2513"/>
                  <a:pt x="10228" y="2513"/>
                </a:cubicBezTo>
                <a:cubicBezTo>
                  <a:pt x="10205" y="2513"/>
                  <a:pt x="10157" y="2525"/>
                  <a:pt x="10121" y="2525"/>
                </a:cubicBezTo>
                <a:lnTo>
                  <a:pt x="8990" y="561"/>
                </a:lnTo>
                <a:cubicBezTo>
                  <a:pt x="9085" y="501"/>
                  <a:pt x="9133" y="406"/>
                  <a:pt x="9133" y="311"/>
                </a:cubicBezTo>
                <a:cubicBezTo>
                  <a:pt x="9133" y="144"/>
                  <a:pt x="8990" y="13"/>
                  <a:pt x="8835" y="13"/>
                </a:cubicBezTo>
                <a:cubicBezTo>
                  <a:pt x="8669" y="13"/>
                  <a:pt x="8538" y="144"/>
                  <a:pt x="8538" y="311"/>
                </a:cubicBezTo>
                <a:lnTo>
                  <a:pt x="6276" y="311"/>
                </a:lnTo>
                <a:cubicBezTo>
                  <a:pt x="6276" y="144"/>
                  <a:pt x="6133" y="13"/>
                  <a:pt x="5978" y="13"/>
                </a:cubicBezTo>
                <a:cubicBezTo>
                  <a:pt x="5811" y="13"/>
                  <a:pt x="5680" y="144"/>
                  <a:pt x="5680" y="311"/>
                </a:cubicBezTo>
                <a:cubicBezTo>
                  <a:pt x="5680" y="406"/>
                  <a:pt x="5740" y="501"/>
                  <a:pt x="5811" y="561"/>
                </a:cubicBezTo>
                <a:lnTo>
                  <a:pt x="4680" y="2525"/>
                </a:lnTo>
                <a:cubicBezTo>
                  <a:pt x="4644" y="2513"/>
                  <a:pt x="4621" y="2513"/>
                  <a:pt x="4585" y="2513"/>
                </a:cubicBezTo>
                <a:cubicBezTo>
                  <a:pt x="4442" y="2513"/>
                  <a:pt x="4311" y="2632"/>
                  <a:pt x="4287" y="2763"/>
                </a:cubicBezTo>
                <a:lnTo>
                  <a:pt x="1989" y="2763"/>
                </a:lnTo>
                <a:cubicBezTo>
                  <a:pt x="1965" y="2608"/>
                  <a:pt x="1835" y="2513"/>
                  <a:pt x="1692" y="2513"/>
                </a:cubicBezTo>
                <a:cubicBezTo>
                  <a:pt x="1525" y="2513"/>
                  <a:pt x="1394" y="2644"/>
                  <a:pt x="1394" y="2811"/>
                </a:cubicBezTo>
                <a:cubicBezTo>
                  <a:pt x="1394" y="2906"/>
                  <a:pt x="1430" y="3001"/>
                  <a:pt x="1513" y="3049"/>
                </a:cubicBezTo>
                <a:lnTo>
                  <a:pt x="394" y="4978"/>
                </a:lnTo>
                <a:cubicBezTo>
                  <a:pt x="358" y="4966"/>
                  <a:pt x="334" y="4966"/>
                  <a:pt x="299" y="4966"/>
                </a:cubicBezTo>
                <a:cubicBezTo>
                  <a:pt x="144" y="4966"/>
                  <a:pt x="1" y="5097"/>
                  <a:pt x="1" y="5264"/>
                </a:cubicBezTo>
                <a:cubicBezTo>
                  <a:pt x="1" y="5430"/>
                  <a:pt x="144" y="5561"/>
                  <a:pt x="299" y="5561"/>
                </a:cubicBezTo>
                <a:cubicBezTo>
                  <a:pt x="334" y="5561"/>
                  <a:pt x="358" y="5561"/>
                  <a:pt x="394" y="5549"/>
                </a:cubicBezTo>
                <a:lnTo>
                  <a:pt x="1513" y="7466"/>
                </a:lnTo>
                <a:cubicBezTo>
                  <a:pt x="1430" y="7526"/>
                  <a:pt x="1394" y="7597"/>
                  <a:pt x="1394" y="7704"/>
                </a:cubicBezTo>
                <a:cubicBezTo>
                  <a:pt x="1394" y="7871"/>
                  <a:pt x="1525" y="8002"/>
                  <a:pt x="1692" y="8002"/>
                </a:cubicBezTo>
                <a:cubicBezTo>
                  <a:pt x="1835" y="8002"/>
                  <a:pt x="1954" y="7895"/>
                  <a:pt x="1989" y="7764"/>
                </a:cubicBezTo>
                <a:lnTo>
                  <a:pt x="4311" y="7764"/>
                </a:lnTo>
                <a:cubicBezTo>
                  <a:pt x="4335" y="7895"/>
                  <a:pt x="4454" y="8002"/>
                  <a:pt x="4609" y="8002"/>
                </a:cubicBezTo>
                <a:cubicBezTo>
                  <a:pt x="4632" y="8002"/>
                  <a:pt x="4644" y="8002"/>
                  <a:pt x="4680" y="7990"/>
                </a:cubicBezTo>
                <a:lnTo>
                  <a:pt x="5823" y="9966"/>
                </a:lnTo>
                <a:cubicBezTo>
                  <a:pt x="5740" y="10026"/>
                  <a:pt x="5692" y="10109"/>
                  <a:pt x="5692" y="10217"/>
                </a:cubicBezTo>
                <a:cubicBezTo>
                  <a:pt x="5692" y="10383"/>
                  <a:pt x="5823" y="10514"/>
                  <a:pt x="5990" y="10514"/>
                </a:cubicBezTo>
                <a:cubicBezTo>
                  <a:pt x="6156" y="10514"/>
                  <a:pt x="6287" y="10383"/>
                  <a:pt x="6287" y="10217"/>
                </a:cubicBezTo>
                <a:lnTo>
                  <a:pt x="8550" y="10217"/>
                </a:lnTo>
                <a:cubicBezTo>
                  <a:pt x="8550" y="10383"/>
                  <a:pt x="8681" y="10514"/>
                  <a:pt x="8847" y="10514"/>
                </a:cubicBezTo>
                <a:cubicBezTo>
                  <a:pt x="9014" y="10514"/>
                  <a:pt x="9145" y="10383"/>
                  <a:pt x="9145" y="10217"/>
                </a:cubicBezTo>
                <a:cubicBezTo>
                  <a:pt x="9145" y="10109"/>
                  <a:pt x="9085" y="10026"/>
                  <a:pt x="9014" y="9966"/>
                </a:cubicBezTo>
                <a:lnTo>
                  <a:pt x="10157" y="7990"/>
                </a:lnTo>
                <a:cubicBezTo>
                  <a:pt x="10181" y="8002"/>
                  <a:pt x="10217" y="8002"/>
                  <a:pt x="10240" y="8002"/>
                </a:cubicBezTo>
                <a:cubicBezTo>
                  <a:pt x="10288" y="8002"/>
                  <a:pt x="10324" y="7990"/>
                  <a:pt x="10347" y="7990"/>
                </a:cubicBezTo>
                <a:lnTo>
                  <a:pt x="11514" y="9978"/>
                </a:lnTo>
                <a:cubicBezTo>
                  <a:pt x="11431" y="10038"/>
                  <a:pt x="11395" y="10133"/>
                  <a:pt x="11395" y="10217"/>
                </a:cubicBezTo>
                <a:cubicBezTo>
                  <a:pt x="11395" y="10383"/>
                  <a:pt x="11526" y="10514"/>
                  <a:pt x="11693" y="10514"/>
                </a:cubicBezTo>
                <a:cubicBezTo>
                  <a:pt x="11848" y="10514"/>
                  <a:pt x="11991" y="10383"/>
                  <a:pt x="11991" y="10217"/>
                </a:cubicBezTo>
                <a:lnTo>
                  <a:pt x="14205" y="10217"/>
                </a:lnTo>
                <a:cubicBezTo>
                  <a:pt x="14205" y="10383"/>
                  <a:pt x="14336" y="10514"/>
                  <a:pt x="14503" y="10514"/>
                </a:cubicBezTo>
                <a:cubicBezTo>
                  <a:pt x="14669" y="10514"/>
                  <a:pt x="14800" y="10383"/>
                  <a:pt x="14800" y="10217"/>
                </a:cubicBezTo>
                <a:cubicBezTo>
                  <a:pt x="14800" y="10109"/>
                  <a:pt x="14753" y="10026"/>
                  <a:pt x="14669" y="9966"/>
                </a:cubicBezTo>
                <a:lnTo>
                  <a:pt x="15812" y="7966"/>
                </a:lnTo>
                <a:cubicBezTo>
                  <a:pt x="15836" y="7990"/>
                  <a:pt x="15872" y="7990"/>
                  <a:pt x="15920" y="7990"/>
                </a:cubicBezTo>
                <a:cubicBezTo>
                  <a:pt x="16074" y="7990"/>
                  <a:pt x="16217" y="7847"/>
                  <a:pt x="16217" y="7692"/>
                </a:cubicBezTo>
                <a:cubicBezTo>
                  <a:pt x="16217" y="7526"/>
                  <a:pt x="16074" y="7395"/>
                  <a:pt x="15920" y="7395"/>
                </a:cubicBezTo>
                <a:cubicBezTo>
                  <a:pt x="15872" y="7395"/>
                  <a:pt x="15836" y="7407"/>
                  <a:pt x="15812" y="7407"/>
                </a:cubicBezTo>
                <a:lnTo>
                  <a:pt x="14693" y="5466"/>
                </a:lnTo>
                <a:cubicBezTo>
                  <a:pt x="14753" y="5430"/>
                  <a:pt x="14789" y="5371"/>
                  <a:pt x="14800" y="5287"/>
                </a:cubicBezTo>
                <a:lnTo>
                  <a:pt x="17075" y="5287"/>
                </a:lnTo>
                <a:cubicBezTo>
                  <a:pt x="17110" y="5442"/>
                  <a:pt x="17229" y="5549"/>
                  <a:pt x="17372" y="5549"/>
                </a:cubicBezTo>
                <a:cubicBezTo>
                  <a:pt x="17539" y="5549"/>
                  <a:pt x="17670" y="5406"/>
                  <a:pt x="17670" y="5252"/>
                </a:cubicBezTo>
                <a:cubicBezTo>
                  <a:pt x="17670" y="5144"/>
                  <a:pt x="17622" y="5049"/>
                  <a:pt x="17539" y="4990"/>
                </a:cubicBezTo>
                <a:lnTo>
                  <a:pt x="18634" y="3073"/>
                </a:lnTo>
                <a:cubicBezTo>
                  <a:pt x="18801" y="3073"/>
                  <a:pt x="18932" y="2942"/>
                  <a:pt x="18932" y="2775"/>
                </a:cubicBezTo>
                <a:cubicBezTo>
                  <a:pt x="18932" y="2644"/>
                  <a:pt x="18801" y="2513"/>
                  <a:pt x="18634" y="2513"/>
                </a:cubicBezTo>
                <a:lnTo>
                  <a:pt x="17503" y="561"/>
                </a:lnTo>
                <a:cubicBezTo>
                  <a:pt x="17598" y="501"/>
                  <a:pt x="17658" y="406"/>
                  <a:pt x="17658" y="299"/>
                </a:cubicBezTo>
                <a:cubicBezTo>
                  <a:pt x="17658" y="132"/>
                  <a:pt x="17527" y="1"/>
                  <a:pt x="17360" y="1"/>
                </a:cubicBezTo>
                <a:cubicBezTo>
                  <a:pt x="17194" y="1"/>
                  <a:pt x="17063" y="132"/>
                  <a:pt x="17063" y="299"/>
                </a:cubicBezTo>
                <a:lnTo>
                  <a:pt x="14800" y="299"/>
                </a:lnTo>
                <a:cubicBezTo>
                  <a:pt x="14800" y="132"/>
                  <a:pt x="14669" y="1"/>
                  <a:pt x="1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24"/>
          <p:cNvGrpSpPr/>
          <p:nvPr/>
        </p:nvGrpSpPr>
        <p:grpSpPr>
          <a:xfrm>
            <a:off x="8100310" y="4229075"/>
            <a:ext cx="461700" cy="461700"/>
            <a:chOff x="292035" y="246950"/>
            <a:chExt cx="461700" cy="461700"/>
          </a:xfrm>
        </p:grpSpPr>
        <p:sp>
          <p:nvSpPr>
            <p:cNvPr id="387" name="Google Shape;387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1" name="Google Shape;391;p24"/>
          <p:cNvGrpSpPr/>
          <p:nvPr/>
        </p:nvGrpSpPr>
        <p:grpSpPr>
          <a:xfrm>
            <a:off x="7424020" y="3149968"/>
            <a:ext cx="310262" cy="310262"/>
            <a:chOff x="292035" y="246950"/>
            <a:chExt cx="461700" cy="461700"/>
          </a:xfrm>
        </p:grpSpPr>
        <p:sp>
          <p:nvSpPr>
            <p:cNvPr id="392" name="Google Shape;392;p2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6" name="Google Shape;396;p24"/>
          <p:cNvSpPr/>
          <p:nvPr/>
        </p:nvSpPr>
        <p:spPr>
          <a:xfrm rot="10800000">
            <a:off x="42" y="-6"/>
            <a:ext cx="3249239" cy="971555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178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"/>
          <p:cNvSpPr/>
          <p:nvPr/>
        </p:nvSpPr>
        <p:spPr>
          <a:xfrm>
            <a:off x="50" y="2561155"/>
            <a:ext cx="9144142" cy="2574657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1580550" y="3556463"/>
            <a:ext cx="25419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2"/>
          </p:nvPr>
        </p:nvSpPr>
        <p:spPr>
          <a:xfrm>
            <a:off x="1580550" y="3949385"/>
            <a:ext cx="2541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5021538" y="3556463"/>
            <a:ext cx="25419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subTitle" idx="4"/>
          </p:nvPr>
        </p:nvSpPr>
        <p:spPr>
          <a:xfrm>
            <a:off x="5021538" y="3949385"/>
            <a:ext cx="2541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404" name="Google Shape;404;p25"/>
          <p:cNvGrpSpPr/>
          <p:nvPr/>
        </p:nvGrpSpPr>
        <p:grpSpPr>
          <a:xfrm>
            <a:off x="152367" y="4346259"/>
            <a:ext cx="1300953" cy="797235"/>
            <a:chOff x="7020722" y="3595000"/>
            <a:chExt cx="2002699" cy="1227270"/>
          </a:xfrm>
        </p:grpSpPr>
        <p:sp>
          <p:nvSpPr>
            <p:cNvPr id="405" name="Google Shape;405;p25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8" name="Google Shape;408;p25"/>
          <p:cNvSpPr/>
          <p:nvPr/>
        </p:nvSpPr>
        <p:spPr>
          <a:xfrm flipH="1">
            <a:off x="7948272" y="2985091"/>
            <a:ext cx="538593" cy="1211627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25"/>
          <p:cNvGrpSpPr/>
          <p:nvPr/>
        </p:nvGrpSpPr>
        <p:grpSpPr>
          <a:xfrm>
            <a:off x="8732590" y="3166706"/>
            <a:ext cx="411610" cy="848410"/>
            <a:chOff x="8732590" y="3166706"/>
            <a:chExt cx="411610" cy="848410"/>
          </a:xfrm>
        </p:grpSpPr>
        <p:sp>
          <p:nvSpPr>
            <p:cNvPr id="410" name="Google Shape;410;p25"/>
            <p:cNvSpPr/>
            <p:nvPr/>
          </p:nvSpPr>
          <p:spPr>
            <a:xfrm flipH="1">
              <a:off x="8864669" y="3213840"/>
              <a:ext cx="85084" cy="254475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 flipH="1">
              <a:off x="8732590" y="3166706"/>
              <a:ext cx="411610" cy="848410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25"/>
          <p:cNvGrpSpPr/>
          <p:nvPr/>
        </p:nvGrpSpPr>
        <p:grpSpPr>
          <a:xfrm flipH="1">
            <a:off x="7906857" y="3697282"/>
            <a:ext cx="2360181" cy="1446460"/>
            <a:chOff x="7020722" y="3595000"/>
            <a:chExt cx="2002699" cy="1227270"/>
          </a:xfrm>
        </p:grpSpPr>
        <p:sp>
          <p:nvSpPr>
            <p:cNvPr id="413" name="Google Shape;413;p25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5"/>
          <p:cNvGrpSpPr/>
          <p:nvPr/>
        </p:nvGrpSpPr>
        <p:grpSpPr>
          <a:xfrm>
            <a:off x="536027" y="3844925"/>
            <a:ext cx="354724" cy="354724"/>
            <a:chOff x="292035" y="246950"/>
            <a:chExt cx="461700" cy="461700"/>
          </a:xfrm>
        </p:grpSpPr>
        <p:sp>
          <p:nvSpPr>
            <p:cNvPr id="417" name="Google Shape;417;p25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7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>
            <a:off x="1322700" y="1580625"/>
            <a:ext cx="41178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085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0" y="4219575"/>
            <a:ext cx="9143912" cy="923907"/>
          </a:xfrm>
          <a:custGeom>
            <a:avLst/>
            <a:gdLst/>
            <a:ahLst/>
            <a:cxnLst/>
            <a:rect l="l" t="t" r="r" b="b"/>
            <a:pathLst>
              <a:path w="74924" h="15174" extrusionOk="0">
                <a:moveTo>
                  <a:pt x="4433" y="0"/>
                </a:moveTo>
                <a:cubicBezTo>
                  <a:pt x="2698" y="0"/>
                  <a:pt x="983" y="578"/>
                  <a:pt x="1" y="1962"/>
                </a:cubicBezTo>
                <a:lnTo>
                  <a:pt x="1" y="15173"/>
                </a:lnTo>
                <a:lnTo>
                  <a:pt x="74924" y="15173"/>
                </a:lnTo>
                <a:lnTo>
                  <a:pt x="74924" y="1079"/>
                </a:lnTo>
                <a:cubicBezTo>
                  <a:pt x="74400" y="823"/>
                  <a:pt x="73977" y="670"/>
                  <a:pt x="73402" y="657"/>
                </a:cubicBezTo>
                <a:cubicBezTo>
                  <a:pt x="73361" y="656"/>
                  <a:pt x="73320" y="656"/>
                  <a:pt x="73279" y="656"/>
                </a:cubicBezTo>
                <a:cubicBezTo>
                  <a:pt x="71070" y="656"/>
                  <a:pt x="69232" y="2333"/>
                  <a:pt x="67147" y="3049"/>
                </a:cubicBezTo>
                <a:cubicBezTo>
                  <a:pt x="66241" y="3359"/>
                  <a:pt x="65327" y="3486"/>
                  <a:pt x="64405" y="3486"/>
                </a:cubicBezTo>
                <a:cubicBezTo>
                  <a:pt x="60382" y="3486"/>
                  <a:pt x="56228" y="1074"/>
                  <a:pt x="52047" y="1074"/>
                </a:cubicBezTo>
                <a:cubicBezTo>
                  <a:pt x="51943" y="1074"/>
                  <a:pt x="51840" y="1076"/>
                  <a:pt x="51736" y="1079"/>
                </a:cubicBezTo>
                <a:cubicBezTo>
                  <a:pt x="47233" y="1213"/>
                  <a:pt x="43130" y="4256"/>
                  <a:pt x="38692" y="4256"/>
                </a:cubicBezTo>
                <a:cubicBezTo>
                  <a:pt x="38441" y="4256"/>
                  <a:pt x="38189" y="4246"/>
                  <a:pt x="37935" y="4225"/>
                </a:cubicBezTo>
                <a:cubicBezTo>
                  <a:pt x="34879" y="3983"/>
                  <a:pt x="32117" y="2179"/>
                  <a:pt x="29059" y="1936"/>
                </a:cubicBezTo>
                <a:cubicBezTo>
                  <a:pt x="28819" y="1918"/>
                  <a:pt x="28579" y="1909"/>
                  <a:pt x="28340" y="1909"/>
                </a:cubicBezTo>
                <a:cubicBezTo>
                  <a:pt x="25589" y="1909"/>
                  <a:pt x="22911" y="3046"/>
                  <a:pt x="20158" y="3446"/>
                </a:cubicBezTo>
                <a:cubicBezTo>
                  <a:pt x="19405" y="3559"/>
                  <a:pt x="18645" y="3615"/>
                  <a:pt x="17886" y="3615"/>
                </a:cubicBezTo>
                <a:cubicBezTo>
                  <a:pt x="16155" y="3615"/>
                  <a:pt x="14426" y="3324"/>
                  <a:pt x="12791" y="2755"/>
                </a:cubicBezTo>
                <a:cubicBezTo>
                  <a:pt x="10591" y="2000"/>
                  <a:pt x="8570" y="760"/>
                  <a:pt x="6319" y="223"/>
                </a:cubicBezTo>
                <a:cubicBezTo>
                  <a:pt x="5711" y="78"/>
                  <a:pt x="5071" y="0"/>
                  <a:pt x="4433" y="0"/>
                </a:cubicBezTo>
                <a:close/>
              </a:path>
            </a:pathLst>
          </a:custGeom>
          <a:solidFill>
            <a:srgbClr val="AEC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0" y="4604100"/>
            <a:ext cx="9144000" cy="53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7" name="Google Shape;117;p7"/>
          <p:cNvGrpSpPr/>
          <p:nvPr/>
        </p:nvGrpSpPr>
        <p:grpSpPr>
          <a:xfrm>
            <a:off x="748725" y="4767818"/>
            <a:ext cx="367769" cy="251783"/>
            <a:chOff x="0" y="2448138"/>
            <a:chExt cx="626950" cy="429225"/>
          </a:xfrm>
        </p:grpSpPr>
        <p:sp>
          <p:nvSpPr>
            <p:cNvPr id="118" name="Google Shape;118;p7"/>
            <p:cNvSpPr/>
            <p:nvPr/>
          </p:nvSpPr>
          <p:spPr>
            <a:xfrm>
              <a:off x="0" y="2448138"/>
              <a:ext cx="626950" cy="429225"/>
            </a:xfrm>
            <a:custGeom>
              <a:avLst/>
              <a:gdLst/>
              <a:ahLst/>
              <a:cxnLst/>
              <a:rect l="l" t="t" r="r" b="b"/>
              <a:pathLst>
                <a:path w="25078" h="17169" extrusionOk="0">
                  <a:moveTo>
                    <a:pt x="22317" y="0"/>
                  </a:moveTo>
                  <a:cubicBezTo>
                    <a:pt x="20552" y="0"/>
                    <a:pt x="18447" y="626"/>
                    <a:pt x="17912" y="1317"/>
                  </a:cubicBezTo>
                  <a:cubicBezTo>
                    <a:pt x="16489" y="3145"/>
                    <a:pt x="17795" y="5808"/>
                    <a:pt x="17455" y="8093"/>
                  </a:cubicBezTo>
                  <a:cubicBezTo>
                    <a:pt x="17024" y="10965"/>
                    <a:pt x="14035" y="12780"/>
                    <a:pt x="11175" y="13302"/>
                  </a:cubicBezTo>
                  <a:cubicBezTo>
                    <a:pt x="8317" y="13824"/>
                    <a:pt x="5353" y="13472"/>
                    <a:pt x="2507" y="14085"/>
                  </a:cubicBezTo>
                  <a:cubicBezTo>
                    <a:pt x="1724" y="14242"/>
                    <a:pt x="888" y="14529"/>
                    <a:pt x="444" y="15195"/>
                  </a:cubicBezTo>
                  <a:cubicBezTo>
                    <a:pt x="0" y="15874"/>
                    <a:pt x="249" y="16997"/>
                    <a:pt x="1045" y="17153"/>
                  </a:cubicBezTo>
                  <a:cubicBezTo>
                    <a:pt x="1103" y="17164"/>
                    <a:pt x="1162" y="17169"/>
                    <a:pt x="1220" y="17169"/>
                  </a:cubicBezTo>
                  <a:cubicBezTo>
                    <a:pt x="1589" y="17169"/>
                    <a:pt x="1949" y="16972"/>
                    <a:pt x="2298" y="16814"/>
                  </a:cubicBezTo>
                  <a:cubicBezTo>
                    <a:pt x="6371" y="14894"/>
                    <a:pt x="11476" y="16553"/>
                    <a:pt x="15536" y="14581"/>
                  </a:cubicBezTo>
                  <a:cubicBezTo>
                    <a:pt x="18552" y="13106"/>
                    <a:pt x="20444" y="9582"/>
                    <a:pt x="19974" y="6240"/>
                  </a:cubicBezTo>
                  <a:cubicBezTo>
                    <a:pt x="19844" y="5378"/>
                    <a:pt x="19622" y="4398"/>
                    <a:pt x="20157" y="3707"/>
                  </a:cubicBezTo>
                  <a:cubicBezTo>
                    <a:pt x="20719" y="2988"/>
                    <a:pt x="21802" y="3014"/>
                    <a:pt x="22729" y="3002"/>
                  </a:cubicBezTo>
                  <a:cubicBezTo>
                    <a:pt x="23643" y="2976"/>
                    <a:pt x="24792" y="2623"/>
                    <a:pt x="24909" y="1709"/>
                  </a:cubicBezTo>
                  <a:cubicBezTo>
                    <a:pt x="25077" y="454"/>
                    <a:pt x="23820" y="0"/>
                    <a:pt x="22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376325" y="2683738"/>
              <a:ext cx="101200" cy="101200"/>
            </a:xfrm>
            <a:custGeom>
              <a:avLst/>
              <a:gdLst/>
              <a:ahLst/>
              <a:cxnLst/>
              <a:rect l="l" t="t" r="r" b="b"/>
              <a:pathLst>
                <a:path w="4048" h="4048" extrusionOk="0">
                  <a:moveTo>
                    <a:pt x="1984" y="1"/>
                  </a:moveTo>
                  <a:cubicBezTo>
                    <a:pt x="1553" y="915"/>
                    <a:pt x="848" y="1672"/>
                    <a:pt x="0" y="2285"/>
                  </a:cubicBezTo>
                  <a:cubicBezTo>
                    <a:pt x="848" y="2664"/>
                    <a:pt x="1605" y="3277"/>
                    <a:pt x="2141" y="4048"/>
                  </a:cubicBezTo>
                  <a:cubicBezTo>
                    <a:pt x="2924" y="3369"/>
                    <a:pt x="3564" y="2520"/>
                    <a:pt x="4047" y="1594"/>
                  </a:cubicBezTo>
                  <a:cubicBezTo>
                    <a:pt x="3485" y="927"/>
                    <a:pt x="2780" y="379"/>
                    <a:pt x="1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0" name="Google Shape;120;p7"/>
          <p:cNvGrpSpPr/>
          <p:nvPr/>
        </p:nvGrpSpPr>
        <p:grpSpPr>
          <a:xfrm rot="-8100000">
            <a:off x="6793135" y="4834335"/>
            <a:ext cx="400142" cy="195356"/>
            <a:chOff x="107375" y="2848613"/>
            <a:chExt cx="729800" cy="356300"/>
          </a:xfrm>
        </p:grpSpPr>
        <p:sp>
          <p:nvSpPr>
            <p:cNvPr id="121" name="Google Shape;121;p7"/>
            <p:cNvSpPr/>
            <p:nvPr/>
          </p:nvSpPr>
          <p:spPr>
            <a:xfrm>
              <a:off x="107375" y="2848613"/>
              <a:ext cx="729800" cy="356300"/>
            </a:xfrm>
            <a:custGeom>
              <a:avLst/>
              <a:gdLst/>
              <a:ahLst/>
              <a:cxnLst/>
              <a:rect l="l" t="t" r="r" b="b"/>
              <a:pathLst>
                <a:path w="29192" h="14252" extrusionOk="0">
                  <a:moveTo>
                    <a:pt x="22650" y="1"/>
                  </a:moveTo>
                  <a:cubicBezTo>
                    <a:pt x="21451" y="1"/>
                    <a:pt x="20374" y="482"/>
                    <a:pt x="19779" y="1683"/>
                  </a:cubicBezTo>
                  <a:cubicBezTo>
                    <a:pt x="19282" y="2675"/>
                    <a:pt x="19230" y="3836"/>
                    <a:pt x="18760" y="4842"/>
                  </a:cubicBezTo>
                  <a:cubicBezTo>
                    <a:pt x="17938" y="6617"/>
                    <a:pt x="15940" y="7596"/>
                    <a:pt x="13996" y="7857"/>
                  </a:cubicBezTo>
                  <a:cubicBezTo>
                    <a:pt x="13461" y="7929"/>
                    <a:pt x="12923" y="7957"/>
                    <a:pt x="12382" y="7957"/>
                  </a:cubicBezTo>
                  <a:cubicBezTo>
                    <a:pt x="10973" y="7957"/>
                    <a:pt x="9549" y="7771"/>
                    <a:pt x="8134" y="7714"/>
                  </a:cubicBezTo>
                  <a:cubicBezTo>
                    <a:pt x="7890" y="7704"/>
                    <a:pt x="7644" y="7699"/>
                    <a:pt x="7397" y="7699"/>
                  </a:cubicBezTo>
                  <a:cubicBezTo>
                    <a:pt x="5666" y="7699"/>
                    <a:pt x="3900" y="7971"/>
                    <a:pt x="2494" y="8954"/>
                  </a:cubicBezTo>
                  <a:cubicBezTo>
                    <a:pt x="889" y="10090"/>
                    <a:pt x="1" y="12400"/>
                    <a:pt x="979" y="14085"/>
                  </a:cubicBezTo>
                  <a:cubicBezTo>
                    <a:pt x="1169" y="14201"/>
                    <a:pt x="1380" y="14252"/>
                    <a:pt x="1597" y="14252"/>
                  </a:cubicBezTo>
                  <a:cubicBezTo>
                    <a:pt x="2036" y="14252"/>
                    <a:pt x="2497" y="14043"/>
                    <a:pt x="2847" y="13745"/>
                  </a:cubicBezTo>
                  <a:cubicBezTo>
                    <a:pt x="3369" y="13314"/>
                    <a:pt x="3721" y="12714"/>
                    <a:pt x="4217" y="12244"/>
                  </a:cubicBezTo>
                  <a:cubicBezTo>
                    <a:pt x="5341" y="11165"/>
                    <a:pt x="6987" y="10879"/>
                    <a:pt x="8581" y="10879"/>
                  </a:cubicBezTo>
                  <a:cubicBezTo>
                    <a:pt x="8839" y="10879"/>
                    <a:pt x="9095" y="10887"/>
                    <a:pt x="9348" y="10899"/>
                  </a:cubicBezTo>
                  <a:cubicBezTo>
                    <a:pt x="10829" y="10982"/>
                    <a:pt x="12302" y="11180"/>
                    <a:pt x="13773" y="11180"/>
                  </a:cubicBezTo>
                  <a:cubicBezTo>
                    <a:pt x="14156" y="11180"/>
                    <a:pt x="14539" y="11167"/>
                    <a:pt x="14922" y="11134"/>
                  </a:cubicBezTo>
                  <a:cubicBezTo>
                    <a:pt x="16789" y="10964"/>
                    <a:pt x="18708" y="10247"/>
                    <a:pt x="19792" y="8732"/>
                  </a:cubicBezTo>
                  <a:cubicBezTo>
                    <a:pt x="20967" y="7087"/>
                    <a:pt x="21084" y="4646"/>
                    <a:pt x="22781" y="3523"/>
                  </a:cubicBezTo>
                  <a:cubicBezTo>
                    <a:pt x="23217" y="3236"/>
                    <a:pt x="23741" y="3096"/>
                    <a:pt x="24263" y="3096"/>
                  </a:cubicBezTo>
                  <a:cubicBezTo>
                    <a:pt x="25165" y="3096"/>
                    <a:pt x="26064" y="3513"/>
                    <a:pt x="26502" y="4306"/>
                  </a:cubicBezTo>
                  <a:cubicBezTo>
                    <a:pt x="27194" y="5547"/>
                    <a:pt x="26280" y="7413"/>
                    <a:pt x="24857" y="7453"/>
                  </a:cubicBezTo>
                  <a:cubicBezTo>
                    <a:pt x="24830" y="7454"/>
                    <a:pt x="24802" y="7455"/>
                    <a:pt x="24774" y="7455"/>
                  </a:cubicBezTo>
                  <a:cubicBezTo>
                    <a:pt x="24336" y="7455"/>
                    <a:pt x="23891" y="7319"/>
                    <a:pt x="23465" y="7319"/>
                  </a:cubicBezTo>
                  <a:cubicBezTo>
                    <a:pt x="23309" y="7319"/>
                    <a:pt x="23154" y="7337"/>
                    <a:pt x="23004" y="7387"/>
                  </a:cubicBezTo>
                  <a:cubicBezTo>
                    <a:pt x="21998" y="7727"/>
                    <a:pt x="21972" y="9319"/>
                    <a:pt x="22807" y="9972"/>
                  </a:cubicBezTo>
                  <a:cubicBezTo>
                    <a:pt x="23198" y="10282"/>
                    <a:pt x="23679" y="10412"/>
                    <a:pt x="24179" y="10412"/>
                  </a:cubicBezTo>
                  <a:cubicBezTo>
                    <a:pt x="24733" y="10412"/>
                    <a:pt x="25309" y="10252"/>
                    <a:pt x="25810" y="9998"/>
                  </a:cubicBezTo>
                  <a:cubicBezTo>
                    <a:pt x="28029" y="8889"/>
                    <a:pt x="29192" y="6029"/>
                    <a:pt x="28395" y="3680"/>
                  </a:cubicBezTo>
                  <a:cubicBezTo>
                    <a:pt x="27750" y="1803"/>
                    <a:pt x="24970" y="1"/>
                    <a:pt x="22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321475" y="3042113"/>
              <a:ext cx="119475" cy="85850"/>
            </a:xfrm>
            <a:custGeom>
              <a:avLst/>
              <a:gdLst/>
              <a:ahLst/>
              <a:cxnLst/>
              <a:rect l="l" t="t" r="r" b="b"/>
              <a:pathLst>
                <a:path w="4779" h="3434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914"/>
                    <a:pt x="1006" y="2049"/>
                    <a:pt x="993" y="3172"/>
                  </a:cubicBezTo>
                  <a:cubicBezTo>
                    <a:pt x="2220" y="3250"/>
                    <a:pt x="3460" y="3394"/>
                    <a:pt x="4687" y="3433"/>
                  </a:cubicBezTo>
                  <a:cubicBezTo>
                    <a:pt x="4779" y="2350"/>
                    <a:pt x="4661" y="1240"/>
                    <a:pt x="4348" y="196"/>
                  </a:cubicBezTo>
                  <a:cubicBezTo>
                    <a:pt x="4161" y="202"/>
                    <a:pt x="3974" y="205"/>
                    <a:pt x="3787" y="205"/>
                  </a:cubicBezTo>
                  <a:cubicBezTo>
                    <a:pt x="2532" y="205"/>
                    <a:pt x="1261" y="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3" name="Google Shape;123;p7"/>
          <p:cNvSpPr/>
          <p:nvPr/>
        </p:nvSpPr>
        <p:spPr>
          <a:xfrm>
            <a:off x="7710175" y="3214000"/>
            <a:ext cx="1604609" cy="568714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3730600" y="69125"/>
            <a:ext cx="1682800" cy="659175"/>
          </a:xfrm>
          <a:custGeom>
            <a:avLst/>
            <a:gdLst/>
            <a:ahLst/>
            <a:cxnLst/>
            <a:rect l="l" t="t" r="r" b="b"/>
            <a:pathLst>
              <a:path w="67312" h="26367" extrusionOk="0">
                <a:moveTo>
                  <a:pt x="11985" y="15270"/>
                </a:moveTo>
                <a:cubicBezTo>
                  <a:pt x="11970" y="15331"/>
                  <a:pt x="11954" y="15370"/>
                  <a:pt x="11939" y="15370"/>
                </a:cubicBezTo>
                <a:cubicBezTo>
                  <a:pt x="11934" y="15370"/>
                  <a:pt x="11928" y="15365"/>
                  <a:pt x="11923" y="15354"/>
                </a:cubicBezTo>
                <a:cubicBezTo>
                  <a:pt x="11901" y="15312"/>
                  <a:pt x="11923" y="15290"/>
                  <a:pt x="11985" y="15270"/>
                </a:cubicBezTo>
                <a:close/>
                <a:moveTo>
                  <a:pt x="26574" y="0"/>
                </a:moveTo>
                <a:cubicBezTo>
                  <a:pt x="24986" y="0"/>
                  <a:pt x="23381" y="338"/>
                  <a:pt x="21840" y="1051"/>
                </a:cubicBezTo>
                <a:cubicBezTo>
                  <a:pt x="18855" y="2429"/>
                  <a:pt x="16494" y="5185"/>
                  <a:pt x="15492" y="8339"/>
                </a:cubicBezTo>
                <a:cubicBezTo>
                  <a:pt x="15291" y="8307"/>
                  <a:pt x="15088" y="8290"/>
                  <a:pt x="14884" y="8290"/>
                </a:cubicBezTo>
                <a:cubicBezTo>
                  <a:pt x="14413" y="8290"/>
                  <a:pt x="13941" y="8378"/>
                  <a:pt x="13488" y="8567"/>
                </a:cubicBezTo>
                <a:cubicBezTo>
                  <a:pt x="11985" y="9235"/>
                  <a:pt x="10815" y="11031"/>
                  <a:pt x="11380" y="12701"/>
                </a:cubicBezTo>
                <a:cubicBezTo>
                  <a:pt x="11038" y="12587"/>
                  <a:pt x="10680" y="12524"/>
                  <a:pt x="10312" y="12524"/>
                </a:cubicBezTo>
                <a:cubicBezTo>
                  <a:pt x="9737" y="12524"/>
                  <a:pt x="9139" y="12679"/>
                  <a:pt x="8540" y="13035"/>
                </a:cubicBezTo>
                <a:cubicBezTo>
                  <a:pt x="8173" y="13268"/>
                  <a:pt x="7721" y="13408"/>
                  <a:pt x="7320" y="13408"/>
                </a:cubicBezTo>
                <a:cubicBezTo>
                  <a:pt x="7037" y="13408"/>
                  <a:pt x="6780" y="13338"/>
                  <a:pt x="6598" y="13182"/>
                </a:cubicBezTo>
                <a:cubicBezTo>
                  <a:pt x="5811" y="12549"/>
                  <a:pt x="4859" y="12178"/>
                  <a:pt x="3920" y="12178"/>
                </a:cubicBezTo>
                <a:cubicBezTo>
                  <a:pt x="3065" y="12178"/>
                  <a:pt x="2222" y="12486"/>
                  <a:pt x="1525" y="13182"/>
                </a:cubicBezTo>
                <a:cubicBezTo>
                  <a:pt x="251" y="14435"/>
                  <a:pt x="0" y="17024"/>
                  <a:pt x="1525" y="18255"/>
                </a:cubicBezTo>
                <a:cubicBezTo>
                  <a:pt x="3323" y="19716"/>
                  <a:pt x="5473" y="20522"/>
                  <a:pt x="7645" y="20522"/>
                </a:cubicBezTo>
                <a:cubicBezTo>
                  <a:pt x="7894" y="20522"/>
                  <a:pt x="8144" y="20512"/>
                  <a:pt x="8393" y="20490"/>
                </a:cubicBezTo>
                <a:cubicBezTo>
                  <a:pt x="9456" y="21608"/>
                  <a:pt x="10940" y="22304"/>
                  <a:pt x="12554" y="22304"/>
                </a:cubicBezTo>
                <a:cubicBezTo>
                  <a:pt x="13320" y="22304"/>
                  <a:pt x="14115" y="22148"/>
                  <a:pt x="14908" y="21805"/>
                </a:cubicBezTo>
                <a:cubicBezTo>
                  <a:pt x="14949" y="21785"/>
                  <a:pt x="14971" y="21763"/>
                  <a:pt x="15013" y="21763"/>
                </a:cubicBezTo>
                <a:cubicBezTo>
                  <a:pt x="15659" y="22703"/>
                  <a:pt x="16536" y="23538"/>
                  <a:pt x="17602" y="24165"/>
                </a:cubicBezTo>
                <a:cubicBezTo>
                  <a:pt x="18795" y="24853"/>
                  <a:pt x="20101" y="25166"/>
                  <a:pt x="21406" y="25166"/>
                </a:cubicBezTo>
                <a:cubicBezTo>
                  <a:pt x="23229" y="25166"/>
                  <a:pt x="25049" y="24555"/>
                  <a:pt x="26558" y="23497"/>
                </a:cubicBezTo>
                <a:cubicBezTo>
                  <a:pt x="27849" y="24331"/>
                  <a:pt x="29371" y="24813"/>
                  <a:pt x="30949" y="24813"/>
                </a:cubicBezTo>
                <a:cubicBezTo>
                  <a:pt x="31541" y="24813"/>
                  <a:pt x="32140" y="24745"/>
                  <a:pt x="32738" y="24602"/>
                </a:cubicBezTo>
                <a:cubicBezTo>
                  <a:pt x="33428" y="24435"/>
                  <a:pt x="34075" y="24165"/>
                  <a:pt x="34659" y="23831"/>
                </a:cubicBezTo>
                <a:cubicBezTo>
                  <a:pt x="35244" y="24290"/>
                  <a:pt x="35870" y="24686"/>
                  <a:pt x="36497" y="24958"/>
                </a:cubicBezTo>
                <a:cubicBezTo>
                  <a:pt x="38518" y="25880"/>
                  <a:pt x="41104" y="26366"/>
                  <a:pt x="43614" y="26366"/>
                </a:cubicBezTo>
                <a:cubicBezTo>
                  <a:pt x="45252" y="26366"/>
                  <a:pt x="46858" y="26159"/>
                  <a:pt x="48252" y="25730"/>
                </a:cubicBezTo>
                <a:cubicBezTo>
                  <a:pt x="49275" y="25437"/>
                  <a:pt x="50173" y="24936"/>
                  <a:pt x="50925" y="24310"/>
                </a:cubicBezTo>
                <a:cubicBezTo>
                  <a:pt x="51314" y="24420"/>
                  <a:pt x="51725" y="24473"/>
                  <a:pt x="52132" y="24473"/>
                </a:cubicBezTo>
                <a:cubicBezTo>
                  <a:pt x="52423" y="24473"/>
                  <a:pt x="52712" y="24446"/>
                  <a:pt x="52991" y="24394"/>
                </a:cubicBezTo>
                <a:cubicBezTo>
                  <a:pt x="54934" y="24018"/>
                  <a:pt x="56270" y="22620"/>
                  <a:pt x="56916" y="20908"/>
                </a:cubicBezTo>
                <a:cubicBezTo>
                  <a:pt x="57427" y="21143"/>
                  <a:pt x="57999" y="21264"/>
                  <a:pt x="58565" y="21264"/>
                </a:cubicBezTo>
                <a:cubicBezTo>
                  <a:pt x="59202" y="21264"/>
                  <a:pt x="59832" y="21112"/>
                  <a:pt x="60362" y="20802"/>
                </a:cubicBezTo>
                <a:cubicBezTo>
                  <a:pt x="61635" y="20072"/>
                  <a:pt x="62929" y="19321"/>
                  <a:pt x="64204" y="18589"/>
                </a:cubicBezTo>
                <a:cubicBezTo>
                  <a:pt x="67311" y="16800"/>
                  <a:pt x="65763" y="11849"/>
                  <a:pt x="62548" y="11849"/>
                </a:cubicBezTo>
                <a:cubicBezTo>
                  <a:pt x="62199" y="11849"/>
                  <a:pt x="61831" y="11907"/>
                  <a:pt x="61448" y="12033"/>
                </a:cubicBezTo>
                <a:cubicBezTo>
                  <a:pt x="60571" y="12326"/>
                  <a:pt x="59672" y="12618"/>
                  <a:pt x="58775" y="12910"/>
                </a:cubicBezTo>
                <a:cubicBezTo>
                  <a:pt x="57649" y="12277"/>
                  <a:pt x="56361" y="11938"/>
                  <a:pt x="55071" y="11938"/>
                </a:cubicBezTo>
                <a:cubicBezTo>
                  <a:pt x="54449" y="11938"/>
                  <a:pt x="53826" y="12017"/>
                  <a:pt x="53221" y="12180"/>
                </a:cubicBezTo>
                <a:cubicBezTo>
                  <a:pt x="52470" y="11824"/>
                  <a:pt x="51655" y="11596"/>
                  <a:pt x="50800" y="11470"/>
                </a:cubicBezTo>
                <a:cubicBezTo>
                  <a:pt x="49944" y="11348"/>
                  <a:pt x="48987" y="11271"/>
                  <a:pt x="48011" y="11271"/>
                </a:cubicBezTo>
                <a:cubicBezTo>
                  <a:pt x="47654" y="11271"/>
                  <a:pt x="47294" y="11281"/>
                  <a:pt x="46936" y="11303"/>
                </a:cubicBezTo>
                <a:cubicBezTo>
                  <a:pt x="45663" y="9986"/>
                  <a:pt x="43908" y="9160"/>
                  <a:pt x="42088" y="9160"/>
                </a:cubicBezTo>
                <a:cubicBezTo>
                  <a:pt x="41283" y="9160"/>
                  <a:pt x="40465" y="9322"/>
                  <a:pt x="39670" y="9675"/>
                </a:cubicBezTo>
                <a:lnTo>
                  <a:pt x="39650" y="9675"/>
                </a:lnTo>
                <a:cubicBezTo>
                  <a:pt x="39378" y="9675"/>
                  <a:pt x="39127" y="9695"/>
                  <a:pt x="38877" y="9717"/>
                </a:cubicBezTo>
                <a:cubicBezTo>
                  <a:pt x="38690" y="9508"/>
                  <a:pt x="38501" y="9319"/>
                  <a:pt x="38292" y="9132"/>
                </a:cubicBezTo>
                <a:cubicBezTo>
                  <a:pt x="37708" y="6919"/>
                  <a:pt x="36455" y="4851"/>
                  <a:pt x="34764" y="3306"/>
                </a:cubicBezTo>
                <a:cubicBezTo>
                  <a:pt x="32451" y="1183"/>
                  <a:pt x="29544" y="0"/>
                  <a:pt x="26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625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>
            <a:spLocks noGrp="1"/>
          </p:cNvSpPr>
          <p:nvPr>
            <p:ph type="title" hasCustomPrompt="1"/>
          </p:nvPr>
        </p:nvSpPr>
        <p:spPr>
          <a:xfrm>
            <a:off x="4975188" y="2864525"/>
            <a:ext cx="24747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3" name="Google Shape;423;p26"/>
          <p:cNvSpPr txBox="1">
            <a:spLocks noGrp="1"/>
          </p:cNvSpPr>
          <p:nvPr>
            <p:ph type="subTitle" idx="1"/>
          </p:nvPr>
        </p:nvSpPr>
        <p:spPr>
          <a:xfrm>
            <a:off x="4977085" y="3236525"/>
            <a:ext cx="24708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4" name="Google Shape;424;p26"/>
          <p:cNvSpPr txBox="1">
            <a:spLocks noGrp="1"/>
          </p:cNvSpPr>
          <p:nvPr>
            <p:ph type="title" idx="2" hasCustomPrompt="1"/>
          </p:nvPr>
        </p:nvSpPr>
        <p:spPr>
          <a:xfrm>
            <a:off x="3332700" y="1213175"/>
            <a:ext cx="2478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5" name="Google Shape;425;p26"/>
          <p:cNvSpPr txBox="1">
            <a:spLocks noGrp="1"/>
          </p:cNvSpPr>
          <p:nvPr>
            <p:ph type="subTitle" idx="3"/>
          </p:nvPr>
        </p:nvSpPr>
        <p:spPr>
          <a:xfrm>
            <a:off x="3335475" y="1585175"/>
            <a:ext cx="2474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6" name="Google Shape;426;p26"/>
          <p:cNvSpPr txBox="1">
            <a:spLocks noGrp="1"/>
          </p:cNvSpPr>
          <p:nvPr>
            <p:ph type="title" idx="4" hasCustomPrompt="1"/>
          </p:nvPr>
        </p:nvSpPr>
        <p:spPr>
          <a:xfrm>
            <a:off x="1690238" y="2864525"/>
            <a:ext cx="24708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427" name="Google Shape;427;p26"/>
          <p:cNvSpPr txBox="1">
            <a:spLocks noGrp="1"/>
          </p:cNvSpPr>
          <p:nvPr>
            <p:ph type="subTitle" idx="5"/>
          </p:nvPr>
        </p:nvSpPr>
        <p:spPr>
          <a:xfrm>
            <a:off x="1692134" y="3236525"/>
            <a:ext cx="24669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6"/>
          <p:cNvSpPr/>
          <p:nvPr/>
        </p:nvSpPr>
        <p:spPr>
          <a:xfrm>
            <a:off x="50" y="4381500"/>
            <a:ext cx="9144142" cy="75435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6"/>
          <p:cNvSpPr/>
          <p:nvPr/>
        </p:nvSpPr>
        <p:spPr>
          <a:xfrm flipH="1">
            <a:off x="7257753" y="-1"/>
            <a:ext cx="1880391" cy="1123315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3" y="-1"/>
            <a:ext cx="1880391" cy="1123315"/>
          </a:xfrm>
          <a:custGeom>
            <a:avLst/>
            <a:gdLst/>
            <a:ahLst/>
            <a:cxnLst/>
            <a:rect l="l" t="t" r="r" b="b"/>
            <a:pathLst>
              <a:path w="36315" h="21694" extrusionOk="0">
                <a:moveTo>
                  <a:pt x="0" y="1"/>
                </a:moveTo>
                <a:lnTo>
                  <a:pt x="0" y="21694"/>
                </a:lnTo>
                <a:cubicBezTo>
                  <a:pt x="1548" y="21682"/>
                  <a:pt x="3096" y="21504"/>
                  <a:pt x="4620" y="21182"/>
                </a:cubicBezTo>
                <a:cubicBezTo>
                  <a:pt x="5406" y="21015"/>
                  <a:pt x="6203" y="20789"/>
                  <a:pt x="6858" y="20325"/>
                </a:cubicBezTo>
                <a:cubicBezTo>
                  <a:pt x="8192" y="19396"/>
                  <a:pt x="8692" y="17634"/>
                  <a:pt x="9918" y="16574"/>
                </a:cubicBezTo>
                <a:cubicBezTo>
                  <a:pt x="11549" y="15181"/>
                  <a:pt x="13942" y="15336"/>
                  <a:pt x="16085" y="15098"/>
                </a:cubicBezTo>
                <a:cubicBezTo>
                  <a:pt x="19241" y="14741"/>
                  <a:pt x="22253" y="13276"/>
                  <a:pt x="24479" y="11026"/>
                </a:cubicBezTo>
                <a:cubicBezTo>
                  <a:pt x="26742" y="8716"/>
                  <a:pt x="28170" y="5704"/>
                  <a:pt x="30492" y="3454"/>
                </a:cubicBezTo>
                <a:cubicBezTo>
                  <a:pt x="32147" y="1846"/>
                  <a:pt x="34147" y="739"/>
                  <a:pt x="3631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6"/>
          <p:cNvSpPr/>
          <p:nvPr/>
        </p:nvSpPr>
        <p:spPr>
          <a:xfrm rot="1063409">
            <a:off x="2552842" y="4210184"/>
            <a:ext cx="527190" cy="1186038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2" name="Google Shape;432;p26"/>
          <p:cNvGrpSpPr/>
          <p:nvPr/>
        </p:nvGrpSpPr>
        <p:grpSpPr>
          <a:xfrm>
            <a:off x="1761938" y="4604053"/>
            <a:ext cx="880186" cy="539385"/>
            <a:chOff x="7020722" y="3595000"/>
            <a:chExt cx="2002699" cy="1227270"/>
          </a:xfrm>
        </p:grpSpPr>
        <p:sp>
          <p:nvSpPr>
            <p:cNvPr id="433" name="Google Shape;433;p26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6"/>
          <p:cNvGrpSpPr/>
          <p:nvPr/>
        </p:nvGrpSpPr>
        <p:grpSpPr>
          <a:xfrm>
            <a:off x="1464263" y="4670782"/>
            <a:ext cx="297697" cy="613621"/>
            <a:chOff x="6833589" y="268447"/>
            <a:chExt cx="554577" cy="1143108"/>
          </a:xfrm>
        </p:grpSpPr>
        <p:sp>
          <p:nvSpPr>
            <p:cNvPr id="437" name="Google Shape;437;p26"/>
            <p:cNvSpPr/>
            <p:nvPr/>
          </p:nvSpPr>
          <p:spPr>
            <a:xfrm>
              <a:off x="7095577" y="331953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833589" y="268447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6"/>
          <p:cNvGrpSpPr/>
          <p:nvPr/>
        </p:nvGrpSpPr>
        <p:grpSpPr>
          <a:xfrm>
            <a:off x="4071418" y="4604092"/>
            <a:ext cx="1476421" cy="195029"/>
            <a:chOff x="213125" y="197550"/>
            <a:chExt cx="1737375" cy="229500"/>
          </a:xfrm>
        </p:grpSpPr>
        <p:cxnSp>
          <p:nvCxnSpPr>
            <p:cNvPr id="440" name="Google Shape;440;p26"/>
            <p:cNvCxnSpPr/>
            <p:nvPr/>
          </p:nvCxnSpPr>
          <p:spPr>
            <a:xfrm flipH="1">
              <a:off x="21312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6"/>
            <p:cNvCxnSpPr/>
            <p:nvPr/>
          </p:nvCxnSpPr>
          <p:spPr>
            <a:xfrm flipH="1">
              <a:off x="35901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6"/>
            <p:cNvCxnSpPr/>
            <p:nvPr/>
          </p:nvCxnSpPr>
          <p:spPr>
            <a:xfrm flipH="1">
              <a:off x="504902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6"/>
            <p:cNvCxnSpPr/>
            <p:nvPr/>
          </p:nvCxnSpPr>
          <p:spPr>
            <a:xfrm flipH="1">
              <a:off x="65079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6"/>
            <p:cNvCxnSpPr/>
            <p:nvPr/>
          </p:nvCxnSpPr>
          <p:spPr>
            <a:xfrm flipH="1">
              <a:off x="79668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26"/>
            <p:cNvCxnSpPr/>
            <p:nvPr/>
          </p:nvCxnSpPr>
          <p:spPr>
            <a:xfrm flipH="1">
              <a:off x="942568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26"/>
            <p:cNvCxnSpPr/>
            <p:nvPr/>
          </p:nvCxnSpPr>
          <p:spPr>
            <a:xfrm flipH="1">
              <a:off x="1088457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26"/>
            <p:cNvCxnSpPr/>
            <p:nvPr/>
          </p:nvCxnSpPr>
          <p:spPr>
            <a:xfrm flipH="1">
              <a:off x="1234345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26"/>
            <p:cNvCxnSpPr/>
            <p:nvPr/>
          </p:nvCxnSpPr>
          <p:spPr>
            <a:xfrm flipH="1">
              <a:off x="1380234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26"/>
            <p:cNvCxnSpPr/>
            <p:nvPr/>
          </p:nvCxnSpPr>
          <p:spPr>
            <a:xfrm flipH="1">
              <a:off x="1526123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26"/>
            <p:cNvCxnSpPr/>
            <p:nvPr/>
          </p:nvCxnSpPr>
          <p:spPr>
            <a:xfrm flipH="1">
              <a:off x="1672011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26"/>
            <p:cNvCxnSpPr/>
            <p:nvPr/>
          </p:nvCxnSpPr>
          <p:spPr>
            <a:xfrm flipH="1">
              <a:off x="1817900" y="197550"/>
              <a:ext cx="132600" cy="22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38557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5103100" y="539575"/>
            <a:ext cx="33276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454" name="Google Shape;454;p27"/>
          <p:cNvSpPr txBox="1">
            <a:spLocks noGrp="1"/>
          </p:cNvSpPr>
          <p:nvPr>
            <p:ph type="subTitle" idx="1"/>
          </p:nvPr>
        </p:nvSpPr>
        <p:spPr>
          <a:xfrm>
            <a:off x="5103125" y="1381000"/>
            <a:ext cx="33276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55" name="Google Shape;455;p27"/>
          <p:cNvSpPr txBox="1">
            <a:spLocks noGrp="1"/>
          </p:cNvSpPr>
          <p:nvPr>
            <p:ph type="subTitle" idx="2"/>
          </p:nvPr>
        </p:nvSpPr>
        <p:spPr>
          <a:xfrm>
            <a:off x="5103125" y="1966775"/>
            <a:ext cx="3327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56" name="Google Shape;456;p27"/>
          <p:cNvSpPr/>
          <p:nvPr/>
        </p:nvSpPr>
        <p:spPr>
          <a:xfrm rot="5400000">
            <a:off x="-335219" y="335214"/>
            <a:ext cx="5143663" cy="4473236"/>
          </a:xfrm>
          <a:custGeom>
            <a:avLst/>
            <a:gdLst/>
            <a:ahLst/>
            <a:cxnLst/>
            <a:rect l="l" t="t" r="r" b="b"/>
            <a:pathLst>
              <a:path w="165938" h="69331" extrusionOk="0">
                <a:moveTo>
                  <a:pt x="164033" y="1"/>
                </a:moveTo>
                <a:cubicBezTo>
                  <a:pt x="153139" y="72"/>
                  <a:pt x="142495" y="5668"/>
                  <a:pt x="133398" y="12050"/>
                </a:cubicBezTo>
                <a:cubicBezTo>
                  <a:pt x="130814" y="13847"/>
                  <a:pt x="128136" y="15788"/>
                  <a:pt x="125016" y="16145"/>
                </a:cubicBezTo>
                <a:cubicBezTo>
                  <a:pt x="124650" y="16187"/>
                  <a:pt x="124285" y="16205"/>
                  <a:pt x="123920" y="16205"/>
                </a:cubicBezTo>
                <a:cubicBezTo>
                  <a:pt x="121968" y="16205"/>
                  <a:pt x="120026" y="15676"/>
                  <a:pt x="118111" y="15264"/>
                </a:cubicBezTo>
                <a:cubicBezTo>
                  <a:pt x="114745" y="14550"/>
                  <a:pt x="111305" y="14196"/>
                  <a:pt x="107863" y="14196"/>
                </a:cubicBezTo>
                <a:cubicBezTo>
                  <a:pt x="102065" y="14196"/>
                  <a:pt x="96264" y="15201"/>
                  <a:pt x="90809" y="17181"/>
                </a:cubicBezTo>
                <a:cubicBezTo>
                  <a:pt x="83475" y="19860"/>
                  <a:pt x="76748" y="24265"/>
                  <a:pt x="69140" y="26028"/>
                </a:cubicBezTo>
                <a:cubicBezTo>
                  <a:pt x="66133" y="26724"/>
                  <a:pt x="63097" y="26986"/>
                  <a:pt x="60041" y="26986"/>
                </a:cubicBezTo>
                <a:cubicBezTo>
                  <a:pt x="51602" y="26986"/>
                  <a:pt x="43015" y="24987"/>
                  <a:pt x="34493" y="24611"/>
                </a:cubicBezTo>
                <a:cubicBezTo>
                  <a:pt x="33573" y="24571"/>
                  <a:pt x="32653" y="24552"/>
                  <a:pt x="31733" y="24552"/>
                </a:cubicBezTo>
                <a:cubicBezTo>
                  <a:pt x="26816" y="24552"/>
                  <a:pt x="21904" y="25111"/>
                  <a:pt x="17110" y="26194"/>
                </a:cubicBezTo>
                <a:cubicBezTo>
                  <a:pt x="12145" y="27302"/>
                  <a:pt x="7228" y="28968"/>
                  <a:pt x="2668" y="31254"/>
                </a:cubicBezTo>
                <a:cubicBezTo>
                  <a:pt x="1655" y="31743"/>
                  <a:pt x="763" y="32243"/>
                  <a:pt x="1" y="32826"/>
                </a:cubicBezTo>
                <a:lnTo>
                  <a:pt x="1" y="69330"/>
                </a:lnTo>
                <a:lnTo>
                  <a:pt x="165938" y="69330"/>
                </a:lnTo>
                <a:lnTo>
                  <a:pt x="165938" y="36"/>
                </a:lnTo>
                <a:lnTo>
                  <a:pt x="165926" y="36"/>
                </a:lnTo>
                <a:cubicBezTo>
                  <a:pt x="165462" y="12"/>
                  <a:pt x="165009" y="1"/>
                  <a:pt x="164545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7"/>
          <p:cNvSpPr txBox="1"/>
          <p:nvPr/>
        </p:nvSpPr>
        <p:spPr>
          <a:xfrm>
            <a:off x="4967100" y="3495900"/>
            <a:ext cx="346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 defTabSz="914400"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 kern="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 kern="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kern="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7717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/>
          <p:nvPr/>
        </p:nvSpPr>
        <p:spPr>
          <a:xfrm rot="10800000" flipH="1">
            <a:off x="50" y="1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28"/>
          <p:cNvSpPr/>
          <p:nvPr/>
        </p:nvSpPr>
        <p:spPr>
          <a:xfrm>
            <a:off x="50" y="4924166"/>
            <a:ext cx="9144142" cy="211656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574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/>
          <p:nvPr/>
        </p:nvSpPr>
        <p:spPr>
          <a:xfrm rot="-5400000">
            <a:off x="6638232" y="2637732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29"/>
          <p:cNvSpPr/>
          <p:nvPr/>
        </p:nvSpPr>
        <p:spPr>
          <a:xfrm rot="5400000">
            <a:off x="1010107" y="-1009993"/>
            <a:ext cx="1495768" cy="3515769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rgbClr val="3AC5CA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797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DD87CBC3-26C2-417A-86A0-86D0F60452BC}"/>
              </a:ext>
            </a:extLst>
          </p:cNvPr>
          <p:cNvGrpSpPr/>
          <p:nvPr userDrawn="1"/>
        </p:nvGrpSpPr>
        <p:grpSpPr>
          <a:xfrm>
            <a:off x="-252549" y="-296092"/>
            <a:ext cx="9540241" cy="5439592"/>
            <a:chOff x="-252549" y="-296092"/>
            <a:chExt cx="9540241" cy="5439592"/>
          </a:xfrm>
        </p:grpSpPr>
        <p:pic>
          <p:nvPicPr>
            <p:cNvPr id="4" name="Imagen 3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0843BB32-8C87-4386-B40F-ABB4BDE599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/>
          </p:blipFill>
          <p:spPr>
            <a:xfrm>
              <a:off x="6970736" y="-296092"/>
              <a:ext cx="2277766" cy="2163963"/>
            </a:xfrm>
            <a:prstGeom prst="rect">
              <a:avLst/>
            </a:prstGeom>
          </p:spPr>
        </p:pic>
        <p:pic>
          <p:nvPicPr>
            <p:cNvPr id="5" name="Imagen 4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91E51D7D-4DF3-4597-8E72-A02239423B8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/>
          </p:blipFill>
          <p:spPr>
            <a:xfrm>
              <a:off x="7009926" y="2198915"/>
              <a:ext cx="2277766" cy="2163963"/>
            </a:xfrm>
            <a:prstGeom prst="rect">
              <a:avLst/>
            </a:prstGeom>
          </p:spPr>
        </p:pic>
        <p:pic>
          <p:nvPicPr>
            <p:cNvPr id="6" name="Imagen 5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3BADD3BA-9B42-4C09-A340-ED17A593F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29" t="66969" r="20055" b="-1825"/>
            <a:stretch/>
          </p:blipFill>
          <p:spPr>
            <a:xfrm>
              <a:off x="-252549" y="-9253"/>
              <a:ext cx="1471749" cy="1123405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A9FE02CD-ECC5-4B7D-961B-69A513E61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6" t="30374" r="15727" b="32609"/>
            <a:stretch/>
          </p:blipFill>
          <p:spPr>
            <a:xfrm>
              <a:off x="0" y="2090057"/>
              <a:ext cx="723900" cy="1193075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5CB84609-5CCE-4BE0-A2F7-2A32A79320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9" t="29158" r="52047" b="32473"/>
            <a:stretch/>
          </p:blipFill>
          <p:spPr>
            <a:xfrm>
              <a:off x="0" y="844731"/>
              <a:ext cx="566059" cy="1236617"/>
            </a:xfrm>
            <a:prstGeom prst="rect">
              <a:avLst/>
            </a:prstGeom>
          </p:spPr>
        </p:pic>
        <p:pic>
          <p:nvPicPr>
            <p:cNvPr id="9" name="Imagen 8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40A3EC55-B339-4E35-BB37-9C765CA68F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9347" r="-3199" b="45626"/>
            <a:stretch/>
          </p:blipFill>
          <p:spPr>
            <a:xfrm>
              <a:off x="5716702" y="4336869"/>
              <a:ext cx="3427297" cy="8066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38400"/>
            <a:ext cx="7696200" cy="33552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1B394A"/>
                </a:solidFill>
                <a:latin typeface="+mn-lt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55847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221F7CA-6123-4F83-A85F-B058D1BBF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604" r="19484" b="60618"/>
          <a:stretch/>
        </p:blipFill>
        <p:spPr>
          <a:xfrm>
            <a:off x="3456114" y="3790291"/>
            <a:ext cx="2674006" cy="135320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D21E202-4326-4AD0-8064-9C2996508D6E}"/>
              </a:ext>
            </a:extLst>
          </p:cNvPr>
          <p:cNvGrpSpPr/>
          <p:nvPr userDrawn="1"/>
        </p:nvGrpSpPr>
        <p:grpSpPr>
          <a:xfrm>
            <a:off x="-317090" y="-99551"/>
            <a:ext cx="9461090" cy="5342602"/>
            <a:chOff x="-317090" y="-99551"/>
            <a:chExt cx="9461090" cy="5342602"/>
          </a:xfrm>
        </p:grpSpPr>
        <p:pic>
          <p:nvPicPr>
            <p:cNvPr id="6" name="Imagen 5" descr="Forma, Flecha&#10;&#10;Descripción generada automáticamente">
              <a:extLst>
                <a:ext uri="{FF2B5EF4-FFF2-40B4-BE49-F238E27FC236}">
                  <a16:creationId xmlns:a16="http://schemas.microsoft.com/office/drawing/2014/main" id="{C7631756-6E2F-4C8E-962F-88FEF2283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33651" b="8928"/>
            <a:stretch/>
          </p:blipFill>
          <p:spPr>
            <a:xfrm>
              <a:off x="-317090" y="-99551"/>
              <a:ext cx="4288589" cy="5342602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5BF9E2BD-28E3-4C90-919E-1BA9C9E1B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42" t="32859" r="-9442" b="1"/>
            <a:stretch/>
          </p:blipFill>
          <p:spPr>
            <a:xfrm>
              <a:off x="5302045" y="0"/>
              <a:ext cx="3841955" cy="2163963"/>
            </a:xfrm>
            <a:prstGeom prst="rect">
              <a:avLst/>
            </a:prstGeom>
          </p:spPr>
        </p:pic>
        <p:pic>
          <p:nvPicPr>
            <p:cNvPr id="9" name="Imagen 8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0238190F-B40A-4870-88BA-A7E309812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/>
          </p:blipFill>
          <p:spPr>
            <a:xfrm>
              <a:off x="6469994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600" y="2570400"/>
            <a:ext cx="4510800" cy="648552"/>
          </a:xfrm>
        </p:spPr>
        <p:txBody>
          <a:bodyPr anchor="b">
            <a:noAutofit/>
          </a:bodyPr>
          <a:lstStyle>
            <a:lvl1pPr algn="ctr">
              <a:defRPr sz="5000" b="1"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1600" y="3222000"/>
            <a:ext cx="4510800" cy="27322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1B394A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FEA4E8-678D-4279-BA7C-4E624B9ABEB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07600" y="1350000"/>
            <a:ext cx="766800" cy="72000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59972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3260"/>
            <a:ext cx="7886700" cy="2656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82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75260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800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148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nd Maps Infophraphics by Slidesgo" type="title">
  <p:cSld name="Mind Maps Infophraphics by Slides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4" y="1956013"/>
            <a:ext cx="35811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2848787"/>
            <a:ext cx="35811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90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468500" y="1078500"/>
            <a:ext cx="620700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0" y="4174226"/>
            <a:ext cx="9144035" cy="1912900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 flipH="1">
            <a:off x="-286425" y="4472256"/>
            <a:ext cx="9837289" cy="2681139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9" name="Google Shape;129;p8"/>
          <p:cNvGrpSpPr/>
          <p:nvPr/>
        </p:nvGrpSpPr>
        <p:grpSpPr>
          <a:xfrm>
            <a:off x="8629691" y="5263202"/>
            <a:ext cx="216879" cy="216953"/>
            <a:chOff x="4905375" y="4050150"/>
            <a:chExt cx="436200" cy="436350"/>
          </a:xfrm>
        </p:grpSpPr>
        <p:sp>
          <p:nvSpPr>
            <p:cNvPr id="130" name="Google Shape;130;p8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076975" y="4050150"/>
              <a:ext cx="264600" cy="264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257216" y="5064592"/>
            <a:ext cx="293090" cy="378427"/>
            <a:chOff x="4905375" y="3725385"/>
            <a:chExt cx="589480" cy="761115"/>
          </a:xfrm>
        </p:grpSpPr>
        <p:sp>
          <p:nvSpPr>
            <p:cNvPr id="133" name="Google Shape;133;p8"/>
            <p:cNvSpPr/>
            <p:nvPr/>
          </p:nvSpPr>
          <p:spPr>
            <a:xfrm>
              <a:off x="4905375" y="4314900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058655" y="3725385"/>
              <a:ext cx="436200" cy="4362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5" name="Google Shape;135;p8"/>
          <p:cNvSpPr/>
          <p:nvPr/>
        </p:nvSpPr>
        <p:spPr>
          <a:xfrm>
            <a:off x="7629577" y="5586092"/>
            <a:ext cx="216900" cy="2169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5536595" y="5143496"/>
            <a:ext cx="114000" cy="114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4009050" y="5334166"/>
            <a:ext cx="216902" cy="145984"/>
          </a:xfrm>
          <a:custGeom>
            <a:avLst/>
            <a:gdLst/>
            <a:ahLst/>
            <a:cxnLst/>
            <a:rect l="l" t="t" r="r" b="b"/>
            <a:pathLst>
              <a:path w="59182" h="39832" extrusionOk="0">
                <a:moveTo>
                  <a:pt x="31323" y="0"/>
                </a:moveTo>
                <a:cubicBezTo>
                  <a:pt x="28009" y="0"/>
                  <a:pt x="24201" y="685"/>
                  <a:pt x="20185" y="2714"/>
                </a:cubicBezTo>
                <a:cubicBezTo>
                  <a:pt x="12858" y="6408"/>
                  <a:pt x="7981" y="10504"/>
                  <a:pt x="5912" y="14959"/>
                </a:cubicBezTo>
                <a:cubicBezTo>
                  <a:pt x="5172" y="15444"/>
                  <a:pt x="4477" y="16142"/>
                  <a:pt x="4097" y="17176"/>
                </a:cubicBezTo>
                <a:cubicBezTo>
                  <a:pt x="3863" y="17831"/>
                  <a:pt x="3610" y="18591"/>
                  <a:pt x="3336" y="19393"/>
                </a:cubicBezTo>
                <a:cubicBezTo>
                  <a:pt x="2745" y="21145"/>
                  <a:pt x="1879" y="23805"/>
                  <a:pt x="1352" y="24185"/>
                </a:cubicBezTo>
                <a:cubicBezTo>
                  <a:pt x="634" y="24692"/>
                  <a:pt x="21" y="24714"/>
                  <a:pt x="0" y="24714"/>
                </a:cubicBezTo>
                <a:lnTo>
                  <a:pt x="0" y="25727"/>
                </a:lnTo>
                <a:cubicBezTo>
                  <a:pt x="85" y="25727"/>
                  <a:pt x="950" y="25705"/>
                  <a:pt x="1943" y="25010"/>
                </a:cubicBezTo>
                <a:cubicBezTo>
                  <a:pt x="2681" y="24481"/>
                  <a:pt x="3314" y="22665"/>
                  <a:pt x="4308" y="19709"/>
                </a:cubicBezTo>
                <a:cubicBezTo>
                  <a:pt x="4561" y="18907"/>
                  <a:pt x="4814" y="18169"/>
                  <a:pt x="5046" y="17535"/>
                </a:cubicBezTo>
                <a:cubicBezTo>
                  <a:pt x="5046" y="17513"/>
                  <a:pt x="5068" y="17493"/>
                  <a:pt x="5068" y="17493"/>
                </a:cubicBezTo>
                <a:lnTo>
                  <a:pt x="5068" y="17493"/>
                </a:lnTo>
                <a:cubicBezTo>
                  <a:pt x="4624" y="19520"/>
                  <a:pt x="4730" y="21609"/>
                  <a:pt x="5448" y="23805"/>
                </a:cubicBezTo>
                <a:cubicBezTo>
                  <a:pt x="6397" y="26699"/>
                  <a:pt x="8615" y="29570"/>
                  <a:pt x="11633" y="31828"/>
                </a:cubicBezTo>
                <a:cubicBezTo>
                  <a:pt x="10620" y="32420"/>
                  <a:pt x="9775" y="32926"/>
                  <a:pt x="9437" y="33222"/>
                </a:cubicBezTo>
                <a:cubicBezTo>
                  <a:pt x="8446" y="34109"/>
                  <a:pt x="6228" y="37804"/>
                  <a:pt x="5828" y="38500"/>
                </a:cubicBezTo>
                <a:lnTo>
                  <a:pt x="5194" y="39071"/>
                </a:lnTo>
                <a:lnTo>
                  <a:pt x="5870" y="39831"/>
                </a:lnTo>
                <a:lnTo>
                  <a:pt x="6566" y="39198"/>
                </a:lnTo>
                <a:lnTo>
                  <a:pt x="6672" y="39071"/>
                </a:lnTo>
                <a:cubicBezTo>
                  <a:pt x="7368" y="37889"/>
                  <a:pt x="9333" y="34680"/>
                  <a:pt x="10113" y="33982"/>
                </a:cubicBezTo>
                <a:cubicBezTo>
                  <a:pt x="10431" y="33708"/>
                  <a:pt x="11380" y="33137"/>
                  <a:pt x="12542" y="32484"/>
                </a:cubicBezTo>
                <a:cubicBezTo>
                  <a:pt x="15984" y="34815"/>
                  <a:pt x="20289" y="36363"/>
                  <a:pt x="24835" y="36363"/>
                </a:cubicBezTo>
                <a:cubicBezTo>
                  <a:pt x="27288" y="36363"/>
                  <a:pt x="29810" y="35912"/>
                  <a:pt x="32304" y="34891"/>
                </a:cubicBezTo>
                <a:cubicBezTo>
                  <a:pt x="32747" y="34700"/>
                  <a:pt x="33191" y="34511"/>
                  <a:pt x="33613" y="34320"/>
                </a:cubicBezTo>
                <a:lnTo>
                  <a:pt x="33634" y="34362"/>
                </a:lnTo>
                <a:lnTo>
                  <a:pt x="32705" y="37994"/>
                </a:lnTo>
                <a:lnTo>
                  <a:pt x="31944" y="38289"/>
                </a:lnTo>
                <a:lnTo>
                  <a:pt x="32304" y="39240"/>
                </a:lnTo>
                <a:lnTo>
                  <a:pt x="33571" y="38776"/>
                </a:lnTo>
                <a:lnTo>
                  <a:pt x="34689" y="34278"/>
                </a:lnTo>
                <a:lnTo>
                  <a:pt x="34520" y="33898"/>
                </a:lnTo>
                <a:cubicBezTo>
                  <a:pt x="40876" y="30879"/>
                  <a:pt x="44402" y="27268"/>
                  <a:pt x="46175" y="24608"/>
                </a:cubicBezTo>
                <a:cubicBezTo>
                  <a:pt x="46682" y="24650"/>
                  <a:pt x="47273" y="24672"/>
                  <a:pt x="47886" y="24672"/>
                </a:cubicBezTo>
                <a:cubicBezTo>
                  <a:pt x="49449" y="24672"/>
                  <a:pt x="51095" y="24565"/>
                  <a:pt x="51602" y="24418"/>
                </a:cubicBezTo>
                <a:cubicBezTo>
                  <a:pt x="52509" y="24165"/>
                  <a:pt x="53480" y="23785"/>
                  <a:pt x="53523" y="23763"/>
                </a:cubicBezTo>
                <a:lnTo>
                  <a:pt x="53143" y="22814"/>
                </a:lnTo>
                <a:cubicBezTo>
                  <a:pt x="53143" y="22814"/>
                  <a:pt x="52171" y="23194"/>
                  <a:pt x="51327" y="23425"/>
                </a:cubicBezTo>
                <a:cubicBezTo>
                  <a:pt x="50852" y="23573"/>
                  <a:pt x="49330" y="23658"/>
                  <a:pt x="47923" y="23658"/>
                </a:cubicBezTo>
                <a:cubicBezTo>
                  <a:pt x="47519" y="23658"/>
                  <a:pt x="47124" y="23651"/>
                  <a:pt x="46766" y="23636"/>
                </a:cubicBezTo>
                <a:cubicBezTo>
                  <a:pt x="47357" y="22581"/>
                  <a:pt x="47633" y="21758"/>
                  <a:pt x="47675" y="21294"/>
                </a:cubicBezTo>
                <a:cubicBezTo>
                  <a:pt x="47675" y="21294"/>
                  <a:pt x="55656" y="20787"/>
                  <a:pt x="55994" y="15720"/>
                </a:cubicBezTo>
                <a:cubicBezTo>
                  <a:pt x="56014" y="15571"/>
                  <a:pt x="57472" y="14600"/>
                  <a:pt x="57641" y="14093"/>
                </a:cubicBezTo>
                <a:cubicBezTo>
                  <a:pt x="57745" y="13797"/>
                  <a:pt x="57809" y="13439"/>
                  <a:pt x="57830" y="13079"/>
                </a:cubicBezTo>
                <a:lnTo>
                  <a:pt x="59076" y="13291"/>
                </a:lnTo>
                <a:lnTo>
                  <a:pt x="59181" y="12784"/>
                </a:lnTo>
                <a:lnTo>
                  <a:pt x="57852" y="12573"/>
                </a:lnTo>
                <a:cubicBezTo>
                  <a:pt x="57872" y="11539"/>
                  <a:pt x="57641" y="10461"/>
                  <a:pt x="57239" y="9681"/>
                </a:cubicBezTo>
                <a:cubicBezTo>
                  <a:pt x="57049" y="9343"/>
                  <a:pt x="56690" y="8837"/>
                  <a:pt x="56247" y="8434"/>
                </a:cubicBezTo>
                <a:cubicBezTo>
                  <a:pt x="56627" y="7823"/>
                  <a:pt x="57239" y="7041"/>
                  <a:pt x="57956" y="6767"/>
                </a:cubicBezTo>
                <a:lnTo>
                  <a:pt x="57767" y="6281"/>
                </a:lnTo>
                <a:cubicBezTo>
                  <a:pt x="56943" y="6598"/>
                  <a:pt x="56267" y="7443"/>
                  <a:pt x="55845" y="8119"/>
                </a:cubicBezTo>
                <a:cubicBezTo>
                  <a:pt x="55560" y="7922"/>
                  <a:pt x="55245" y="7787"/>
                  <a:pt x="54964" y="7787"/>
                </a:cubicBezTo>
                <a:cubicBezTo>
                  <a:pt x="54912" y="7787"/>
                  <a:pt x="54861" y="7791"/>
                  <a:pt x="54811" y="7801"/>
                </a:cubicBezTo>
                <a:cubicBezTo>
                  <a:pt x="54705" y="7823"/>
                  <a:pt x="54620" y="7843"/>
                  <a:pt x="54516" y="7865"/>
                </a:cubicBezTo>
                <a:cubicBezTo>
                  <a:pt x="54009" y="6683"/>
                  <a:pt x="52869" y="4234"/>
                  <a:pt x="48286" y="3305"/>
                </a:cubicBezTo>
                <a:cubicBezTo>
                  <a:pt x="46554" y="2956"/>
                  <a:pt x="45249" y="2866"/>
                  <a:pt x="44365" y="2866"/>
                </a:cubicBezTo>
                <a:cubicBezTo>
                  <a:pt x="43430" y="2866"/>
                  <a:pt x="42966" y="2967"/>
                  <a:pt x="42966" y="2967"/>
                </a:cubicBezTo>
                <a:cubicBezTo>
                  <a:pt x="42966" y="2967"/>
                  <a:pt x="38217" y="0"/>
                  <a:pt x="313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8" name="Google Shape;138;p8"/>
          <p:cNvGrpSpPr/>
          <p:nvPr/>
        </p:nvGrpSpPr>
        <p:grpSpPr>
          <a:xfrm>
            <a:off x="2824370" y="5014238"/>
            <a:ext cx="525630" cy="280648"/>
            <a:chOff x="2026995" y="4170588"/>
            <a:chExt cx="525630" cy="280648"/>
          </a:xfrm>
        </p:grpSpPr>
        <p:grpSp>
          <p:nvGrpSpPr>
            <p:cNvPr id="139" name="Google Shape;139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40" name="Google Shape;140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" name="Google Shape;147;p8"/>
          <p:cNvGrpSpPr/>
          <p:nvPr/>
        </p:nvGrpSpPr>
        <p:grpSpPr>
          <a:xfrm>
            <a:off x="3169220" y="5238813"/>
            <a:ext cx="525630" cy="280648"/>
            <a:chOff x="2026995" y="4170588"/>
            <a:chExt cx="525630" cy="280648"/>
          </a:xfrm>
        </p:grpSpPr>
        <p:grpSp>
          <p:nvGrpSpPr>
            <p:cNvPr id="148" name="Google Shape;148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49" name="Google Shape;149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5" name="Google Shape;155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2725395" y="5519438"/>
            <a:ext cx="525630" cy="280648"/>
            <a:chOff x="2026995" y="4170588"/>
            <a:chExt cx="525630" cy="280648"/>
          </a:xfrm>
        </p:grpSpPr>
        <p:grpSp>
          <p:nvGrpSpPr>
            <p:cNvPr id="157" name="Google Shape;157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4" name="Google Shape;164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2185732" y="5292075"/>
            <a:ext cx="525630" cy="280648"/>
            <a:chOff x="2026995" y="4170588"/>
            <a:chExt cx="525630" cy="280648"/>
          </a:xfrm>
        </p:grpSpPr>
        <p:grpSp>
          <p:nvGrpSpPr>
            <p:cNvPr id="166" name="Google Shape;166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67" name="Google Shape;167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4" name="Google Shape;174;p8"/>
          <p:cNvGrpSpPr/>
          <p:nvPr/>
        </p:nvGrpSpPr>
        <p:grpSpPr>
          <a:xfrm>
            <a:off x="6125970" y="5110050"/>
            <a:ext cx="525630" cy="280648"/>
            <a:chOff x="2026995" y="4170588"/>
            <a:chExt cx="525630" cy="280648"/>
          </a:xfrm>
        </p:grpSpPr>
        <p:grpSp>
          <p:nvGrpSpPr>
            <p:cNvPr id="175" name="Google Shape;175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2" name="Google Shape;182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3" name="Google Shape;183;p8"/>
          <p:cNvGrpSpPr/>
          <p:nvPr/>
        </p:nvGrpSpPr>
        <p:grpSpPr>
          <a:xfrm>
            <a:off x="5743595" y="5502963"/>
            <a:ext cx="525630" cy="280648"/>
            <a:chOff x="2026995" y="4170588"/>
            <a:chExt cx="525630" cy="280648"/>
          </a:xfrm>
        </p:grpSpPr>
        <p:grpSp>
          <p:nvGrpSpPr>
            <p:cNvPr id="184" name="Google Shape;184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85" name="Google Shape;185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2" name="Google Shape;192;p8"/>
          <p:cNvGrpSpPr/>
          <p:nvPr/>
        </p:nvGrpSpPr>
        <p:grpSpPr>
          <a:xfrm>
            <a:off x="5203932" y="5275600"/>
            <a:ext cx="525630" cy="280648"/>
            <a:chOff x="2026995" y="4170588"/>
            <a:chExt cx="525630" cy="280648"/>
          </a:xfrm>
        </p:grpSpPr>
        <p:grpSp>
          <p:nvGrpSpPr>
            <p:cNvPr id="193" name="Google Shape;193;p8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194" name="Google Shape;194;p8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00" name="Google Shape;200;p8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741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61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771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816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973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843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573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284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949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687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64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2167650" y="539400"/>
            <a:ext cx="48087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2059950" y="1272550"/>
            <a:ext cx="5024100" cy="1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2904725"/>
            <a:ext cx="9144035" cy="2238778"/>
          </a:xfrm>
          <a:custGeom>
            <a:avLst/>
            <a:gdLst/>
            <a:ahLst/>
            <a:cxnLst/>
            <a:rect l="l" t="t" r="r" b="b"/>
            <a:pathLst>
              <a:path w="30146" h="14597" extrusionOk="0">
                <a:moveTo>
                  <a:pt x="1" y="1"/>
                </a:moveTo>
                <a:lnTo>
                  <a:pt x="1" y="14596"/>
                </a:lnTo>
                <a:lnTo>
                  <a:pt x="30145" y="14596"/>
                </a:lnTo>
                <a:lnTo>
                  <a:pt x="3014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-286425" y="3253525"/>
            <a:ext cx="9837289" cy="3137855"/>
          </a:xfrm>
          <a:custGeom>
            <a:avLst/>
            <a:gdLst/>
            <a:ahLst/>
            <a:cxnLst/>
            <a:rect l="l" t="t" r="r" b="b"/>
            <a:pathLst>
              <a:path w="31202" h="17048" extrusionOk="0">
                <a:moveTo>
                  <a:pt x="25877" y="0"/>
                </a:moveTo>
                <a:cubicBezTo>
                  <a:pt x="25816" y="0"/>
                  <a:pt x="25754" y="2"/>
                  <a:pt x="25692" y="5"/>
                </a:cubicBezTo>
                <a:cubicBezTo>
                  <a:pt x="25614" y="5"/>
                  <a:pt x="25523" y="19"/>
                  <a:pt x="25445" y="31"/>
                </a:cubicBezTo>
                <a:cubicBezTo>
                  <a:pt x="23890" y="240"/>
                  <a:pt x="22820" y="1598"/>
                  <a:pt x="21253" y="1638"/>
                </a:cubicBezTo>
                <a:cubicBezTo>
                  <a:pt x="21230" y="1638"/>
                  <a:pt x="21206" y="1639"/>
                  <a:pt x="21182" y="1639"/>
                </a:cubicBezTo>
                <a:cubicBezTo>
                  <a:pt x="19870" y="1639"/>
                  <a:pt x="18683" y="724"/>
                  <a:pt x="17440" y="724"/>
                </a:cubicBezTo>
                <a:cubicBezTo>
                  <a:pt x="17276" y="724"/>
                  <a:pt x="17111" y="740"/>
                  <a:pt x="16945" y="776"/>
                </a:cubicBezTo>
                <a:cubicBezTo>
                  <a:pt x="16019" y="985"/>
                  <a:pt x="15444" y="1742"/>
                  <a:pt x="14557" y="2029"/>
                </a:cubicBezTo>
                <a:cubicBezTo>
                  <a:pt x="14297" y="2109"/>
                  <a:pt x="14027" y="2143"/>
                  <a:pt x="13754" y="2143"/>
                </a:cubicBezTo>
                <a:cubicBezTo>
                  <a:pt x="13039" y="2143"/>
                  <a:pt x="12301" y="1907"/>
                  <a:pt x="11659" y="1624"/>
                </a:cubicBezTo>
                <a:cubicBezTo>
                  <a:pt x="10771" y="1232"/>
                  <a:pt x="9909" y="736"/>
                  <a:pt x="8903" y="632"/>
                </a:cubicBezTo>
                <a:cubicBezTo>
                  <a:pt x="8768" y="618"/>
                  <a:pt x="8633" y="612"/>
                  <a:pt x="8500" y="612"/>
                </a:cubicBezTo>
                <a:cubicBezTo>
                  <a:pt x="6595" y="612"/>
                  <a:pt x="4916" y="1920"/>
                  <a:pt x="2964" y="2042"/>
                </a:cubicBezTo>
                <a:cubicBezTo>
                  <a:pt x="2089" y="2094"/>
                  <a:pt x="1071" y="1937"/>
                  <a:pt x="470" y="2447"/>
                </a:cubicBezTo>
                <a:cubicBezTo>
                  <a:pt x="0" y="2839"/>
                  <a:pt x="40" y="3452"/>
                  <a:pt x="131" y="3988"/>
                </a:cubicBezTo>
                <a:cubicBezTo>
                  <a:pt x="366" y="5371"/>
                  <a:pt x="353" y="11154"/>
                  <a:pt x="901" y="12473"/>
                </a:cubicBezTo>
                <a:cubicBezTo>
                  <a:pt x="1149" y="13074"/>
                  <a:pt x="1450" y="13674"/>
                  <a:pt x="1893" y="14196"/>
                </a:cubicBezTo>
                <a:cubicBezTo>
                  <a:pt x="2729" y="15175"/>
                  <a:pt x="4073" y="15789"/>
                  <a:pt x="5457" y="16207"/>
                </a:cubicBezTo>
                <a:cubicBezTo>
                  <a:pt x="7547" y="16840"/>
                  <a:pt x="9779" y="17048"/>
                  <a:pt x="12030" y="17048"/>
                </a:cubicBezTo>
                <a:cubicBezTo>
                  <a:pt x="13309" y="17048"/>
                  <a:pt x="14594" y="16980"/>
                  <a:pt x="15862" y="16886"/>
                </a:cubicBezTo>
                <a:cubicBezTo>
                  <a:pt x="18754" y="16670"/>
                  <a:pt x="21654" y="16312"/>
                  <a:pt x="24548" y="16312"/>
                </a:cubicBezTo>
                <a:cubicBezTo>
                  <a:pt x="25156" y="16312"/>
                  <a:pt x="25764" y="16327"/>
                  <a:pt x="26371" y="16364"/>
                </a:cubicBezTo>
                <a:cubicBezTo>
                  <a:pt x="26754" y="16388"/>
                  <a:pt x="27152" y="16415"/>
                  <a:pt x="27543" y="16415"/>
                </a:cubicBezTo>
                <a:cubicBezTo>
                  <a:pt x="28203" y="16415"/>
                  <a:pt x="28844" y="16336"/>
                  <a:pt x="29361" y="16024"/>
                </a:cubicBezTo>
                <a:cubicBezTo>
                  <a:pt x="29935" y="15685"/>
                  <a:pt x="30223" y="15110"/>
                  <a:pt x="30405" y="14562"/>
                </a:cubicBezTo>
                <a:cubicBezTo>
                  <a:pt x="30810" y="13283"/>
                  <a:pt x="31201" y="7512"/>
                  <a:pt x="31163" y="6193"/>
                </a:cubicBezTo>
                <a:cubicBezTo>
                  <a:pt x="31136" y="5424"/>
                  <a:pt x="31123" y="4666"/>
                  <a:pt x="31097" y="3909"/>
                </a:cubicBezTo>
                <a:cubicBezTo>
                  <a:pt x="31084" y="3138"/>
                  <a:pt x="31058" y="2381"/>
                  <a:pt x="31045" y="1624"/>
                </a:cubicBezTo>
                <a:cubicBezTo>
                  <a:pt x="31032" y="1441"/>
                  <a:pt x="31084" y="1076"/>
                  <a:pt x="30771" y="1024"/>
                </a:cubicBezTo>
                <a:cubicBezTo>
                  <a:pt x="30718" y="1014"/>
                  <a:pt x="30660" y="1011"/>
                  <a:pt x="30600" y="1011"/>
                </a:cubicBezTo>
                <a:cubicBezTo>
                  <a:pt x="30532" y="1011"/>
                  <a:pt x="30461" y="1015"/>
                  <a:pt x="30393" y="1015"/>
                </a:cubicBezTo>
                <a:cubicBezTo>
                  <a:pt x="30357" y="1015"/>
                  <a:pt x="30322" y="1014"/>
                  <a:pt x="30287" y="1011"/>
                </a:cubicBezTo>
                <a:cubicBezTo>
                  <a:pt x="30118" y="1011"/>
                  <a:pt x="29948" y="985"/>
                  <a:pt x="29791" y="959"/>
                </a:cubicBezTo>
                <a:cubicBezTo>
                  <a:pt x="29086" y="841"/>
                  <a:pt x="28434" y="580"/>
                  <a:pt x="27768" y="371"/>
                </a:cubicBezTo>
                <a:cubicBezTo>
                  <a:pt x="27172" y="180"/>
                  <a:pt x="26532" y="0"/>
                  <a:pt x="25877" y="0"/>
                </a:cubicBezTo>
                <a:close/>
              </a:path>
            </a:pathLst>
          </a:custGeom>
          <a:solidFill>
            <a:srgbClr val="D4FBFF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6" name="Google Shape;206;p9"/>
          <p:cNvGrpSpPr/>
          <p:nvPr/>
        </p:nvGrpSpPr>
        <p:grpSpPr>
          <a:xfrm>
            <a:off x="246428" y="4604092"/>
            <a:ext cx="374371" cy="614215"/>
            <a:chOff x="9323550" y="4281258"/>
            <a:chExt cx="703838" cy="1154756"/>
          </a:xfrm>
        </p:grpSpPr>
        <p:sp>
          <p:nvSpPr>
            <p:cNvPr id="207" name="Google Shape;207;p9"/>
            <p:cNvSpPr/>
            <p:nvPr/>
          </p:nvSpPr>
          <p:spPr>
            <a:xfrm>
              <a:off x="9422244" y="4319269"/>
              <a:ext cx="605144" cy="1116745"/>
            </a:xfrm>
            <a:custGeom>
              <a:avLst/>
              <a:gdLst/>
              <a:ahLst/>
              <a:cxnLst/>
              <a:rect l="l" t="t" r="r" b="b"/>
              <a:pathLst>
                <a:path w="10810" h="19949" extrusionOk="0">
                  <a:moveTo>
                    <a:pt x="2520" y="14570"/>
                  </a:moveTo>
                  <a:cubicBezTo>
                    <a:pt x="2141" y="19766"/>
                    <a:pt x="8265" y="19948"/>
                    <a:pt x="10066" y="16619"/>
                  </a:cubicBezTo>
                  <a:cubicBezTo>
                    <a:pt x="10810" y="15249"/>
                    <a:pt x="9701" y="13160"/>
                    <a:pt x="8891" y="10784"/>
                  </a:cubicBezTo>
                  <a:cubicBezTo>
                    <a:pt x="8277" y="8995"/>
                    <a:pt x="6541" y="3081"/>
                    <a:pt x="5758" y="1762"/>
                  </a:cubicBezTo>
                  <a:cubicBezTo>
                    <a:pt x="4714" y="0"/>
                    <a:pt x="0" y="1567"/>
                    <a:pt x="40" y="3642"/>
                  </a:cubicBezTo>
                  <a:cubicBezTo>
                    <a:pt x="79" y="5901"/>
                    <a:pt x="2768" y="11110"/>
                    <a:pt x="2520" y="14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9323550" y="4281258"/>
              <a:ext cx="482436" cy="385142"/>
            </a:xfrm>
            <a:custGeom>
              <a:avLst/>
              <a:gdLst/>
              <a:ahLst/>
              <a:cxnLst/>
              <a:rect l="l" t="t" r="r" b="b"/>
              <a:pathLst>
                <a:path w="8618" h="6880" extrusionOk="0">
                  <a:moveTo>
                    <a:pt x="3721" y="888"/>
                  </a:moveTo>
                  <a:cubicBezTo>
                    <a:pt x="5915" y="1"/>
                    <a:pt x="7965" y="444"/>
                    <a:pt x="8291" y="1854"/>
                  </a:cubicBezTo>
                  <a:cubicBezTo>
                    <a:pt x="8618" y="3264"/>
                    <a:pt x="7103" y="5118"/>
                    <a:pt x="4896" y="6006"/>
                  </a:cubicBezTo>
                  <a:cubicBezTo>
                    <a:pt x="2703" y="6880"/>
                    <a:pt x="654" y="6450"/>
                    <a:pt x="327" y="5040"/>
                  </a:cubicBezTo>
                  <a:cubicBezTo>
                    <a:pt x="0" y="3616"/>
                    <a:pt x="1516" y="1762"/>
                    <a:pt x="3721" y="8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9383505" y="4329513"/>
              <a:ext cx="362582" cy="288689"/>
            </a:xfrm>
            <a:custGeom>
              <a:avLst/>
              <a:gdLst/>
              <a:ahLst/>
              <a:cxnLst/>
              <a:rect l="l" t="t" r="r" b="b"/>
              <a:pathLst>
                <a:path w="6477" h="5157" extrusionOk="0">
                  <a:moveTo>
                    <a:pt x="2795" y="653"/>
                  </a:moveTo>
                  <a:cubicBezTo>
                    <a:pt x="4452" y="0"/>
                    <a:pt x="5993" y="326"/>
                    <a:pt x="6228" y="1384"/>
                  </a:cubicBezTo>
                  <a:cubicBezTo>
                    <a:pt x="6476" y="2441"/>
                    <a:pt x="5340" y="3838"/>
                    <a:pt x="3682" y="4504"/>
                  </a:cubicBezTo>
                  <a:cubicBezTo>
                    <a:pt x="2024" y="5156"/>
                    <a:pt x="483" y="4843"/>
                    <a:pt x="248" y="3773"/>
                  </a:cubicBezTo>
                  <a:cubicBezTo>
                    <a:pt x="1" y="2716"/>
                    <a:pt x="1136" y="1318"/>
                    <a:pt x="2795" y="6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0" name="Google Shape;210;p9"/>
          <p:cNvGrpSpPr/>
          <p:nvPr/>
        </p:nvGrpSpPr>
        <p:grpSpPr>
          <a:xfrm>
            <a:off x="524553" y="4628399"/>
            <a:ext cx="264736" cy="565591"/>
            <a:chOff x="10017877" y="4237425"/>
            <a:chExt cx="497718" cy="1063340"/>
          </a:xfrm>
        </p:grpSpPr>
        <p:sp>
          <p:nvSpPr>
            <p:cNvPr id="211" name="Google Shape;211;p9"/>
            <p:cNvSpPr/>
            <p:nvPr/>
          </p:nvSpPr>
          <p:spPr>
            <a:xfrm>
              <a:off x="10017877" y="4254219"/>
              <a:ext cx="497718" cy="1046546"/>
            </a:xfrm>
            <a:custGeom>
              <a:avLst/>
              <a:gdLst/>
              <a:ahLst/>
              <a:cxnLst/>
              <a:rect l="l" t="t" r="r" b="b"/>
              <a:pathLst>
                <a:path w="8891" h="18695" extrusionOk="0">
                  <a:moveTo>
                    <a:pt x="1658" y="12428"/>
                  </a:moveTo>
                  <a:cubicBezTo>
                    <a:pt x="1" y="16971"/>
                    <a:pt x="5405" y="18695"/>
                    <a:pt x="7872" y="16188"/>
                  </a:cubicBezTo>
                  <a:cubicBezTo>
                    <a:pt x="8890" y="15157"/>
                    <a:pt x="8434" y="13016"/>
                    <a:pt x="8316" y="10693"/>
                  </a:cubicBezTo>
                  <a:cubicBezTo>
                    <a:pt x="8225" y="8930"/>
                    <a:pt x="8199" y="3225"/>
                    <a:pt x="7833" y="1841"/>
                  </a:cubicBezTo>
                  <a:cubicBezTo>
                    <a:pt x="7350" y="0"/>
                    <a:pt x="2755" y="196"/>
                    <a:pt x="2259" y="2050"/>
                  </a:cubicBezTo>
                  <a:cubicBezTo>
                    <a:pt x="1710" y="4073"/>
                    <a:pt x="2768" y="9413"/>
                    <a:pt x="1658" y="124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0074865" y="4237425"/>
              <a:ext cx="433397" cy="304755"/>
            </a:xfrm>
            <a:custGeom>
              <a:avLst/>
              <a:gdLst/>
              <a:ahLst/>
              <a:cxnLst/>
              <a:rect l="l" t="t" r="r" b="b"/>
              <a:pathLst>
                <a:path w="7742" h="5444" extrusionOk="0">
                  <a:moveTo>
                    <a:pt x="3865" y="326"/>
                  </a:moveTo>
                  <a:cubicBezTo>
                    <a:pt x="6006" y="0"/>
                    <a:pt x="7742" y="810"/>
                    <a:pt x="7742" y="2128"/>
                  </a:cubicBezTo>
                  <a:cubicBezTo>
                    <a:pt x="7742" y="3447"/>
                    <a:pt x="6006" y="4791"/>
                    <a:pt x="3865" y="5118"/>
                  </a:cubicBezTo>
                  <a:cubicBezTo>
                    <a:pt x="1724" y="5444"/>
                    <a:pt x="1" y="4648"/>
                    <a:pt x="1" y="3316"/>
                  </a:cubicBezTo>
                  <a:cubicBezTo>
                    <a:pt x="1" y="1997"/>
                    <a:pt x="1724" y="653"/>
                    <a:pt x="3865" y="3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0128215" y="4275436"/>
              <a:ext cx="325972" cy="229518"/>
            </a:xfrm>
            <a:custGeom>
              <a:avLst/>
              <a:gdLst/>
              <a:ahLst/>
              <a:cxnLst/>
              <a:rect l="l" t="t" r="r" b="b"/>
              <a:pathLst>
                <a:path w="5823" h="4100" extrusionOk="0">
                  <a:moveTo>
                    <a:pt x="2912" y="248"/>
                  </a:moveTo>
                  <a:cubicBezTo>
                    <a:pt x="4517" y="0"/>
                    <a:pt x="5823" y="601"/>
                    <a:pt x="5823" y="1593"/>
                  </a:cubicBezTo>
                  <a:cubicBezTo>
                    <a:pt x="5823" y="2598"/>
                    <a:pt x="4517" y="3603"/>
                    <a:pt x="2912" y="3851"/>
                  </a:cubicBezTo>
                  <a:cubicBezTo>
                    <a:pt x="1306" y="4099"/>
                    <a:pt x="0" y="3485"/>
                    <a:pt x="0" y="2493"/>
                  </a:cubicBezTo>
                  <a:cubicBezTo>
                    <a:pt x="0" y="1501"/>
                    <a:pt x="1306" y="496"/>
                    <a:pt x="2912" y="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9"/>
          <p:cNvGrpSpPr/>
          <p:nvPr/>
        </p:nvGrpSpPr>
        <p:grpSpPr>
          <a:xfrm>
            <a:off x="7897503" y="4604092"/>
            <a:ext cx="824946" cy="614215"/>
            <a:chOff x="8354703" y="4604092"/>
            <a:chExt cx="824946" cy="614215"/>
          </a:xfrm>
        </p:grpSpPr>
        <p:grpSp>
          <p:nvGrpSpPr>
            <p:cNvPr id="215" name="Google Shape;215;p9"/>
            <p:cNvGrpSpPr/>
            <p:nvPr/>
          </p:nvGrpSpPr>
          <p:grpSpPr>
            <a:xfrm>
              <a:off x="8354703" y="4604092"/>
              <a:ext cx="374371" cy="614215"/>
              <a:chOff x="9323550" y="4281258"/>
              <a:chExt cx="703838" cy="1154756"/>
            </a:xfrm>
          </p:grpSpPr>
          <p:sp>
            <p:nvSpPr>
              <p:cNvPr id="216" name="Google Shape;216;p9"/>
              <p:cNvSpPr/>
              <p:nvPr/>
            </p:nvSpPr>
            <p:spPr>
              <a:xfrm>
                <a:off x="9422244" y="4319269"/>
                <a:ext cx="605144" cy="111674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9949" extrusionOk="0">
                    <a:moveTo>
                      <a:pt x="2520" y="14570"/>
                    </a:moveTo>
                    <a:cubicBezTo>
                      <a:pt x="2141" y="19766"/>
                      <a:pt x="8265" y="19948"/>
                      <a:pt x="10066" y="16619"/>
                    </a:cubicBezTo>
                    <a:cubicBezTo>
                      <a:pt x="10810" y="15249"/>
                      <a:pt x="9701" y="13160"/>
                      <a:pt x="8891" y="10784"/>
                    </a:cubicBezTo>
                    <a:cubicBezTo>
                      <a:pt x="8277" y="8995"/>
                      <a:pt x="6541" y="3081"/>
                      <a:pt x="5758" y="1762"/>
                    </a:cubicBezTo>
                    <a:cubicBezTo>
                      <a:pt x="4714" y="0"/>
                      <a:pt x="0" y="1567"/>
                      <a:pt x="40" y="3642"/>
                    </a:cubicBezTo>
                    <a:cubicBezTo>
                      <a:pt x="79" y="5901"/>
                      <a:pt x="2768" y="11110"/>
                      <a:pt x="2520" y="14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9323550" y="4281258"/>
                <a:ext cx="482436" cy="385142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6880" extrusionOk="0">
                    <a:moveTo>
                      <a:pt x="3721" y="888"/>
                    </a:moveTo>
                    <a:cubicBezTo>
                      <a:pt x="5915" y="1"/>
                      <a:pt x="7965" y="444"/>
                      <a:pt x="8291" y="1854"/>
                    </a:cubicBezTo>
                    <a:cubicBezTo>
                      <a:pt x="8618" y="3264"/>
                      <a:pt x="7103" y="5118"/>
                      <a:pt x="4896" y="6006"/>
                    </a:cubicBezTo>
                    <a:cubicBezTo>
                      <a:pt x="2703" y="6880"/>
                      <a:pt x="654" y="6450"/>
                      <a:pt x="327" y="5040"/>
                    </a:cubicBezTo>
                    <a:cubicBezTo>
                      <a:pt x="0" y="3616"/>
                      <a:pt x="1516" y="1762"/>
                      <a:pt x="3721" y="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9383505" y="4329513"/>
                <a:ext cx="362582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157" extrusionOk="0">
                    <a:moveTo>
                      <a:pt x="2795" y="653"/>
                    </a:moveTo>
                    <a:cubicBezTo>
                      <a:pt x="4452" y="0"/>
                      <a:pt x="5993" y="326"/>
                      <a:pt x="6228" y="1384"/>
                    </a:cubicBezTo>
                    <a:cubicBezTo>
                      <a:pt x="6476" y="2441"/>
                      <a:pt x="5340" y="3838"/>
                      <a:pt x="3682" y="4504"/>
                    </a:cubicBezTo>
                    <a:cubicBezTo>
                      <a:pt x="2024" y="5156"/>
                      <a:pt x="483" y="4843"/>
                      <a:pt x="248" y="3773"/>
                    </a:cubicBezTo>
                    <a:cubicBezTo>
                      <a:pt x="1" y="2716"/>
                      <a:pt x="1136" y="1318"/>
                      <a:pt x="2795" y="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9"/>
            <p:cNvGrpSpPr/>
            <p:nvPr/>
          </p:nvGrpSpPr>
          <p:grpSpPr>
            <a:xfrm>
              <a:off x="8632828" y="4628399"/>
              <a:ext cx="264736" cy="565591"/>
              <a:chOff x="10017877" y="4237425"/>
              <a:chExt cx="497718" cy="1063340"/>
            </a:xfrm>
          </p:grpSpPr>
          <p:sp>
            <p:nvSpPr>
              <p:cNvPr id="220" name="Google Shape;220;p9"/>
              <p:cNvSpPr/>
              <p:nvPr/>
            </p:nvSpPr>
            <p:spPr>
              <a:xfrm>
                <a:off x="10017877" y="4254219"/>
                <a:ext cx="497718" cy="1046546"/>
              </a:xfrm>
              <a:custGeom>
                <a:avLst/>
                <a:gdLst/>
                <a:ahLst/>
                <a:cxnLst/>
                <a:rect l="l" t="t" r="r" b="b"/>
                <a:pathLst>
                  <a:path w="8891" h="18695" extrusionOk="0">
                    <a:moveTo>
                      <a:pt x="1658" y="12428"/>
                    </a:moveTo>
                    <a:cubicBezTo>
                      <a:pt x="1" y="16971"/>
                      <a:pt x="5405" y="18695"/>
                      <a:pt x="7872" y="16188"/>
                    </a:cubicBezTo>
                    <a:cubicBezTo>
                      <a:pt x="8890" y="15157"/>
                      <a:pt x="8434" y="13016"/>
                      <a:pt x="8316" y="10693"/>
                    </a:cubicBezTo>
                    <a:cubicBezTo>
                      <a:pt x="8225" y="8930"/>
                      <a:pt x="8199" y="3225"/>
                      <a:pt x="7833" y="1841"/>
                    </a:cubicBezTo>
                    <a:cubicBezTo>
                      <a:pt x="7350" y="0"/>
                      <a:pt x="2755" y="196"/>
                      <a:pt x="2259" y="2050"/>
                    </a:cubicBezTo>
                    <a:cubicBezTo>
                      <a:pt x="1710" y="4073"/>
                      <a:pt x="2768" y="9413"/>
                      <a:pt x="1658" y="12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10074865" y="4237425"/>
                <a:ext cx="433397" cy="30475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5444" extrusionOk="0">
                    <a:moveTo>
                      <a:pt x="3865" y="326"/>
                    </a:moveTo>
                    <a:cubicBezTo>
                      <a:pt x="6006" y="0"/>
                      <a:pt x="7742" y="810"/>
                      <a:pt x="7742" y="2128"/>
                    </a:cubicBezTo>
                    <a:cubicBezTo>
                      <a:pt x="7742" y="3447"/>
                      <a:pt x="6006" y="4791"/>
                      <a:pt x="3865" y="5118"/>
                    </a:cubicBezTo>
                    <a:cubicBezTo>
                      <a:pt x="1724" y="5444"/>
                      <a:pt x="1" y="4648"/>
                      <a:pt x="1" y="3316"/>
                    </a:cubicBezTo>
                    <a:cubicBezTo>
                      <a:pt x="1" y="1997"/>
                      <a:pt x="1724" y="653"/>
                      <a:pt x="3865" y="3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10128215" y="4275436"/>
                <a:ext cx="325972" cy="229518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100" extrusionOk="0">
                    <a:moveTo>
                      <a:pt x="2912" y="248"/>
                    </a:moveTo>
                    <a:cubicBezTo>
                      <a:pt x="4517" y="0"/>
                      <a:pt x="5823" y="601"/>
                      <a:pt x="5823" y="1593"/>
                    </a:cubicBezTo>
                    <a:cubicBezTo>
                      <a:pt x="5823" y="2598"/>
                      <a:pt x="4517" y="3603"/>
                      <a:pt x="2912" y="3851"/>
                    </a:cubicBezTo>
                    <a:cubicBezTo>
                      <a:pt x="1306" y="4099"/>
                      <a:pt x="0" y="3485"/>
                      <a:pt x="0" y="2493"/>
                    </a:cubicBezTo>
                    <a:cubicBezTo>
                      <a:pt x="0" y="1501"/>
                      <a:pt x="1306" y="496"/>
                      <a:pt x="2912" y="2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9"/>
            <p:cNvGrpSpPr/>
            <p:nvPr/>
          </p:nvGrpSpPr>
          <p:grpSpPr>
            <a:xfrm flipH="1">
              <a:off x="8805278" y="4604092"/>
              <a:ext cx="374371" cy="614215"/>
              <a:chOff x="9323550" y="4281258"/>
              <a:chExt cx="703838" cy="1154756"/>
            </a:xfrm>
          </p:grpSpPr>
          <p:sp>
            <p:nvSpPr>
              <p:cNvPr id="224" name="Google Shape;224;p9"/>
              <p:cNvSpPr/>
              <p:nvPr/>
            </p:nvSpPr>
            <p:spPr>
              <a:xfrm>
                <a:off x="9422244" y="4319269"/>
                <a:ext cx="605144" cy="111674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9949" extrusionOk="0">
                    <a:moveTo>
                      <a:pt x="2520" y="14570"/>
                    </a:moveTo>
                    <a:cubicBezTo>
                      <a:pt x="2141" y="19766"/>
                      <a:pt x="8265" y="19948"/>
                      <a:pt x="10066" y="16619"/>
                    </a:cubicBezTo>
                    <a:cubicBezTo>
                      <a:pt x="10810" y="15249"/>
                      <a:pt x="9701" y="13160"/>
                      <a:pt x="8891" y="10784"/>
                    </a:cubicBezTo>
                    <a:cubicBezTo>
                      <a:pt x="8277" y="8995"/>
                      <a:pt x="6541" y="3081"/>
                      <a:pt x="5758" y="1762"/>
                    </a:cubicBezTo>
                    <a:cubicBezTo>
                      <a:pt x="4714" y="0"/>
                      <a:pt x="0" y="1567"/>
                      <a:pt x="40" y="3642"/>
                    </a:cubicBezTo>
                    <a:cubicBezTo>
                      <a:pt x="79" y="5901"/>
                      <a:pt x="2768" y="11110"/>
                      <a:pt x="2520" y="14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9323550" y="4281258"/>
                <a:ext cx="482436" cy="385142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6880" extrusionOk="0">
                    <a:moveTo>
                      <a:pt x="3721" y="888"/>
                    </a:moveTo>
                    <a:cubicBezTo>
                      <a:pt x="5915" y="1"/>
                      <a:pt x="7965" y="444"/>
                      <a:pt x="8291" y="1854"/>
                    </a:cubicBezTo>
                    <a:cubicBezTo>
                      <a:pt x="8618" y="3264"/>
                      <a:pt x="7103" y="5118"/>
                      <a:pt x="4896" y="6006"/>
                    </a:cubicBezTo>
                    <a:cubicBezTo>
                      <a:pt x="2703" y="6880"/>
                      <a:pt x="654" y="6450"/>
                      <a:pt x="327" y="5040"/>
                    </a:cubicBezTo>
                    <a:cubicBezTo>
                      <a:pt x="0" y="3616"/>
                      <a:pt x="1516" y="1762"/>
                      <a:pt x="3721" y="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9383505" y="4329513"/>
                <a:ext cx="362582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157" extrusionOk="0">
                    <a:moveTo>
                      <a:pt x="2795" y="653"/>
                    </a:moveTo>
                    <a:cubicBezTo>
                      <a:pt x="4452" y="0"/>
                      <a:pt x="5993" y="326"/>
                      <a:pt x="6228" y="1384"/>
                    </a:cubicBezTo>
                    <a:cubicBezTo>
                      <a:pt x="6476" y="2441"/>
                      <a:pt x="5340" y="3838"/>
                      <a:pt x="3682" y="4504"/>
                    </a:cubicBezTo>
                    <a:cubicBezTo>
                      <a:pt x="2024" y="5156"/>
                      <a:pt x="483" y="4843"/>
                      <a:pt x="248" y="3773"/>
                    </a:cubicBezTo>
                    <a:cubicBezTo>
                      <a:pt x="1" y="2716"/>
                      <a:pt x="1136" y="1318"/>
                      <a:pt x="2795" y="6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0306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3" y="5113583"/>
            <a:ext cx="26093" cy="29889"/>
          </a:xfrm>
          <a:custGeom>
            <a:avLst/>
            <a:gdLst/>
            <a:ahLst/>
            <a:cxnLst/>
            <a:rect l="l" t="t" r="r" b="b"/>
            <a:pathLst>
              <a:path w="237" h="271" extrusionOk="0">
                <a:moveTo>
                  <a:pt x="1" y="0"/>
                </a:moveTo>
                <a:lnTo>
                  <a:pt x="1" y="135"/>
                </a:lnTo>
                <a:cubicBezTo>
                  <a:pt x="41" y="182"/>
                  <a:pt x="82" y="230"/>
                  <a:pt x="122" y="270"/>
                </a:cubicBezTo>
                <a:lnTo>
                  <a:pt x="237" y="270"/>
                </a:lnTo>
                <a:cubicBezTo>
                  <a:pt x="156" y="182"/>
                  <a:pt x="75" y="95"/>
                  <a:pt x="1" y="0"/>
                </a:cubicBezTo>
                <a:close/>
              </a:path>
            </a:pathLst>
          </a:custGeom>
          <a:solidFill>
            <a:srgbClr val="DFC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57550" y="857250"/>
            <a:ext cx="5160000" cy="14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38625" y="2277531"/>
            <a:ext cx="4179000" cy="2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369273" y="3856783"/>
            <a:ext cx="1040754" cy="1286925"/>
            <a:chOff x="5495675" y="3594825"/>
            <a:chExt cx="1252713" cy="1549019"/>
          </a:xfrm>
        </p:grpSpPr>
        <p:sp>
          <p:nvSpPr>
            <p:cNvPr id="13" name="Google Shape;13;p2"/>
            <p:cNvSpPr/>
            <p:nvPr/>
          </p:nvSpPr>
          <p:spPr>
            <a:xfrm>
              <a:off x="5601420" y="3647729"/>
              <a:ext cx="1146968" cy="1496114"/>
            </a:xfrm>
            <a:custGeom>
              <a:avLst/>
              <a:gdLst/>
              <a:ahLst/>
              <a:cxnLst/>
              <a:rect l="l" t="t" r="r" b="b"/>
              <a:pathLst>
                <a:path w="18081" h="23585" extrusionOk="0">
                  <a:moveTo>
                    <a:pt x="1602" y="1"/>
                  </a:moveTo>
                  <a:cubicBezTo>
                    <a:pt x="701" y="1"/>
                    <a:pt x="1" y="734"/>
                    <a:pt x="1" y="1602"/>
                  </a:cubicBezTo>
                  <a:lnTo>
                    <a:pt x="1" y="21549"/>
                  </a:lnTo>
                  <a:cubicBezTo>
                    <a:pt x="1" y="22684"/>
                    <a:pt x="902" y="23584"/>
                    <a:pt x="2036" y="23584"/>
                  </a:cubicBezTo>
                  <a:lnTo>
                    <a:pt x="16012" y="23584"/>
                  </a:lnTo>
                  <a:cubicBezTo>
                    <a:pt x="17147" y="23584"/>
                    <a:pt x="18081" y="22684"/>
                    <a:pt x="18081" y="21549"/>
                  </a:cubicBezTo>
                  <a:lnTo>
                    <a:pt x="18081" y="1602"/>
                  </a:lnTo>
                  <a:cubicBezTo>
                    <a:pt x="18081" y="734"/>
                    <a:pt x="17347" y="1"/>
                    <a:pt x="16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07228" y="4324826"/>
              <a:ext cx="935349" cy="696263"/>
            </a:xfrm>
            <a:custGeom>
              <a:avLst/>
              <a:gdLst/>
              <a:ahLst/>
              <a:cxnLst/>
              <a:rect l="l" t="t" r="r" b="b"/>
              <a:pathLst>
                <a:path w="14745" h="10976" extrusionOk="0">
                  <a:moveTo>
                    <a:pt x="1" y="1"/>
                  </a:moveTo>
                  <a:lnTo>
                    <a:pt x="1" y="9308"/>
                  </a:lnTo>
                  <a:cubicBezTo>
                    <a:pt x="1" y="10242"/>
                    <a:pt x="735" y="10975"/>
                    <a:pt x="1635" y="10975"/>
                  </a:cubicBezTo>
                  <a:lnTo>
                    <a:pt x="13077" y="10975"/>
                  </a:lnTo>
                  <a:cubicBezTo>
                    <a:pt x="13977" y="10975"/>
                    <a:pt x="14745" y="10242"/>
                    <a:pt x="14745" y="9308"/>
                  </a:cubicBezTo>
                  <a:lnTo>
                    <a:pt x="147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495675" y="3594825"/>
              <a:ext cx="1146905" cy="1496114"/>
            </a:xfrm>
            <a:custGeom>
              <a:avLst/>
              <a:gdLst/>
              <a:ahLst/>
              <a:cxnLst/>
              <a:rect l="l" t="t" r="r" b="b"/>
              <a:pathLst>
                <a:path w="18080" h="23585" extrusionOk="0">
                  <a:moveTo>
                    <a:pt x="1601" y="1"/>
                  </a:moveTo>
                  <a:cubicBezTo>
                    <a:pt x="701" y="1"/>
                    <a:pt x="0" y="735"/>
                    <a:pt x="0" y="1602"/>
                  </a:cubicBezTo>
                  <a:lnTo>
                    <a:pt x="0" y="21549"/>
                  </a:lnTo>
                  <a:cubicBezTo>
                    <a:pt x="0" y="22684"/>
                    <a:pt x="901" y="23584"/>
                    <a:pt x="2035" y="23584"/>
                  </a:cubicBezTo>
                  <a:lnTo>
                    <a:pt x="16012" y="23584"/>
                  </a:lnTo>
                  <a:cubicBezTo>
                    <a:pt x="17146" y="23584"/>
                    <a:pt x="18080" y="22684"/>
                    <a:pt x="18080" y="21549"/>
                  </a:cubicBezTo>
                  <a:lnTo>
                    <a:pt x="18080" y="1602"/>
                  </a:lnTo>
                  <a:cubicBezTo>
                    <a:pt x="18080" y="735"/>
                    <a:pt x="17346" y="1"/>
                    <a:pt x="16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01420" y="4271985"/>
              <a:ext cx="935349" cy="696199"/>
            </a:xfrm>
            <a:custGeom>
              <a:avLst/>
              <a:gdLst/>
              <a:ahLst/>
              <a:cxnLst/>
              <a:rect l="l" t="t" r="r" b="b"/>
              <a:pathLst>
                <a:path w="14745" h="10975" extrusionOk="0">
                  <a:moveTo>
                    <a:pt x="1" y="0"/>
                  </a:moveTo>
                  <a:lnTo>
                    <a:pt x="1" y="9307"/>
                  </a:lnTo>
                  <a:cubicBezTo>
                    <a:pt x="1" y="10241"/>
                    <a:pt x="735" y="10975"/>
                    <a:pt x="1635" y="10975"/>
                  </a:cubicBezTo>
                  <a:lnTo>
                    <a:pt x="13077" y="10975"/>
                  </a:lnTo>
                  <a:cubicBezTo>
                    <a:pt x="13978" y="10975"/>
                    <a:pt x="14745" y="10241"/>
                    <a:pt x="14745" y="9307"/>
                  </a:cubicBezTo>
                  <a:lnTo>
                    <a:pt x="147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52608" y="4092086"/>
              <a:ext cx="205339" cy="80499"/>
            </a:xfrm>
            <a:custGeom>
              <a:avLst/>
              <a:gdLst/>
              <a:ahLst/>
              <a:cxnLst/>
              <a:rect l="l" t="t" r="r" b="b"/>
              <a:pathLst>
                <a:path w="3237" h="1269" extrusionOk="0">
                  <a:moveTo>
                    <a:pt x="534" y="1"/>
                  </a:moveTo>
                  <a:cubicBezTo>
                    <a:pt x="234" y="1"/>
                    <a:pt x="1" y="334"/>
                    <a:pt x="1" y="634"/>
                  </a:cubicBezTo>
                  <a:cubicBezTo>
                    <a:pt x="1" y="901"/>
                    <a:pt x="234" y="1268"/>
                    <a:pt x="534" y="1268"/>
                  </a:cubicBezTo>
                  <a:lnTo>
                    <a:pt x="2703" y="1268"/>
                  </a:lnTo>
                  <a:cubicBezTo>
                    <a:pt x="3003" y="1268"/>
                    <a:pt x="3203" y="901"/>
                    <a:pt x="3203" y="634"/>
                  </a:cubicBezTo>
                  <a:cubicBezTo>
                    <a:pt x="3236" y="334"/>
                    <a:pt x="3003" y="1"/>
                    <a:pt x="2703" y="1"/>
                  </a:cubicBezTo>
                  <a:close/>
                </a:path>
              </a:pathLst>
            </a:custGeom>
            <a:solidFill>
              <a:srgbClr val="5C8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52608" y="4278329"/>
              <a:ext cx="203246" cy="78342"/>
            </a:xfrm>
            <a:custGeom>
              <a:avLst/>
              <a:gdLst/>
              <a:ahLst/>
              <a:cxnLst/>
              <a:rect l="l" t="t" r="r" b="b"/>
              <a:pathLst>
                <a:path w="3204" h="1235" extrusionOk="0">
                  <a:moveTo>
                    <a:pt x="534" y="0"/>
                  </a:moveTo>
                  <a:cubicBezTo>
                    <a:pt x="234" y="0"/>
                    <a:pt x="1" y="334"/>
                    <a:pt x="1" y="601"/>
                  </a:cubicBezTo>
                  <a:cubicBezTo>
                    <a:pt x="1" y="901"/>
                    <a:pt x="234" y="1234"/>
                    <a:pt x="534" y="1234"/>
                  </a:cubicBezTo>
                  <a:lnTo>
                    <a:pt x="2703" y="1234"/>
                  </a:lnTo>
                  <a:cubicBezTo>
                    <a:pt x="3003" y="1234"/>
                    <a:pt x="3203" y="901"/>
                    <a:pt x="3203" y="601"/>
                  </a:cubicBezTo>
                  <a:cubicBezTo>
                    <a:pt x="3203" y="334"/>
                    <a:pt x="3003" y="0"/>
                    <a:pt x="2703" y="0"/>
                  </a:cubicBezTo>
                  <a:close/>
                </a:path>
              </a:pathLst>
            </a:custGeom>
            <a:solidFill>
              <a:srgbClr val="5C8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52608" y="4489882"/>
              <a:ext cx="205339" cy="52968"/>
            </a:xfrm>
            <a:custGeom>
              <a:avLst/>
              <a:gdLst/>
              <a:ahLst/>
              <a:cxnLst/>
              <a:rect l="l" t="t" r="r" b="b"/>
              <a:pathLst>
                <a:path w="3237" h="835" extrusionOk="0">
                  <a:moveTo>
                    <a:pt x="534" y="1"/>
                  </a:moveTo>
                  <a:cubicBezTo>
                    <a:pt x="234" y="1"/>
                    <a:pt x="1" y="101"/>
                    <a:pt x="1" y="401"/>
                  </a:cubicBezTo>
                  <a:cubicBezTo>
                    <a:pt x="1" y="701"/>
                    <a:pt x="234" y="835"/>
                    <a:pt x="534" y="835"/>
                  </a:cubicBezTo>
                  <a:lnTo>
                    <a:pt x="2703" y="835"/>
                  </a:lnTo>
                  <a:cubicBezTo>
                    <a:pt x="3003" y="835"/>
                    <a:pt x="3203" y="701"/>
                    <a:pt x="3203" y="401"/>
                  </a:cubicBezTo>
                  <a:cubicBezTo>
                    <a:pt x="3236" y="101"/>
                    <a:pt x="3003" y="1"/>
                    <a:pt x="2703" y="1"/>
                  </a:cubicBezTo>
                  <a:close/>
                </a:path>
              </a:pathLst>
            </a:custGeom>
            <a:solidFill>
              <a:srgbClr val="5C8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52608" y="4673968"/>
              <a:ext cx="203246" cy="52968"/>
            </a:xfrm>
            <a:custGeom>
              <a:avLst/>
              <a:gdLst/>
              <a:ahLst/>
              <a:cxnLst/>
              <a:rect l="l" t="t" r="r" b="b"/>
              <a:pathLst>
                <a:path w="3204" h="835" extrusionOk="0">
                  <a:moveTo>
                    <a:pt x="534" y="1"/>
                  </a:moveTo>
                  <a:cubicBezTo>
                    <a:pt x="234" y="1"/>
                    <a:pt x="1" y="134"/>
                    <a:pt x="1" y="435"/>
                  </a:cubicBezTo>
                  <a:cubicBezTo>
                    <a:pt x="1" y="701"/>
                    <a:pt x="234" y="835"/>
                    <a:pt x="534" y="835"/>
                  </a:cubicBezTo>
                  <a:lnTo>
                    <a:pt x="2703" y="835"/>
                  </a:lnTo>
                  <a:cubicBezTo>
                    <a:pt x="3003" y="835"/>
                    <a:pt x="3203" y="701"/>
                    <a:pt x="3203" y="435"/>
                  </a:cubicBezTo>
                  <a:cubicBezTo>
                    <a:pt x="3203" y="134"/>
                    <a:pt x="3003" y="1"/>
                    <a:pt x="2703" y="1"/>
                  </a:cubicBezTo>
                  <a:close/>
                </a:path>
              </a:pathLst>
            </a:custGeom>
            <a:solidFill>
              <a:srgbClr val="5C8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52608" y="4860211"/>
              <a:ext cx="205339" cy="78342"/>
            </a:xfrm>
            <a:custGeom>
              <a:avLst/>
              <a:gdLst/>
              <a:ahLst/>
              <a:cxnLst/>
              <a:rect l="l" t="t" r="r" b="b"/>
              <a:pathLst>
                <a:path w="3237" h="1235" extrusionOk="0">
                  <a:moveTo>
                    <a:pt x="534" y="0"/>
                  </a:moveTo>
                  <a:cubicBezTo>
                    <a:pt x="234" y="0"/>
                    <a:pt x="1" y="334"/>
                    <a:pt x="1" y="601"/>
                  </a:cubicBezTo>
                  <a:cubicBezTo>
                    <a:pt x="1" y="901"/>
                    <a:pt x="234" y="1235"/>
                    <a:pt x="534" y="1235"/>
                  </a:cubicBezTo>
                  <a:lnTo>
                    <a:pt x="2703" y="1235"/>
                  </a:lnTo>
                  <a:cubicBezTo>
                    <a:pt x="3003" y="1235"/>
                    <a:pt x="3203" y="901"/>
                    <a:pt x="3203" y="601"/>
                  </a:cubicBezTo>
                  <a:cubicBezTo>
                    <a:pt x="3236" y="334"/>
                    <a:pt x="3003" y="0"/>
                    <a:pt x="2703" y="0"/>
                  </a:cubicBezTo>
                  <a:close/>
                </a:path>
              </a:pathLst>
            </a:custGeom>
            <a:solidFill>
              <a:srgbClr val="5C8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-18" y="994436"/>
            <a:ext cx="3257420" cy="4148996"/>
            <a:chOff x="533400" y="136225"/>
            <a:chExt cx="3838581" cy="4889225"/>
          </a:xfrm>
        </p:grpSpPr>
        <p:sp>
          <p:nvSpPr>
            <p:cNvPr id="23" name="Google Shape;23;p2"/>
            <p:cNvSpPr/>
            <p:nvPr/>
          </p:nvSpPr>
          <p:spPr>
            <a:xfrm>
              <a:off x="2238926" y="2866587"/>
              <a:ext cx="587865" cy="430473"/>
            </a:xfrm>
            <a:custGeom>
              <a:avLst/>
              <a:gdLst/>
              <a:ahLst/>
              <a:cxnLst/>
              <a:rect l="l" t="t" r="r" b="b"/>
              <a:pathLst>
                <a:path w="3806" h="2787" extrusionOk="0">
                  <a:moveTo>
                    <a:pt x="567" y="0"/>
                  </a:moveTo>
                  <a:lnTo>
                    <a:pt x="167" y="934"/>
                  </a:lnTo>
                  <a:cubicBezTo>
                    <a:pt x="0" y="1268"/>
                    <a:pt x="167" y="1668"/>
                    <a:pt x="500" y="1835"/>
                  </a:cubicBezTo>
                  <a:lnTo>
                    <a:pt x="2502" y="2735"/>
                  </a:lnTo>
                  <a:cubicBezTo>
                    <a:pt x="2588" y="2770"/>
                    <a:pt x="2679" y="2786"/>
                    <a:pt x="2768" y="2786"/>
                  </a:cubicBezTo>
                  <a:cubicBezTo>
                    <a:pt x="3024" y="2786"/>
                    <a:pt x="3270" y="2649"/>
                    <a:pt x="3369" y="2402"/>
                  </a:cubicBezTo>
                  <a:cubicBezTo>
                    <a:pt x="3369" y="2402"/>
                    <a:pt x="3616" y="1587"/>
                    <a:pt x="3749" y="1466"/>
                  </a:cubicBezTo>
                  <a:lnTo>
                    <a:pt x="3749" y="1466"/>
                  </a:lnTo>
                  <a:cubicBezTo>
                    <a:pt x="3770" y="1472"/>
                    <a:pt x="3786" y="1476"/>
                    <a:pt x="3795" y="1476"/>
                  </a:cubicBezTo>
                  <a:cubicBezTo>
                    <a:pt x="3803" y="1476"/>
                    <a:pt x="3805" y="1473"/>
                    <a:pt x="3803" y="1468"/>
                  </a:cubicBezTo>
                  <a:cubicBezTo>
                    <a:pt x="3796" y="1456"/>
                    <a:pt x="3788" y="1451"/>
                    <a:pt x="3778" y="1451"/>
                  </a:cubicBezTo>
                  <a:cubicBezTo>
                    <a:pt x="3769" y="1451"/>
                    <a:pt x="3759" y="1456"/>
                    <a:pt x="3749" y="1466"/>
                  </a:cubicBezTo>
                  <a:lnTo>
                    <a:pt x="3749" y="1466"/>
                  </a:lnTo>
                  <a:cubicBezTo>
                    <a:pt x="3323" y="1336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81737" y="265044"/>
              <a:ext cx="860637" cy="883651"/>
            </a:xfrm>
            <a:custGeom>
              <a:avLst/>
              <a:gdLst/>
              <a:ahLst/>
              <a:cxnLst/>
              <a:rect l="l" t="t" r="r" b="b"/>
              <a:pathLst>
                <a:path w="5572" h="5721" extrusionOk="0">
                  <a:moveTo>
                    <a:pt x="2255" y="0"/>
                  </a:moveTo>
                  <a:cubicBezTo>
                    <a:pt x="1961" y="0"/>
                    <a:pt x="1692" y="169"/>
                    <a:pt x="1568" y="465"/>
                  </a:cubicBezTo>
                  <a:lnTo>
                    <a:pt x="101" y="3667"/>
                  </a:lnTo>
                  <a:cubicBezTo>
                    <a:pt x="0" y="3934"/>
                    <a:pt x="101" y="4267"/>
                    <a:pt x="401" y="4401"/>
                  </a:cubicBezTo>
                  <a:lnTo>
                    <a:pt x="3236" y="5668"/>
                  </a:lnTo>
                  <a:cubicBezTo>
                    <a:pt x="3308" y="5704"/>
                    <a:pt x="3384" y="5721"/>
                    <a:pt x="3460" y="5721"/>
                  </a:cubicBezTo>
                  <a:cubicBezTo>
                    <a:pt x="3667" y="5721"/>
                    <a:pt x="3872" y="5597"/>
                    <a:pt x="3970" y="5402"/>
                  </a:cubicBezTo>
                  <a:lnTo>
                    <a:pt x="5404" y="2199"/>
                  </a:lnTo>
                  <a:cubicBezTo>
                    <a:pt x="5571" y="1799"/>
                    <a:pt x="5404" y="1332"/>
                    <a:pt x="5004" y="1165"/>
                  </a:cubicBezTo>
                  <a:lnTo>
                    <a:pt x="2569" y="64"/>
                  </a:lnTo>
                  <a:cubicBezTo>
                    <a:pt x="2465" y="21"/>
                    <a:pt x="2358" y="0"/>
                    <a:pt x="2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80011" y="666636"/>
              <a:ext cx="1721120" cy="2182176"/>
            </a:xfrm>
            <a:custGeom>
              <a:avLst/>
              <a:gdLst/>
              <a:ahLst/>
              <a:cxnLst/>
              <a:rect l="l" t="t" r="r" b="b"/>
              <a:pathLst>
                <a:path w="11143" h="14128" extrusionOk="0">
                  <a:moveTo>
                    <a:pt x="5501" y="1"/>
                  </a:moveTo>
                  <a:cubicBezTo>
                    <a:pt x="5256" y="1"/>
                    <a:pt x="5027" y="156"/>
                    <a:pt x="4904" y="400"/>
                  </a:cubicBezTo>
                  <a:lnTo>
                    <a:pt x="168" y="11007"/>
                  </a:lnTo>
                  <a:cubicBezTo>
                    <a:pt x="1" y="11341"/>
                    <a:pt x="168" y="11741"/>
                    <a:pt x="501" y="11875"/>
                  </a:cubicBezTo>
                  <a:lnTo>
                    <a:pt x="5371" y="14076"/>
                  </a:lnTo>
                  <a:cubicBezTo>
                    <a:pt x="5458" y="14111"/>
                    <a:pt x="5548" y="14127"/>
                    <a:pt x="5638" y="14127"/>
                  </a:cubicBezTo>
                  <a:cubicBezTo>
                    <a:pt x="5894" y="14127"/>
                    <a:pt x="6140" y="13990"/>
                    <a:pt x="6239" y="13743"/>
                  </a:cubicBezTo>
                  <a:lnTo>
                    <a:pt x="11009" y="3135"/>
                  </a:lnTo>
                  <a:cubicBezTo>
                    <a:pt x="11142" y="2802"/>
                    <a:pt x="11009" y="2401"/>
                    <a:pt x="10675" y="2234"/>
                  </a:cubicBezTo>
                  <a:lnTo>
                    <a:pt x="5772" y="66"/>
                  </a:lnTo>
                  <a:cubicBezTo>
                    <a:pt x="5682" y="22"/>
                    <a:pt x="5591" y="1"/>
                    <a:pt x="5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10108" y="2361662"/>
              <a:ext cx="1143912" cy="873612"/>
            </a:xfrm>
            <a:custGeom>
              <a:avLst/>
              <a:gdLst/>
              <a:ahLst/>
              <a:cxnLst/>
              <a:rect l="l" t="t" r="r" b="b"/>
              <a:pathLst>
                <a:path w="7406" h="5656" extrusionOk="0">
                  <a:moveTo>
                    <a:pt x="1301" y="0"/>
                  </a:moveTo>
                  <a:lnTo>
                    <a:pt x="134" y="2535"/>
                  </a:lnTo>
                  <a:cubicBezTo>
                    <a:pt x="0" y="2869"/>
                    <a:pt x="134" y="3269"/>
                    <a:pt x="467" y="3402"/>
                  </a:cubicBezTo>
                  <a:lnTo>
                    <a:pt x="5337" y="5604"/>
                  </a:lnTo>
                  <a:cubicBezTo>
                    <a:pt x="5423" y="5639"/>
                    <a:pt x="5514" y="5655"/>
                    <a:pt x="5604" y="5655"/>
                  </a:cubicBezTo>
                  <a:cubicBezTo>
                    <a:pt x="5862" y="5655"/>
                    <a:pt x="6114" y="5518"/>
                    <a:pt x="6238" y="5270"/>
                  </a:cubicBezTo>
                  <a:lnTo>
                    <a:pt x="7405" y="2735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74293" y="1806230"/>
              <a:ext cx="2797689" cy="2606161"/>
            </a:xfrm>
            <a:custGeom>
              <a:avLst/>
              <a:gdLst/>
              <a:ahLst/>
              <a:cxnLst/>
              <a:rect l="l" t="t" r="r" b="b"/>
              <a:pathLst>
                <a:path w="18113" h="16873" extrusionOk="0">
                  <a:moveTo>
                    <a:pt x="10679" y="1"/>
                  </a:moveTo>
                  <a:cubicBezTo>
                    <a:pt x="10460" y="1"/>
                    <a:pt x="10307" y="183"/>
                    <a:pt x="10307" y="460"/>
                  </a:cubicBezTo>
                  <a:lnTo>
                    <a:pt x="10307" y="1861"/>
                  </a:lnTo>
                  <a:cubicBezTo>
                    <a:pt x="10307" y="2228"/>
                    <a:pt x="10574" y="2662"/>
                    <a:pt x="10908" y="2795"/>
                  </a:cubicBezTo>
                  <a:cubicBezTo>
                    <a:pt x="10908" y="2795"/>
                    <a:pt x="15378" y="4063"/>
                    <a:pt x="15378" y="7599"/>
                  </a:cubicBezTo>
                  <a:cubicBezTo>
                    <a:pt x="15378" y="11101"/>
                    <a:pt x="12042" y="14003"/>
                    <a:pt x="9707" y="14003"/>
                  </a:cubicBezTo>
                  <a:lnTo>
                    <a:pt x="767" y="14003"/>
                  </a:lnTo>
                  <a:cubicBezTo>
                    <a:pt x="334" y="14003"/>
                    <a:pt x="0" y="14337"/>
                    <a:pt x="0" y="14771"/>
                  </a:cubicBezTo>
                  <a:lnTo>
                    <a:pt x="0" y="16105"/>
                  </a:lnTo>
                  <a:cubicBezTo>
                    <a:pt x="0" y="16505"/>
                    <a:pt x="334" y="16872"/>
                    <a:pt x="767" y="16872"/>
                  </a:cubicBezTo>
                  <a:lnTo>
                    <a:pt x="9707" y="16872"/>
                  </a:lnTo>
                  <a:cubicBezTo>
                    <a:pt x="13643" y="16872"/>
                    <a:pt x="18113" y="13370"/>
                    <a:pt x="18113" y="7566"/>
                  </a:cubicBezTo>
                  <a:cubicBezTo>
                    <a:pt x="18113" y="1761"/>
                    <a:pt x="10908" y="60"/>
                    <a:pt x="10908" y="60"/>
                  </a:cubicBezTo>
                  <a:cubicBezTo>
                    <a:pt x="10827" y="20"/>
                    <a:pt x="10749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1036" y="4695529"/>
              <a:ext cx="3529508" cy="329921"/>
            </a:xfrm>
            <a:custGeom>
              <a:avLst/>
              <a:gdLst/>
              <a:ahLst/>
              <a:cxnLst/>
              <a:rect l="l" t="t" r="r" b="b"/>
              <a:pathLst>
                <a:path w="22851" h="2136" extrusionOk="0">
                  <a:moveTo>
                    <a:pt x="1068" y="1"/>
                  </a:moveTo>
                  <a:cubicBezTo>
                    <a:pt x="468" y="1"/>
                    <a:pt x="1" y="501"/>
                    <a:pt x="1" y="1068"/>
                  </a:cubicBezTo>
                  <a:cubicBezTo>
                    <a:pt x="1" y="1669"/>
                    <a:pt x="468" y="2136"/>
                    <a:pt x="1068" y="2136"/>
                  </a:cubicBezTo>
                  <a:lnTo>
                    <a:pt x="21916" y="2136"/>
                  </a:lnTo>
                  <a:cubicBezTo>
                    <a:pt x="22417" y="2136"/>
                    <a:pt x="22850" y="1735"/>
                    <a:pt x="22850" y="1235"/>
                  </a:cubicBezTo>
                  <a:lnTo>
                    <a:pt x="22850" y="935"/>
                  </a:lnTo>
                  <a:cubicBezTo>
                    <a:pt x="22850" y="435"/>
                    <a:pt x="22417" y="1"/>
                    <a:pt x="21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46872" y="1485729"/>
              <a:ext cx="937866" cy="932614"/>
            </a:xfrm>
            <a:custGeom>
              <a:avLst/>
              <a:gdLst/>
              <a:ahLst/>
              <a:cxnLst/>
              <a:rect l="l" t="t" r="r" b="b"/>
              <a:pathLst>
                <a:path w="6072" h="6038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4704"/>
                    <a:pt x="1368" y="6038"/>
                    <a:pt x="3036" y="6038"/>
                  </a:cubicBezTo>
                  <a:cubicBezTo>
                    <a:pt x="4704" y="6038"/>
                    <a:pt x="6071" y="4704"/>
                    <a:pt x="6071" y="3002"/>
                  </a:cubicBezTo>
                  <a:cubicBezTo>
                    <a:pt x="6071" y="1335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91136" y="1624741"/>
              <a:ext cx="649339" cy="654591"/>
            </a:xfrm>
            <a:custGeom>
              <a:avLst/>
              <a:gdLst/>
              <a:ahLst/>
              <a:cxnLst/>
              <a:rect l="l" t="t" r="r" b="b"/>
              <a:pathLst>
                <a:path w="4204" h="4238" extrusionOk="0">
                  <a:moveTo>
                    <a:pt x="2102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270"/>
                    <a:pt x="934" y="4237"/>
                    <a:pt x="2102" y="4237"/>
                  </a:cubicBezTo>
                  <a:cubicBezTo>
                    <a:pt x="3269" y="4237"/>
                    <a:pt x="4203" y="3270"/>
                    <a:pt x="4203" y="2102"/>
                  </a:cubicBezTo>
                  <a:cubicBezTo>
                    <a:pt x="4203" y="935"/>
                    <a:pt x="3269" y="1"/>
                    <a:pt x="2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145594" y="1779354"/>
              <a:ext cx="340270" cy="345367"/>
            </a:xfrm>
            <a:custGeom>
              <a:avLst/>
              <a:gdLst/>
              <a:ahLst/>
              <a:cxnLst/>
              <a:rect l="l" t="t" r="r" b="b"/>
              <a:pathLst>
                <a:path w="2203" h="2236" extrusionOk="0">
                  <a:moveTo>
                    <a:pt x="1102" y="1"/>
                  </a:moveTo>
                  <a:cubicBezTo>
                    <a:pt x="501" y="1"/>
                    <a:pt x="1" y="501"/>
                    <a:pt x="1" y="1101"/>
                  </a:cubicBezTo>
                  <a:cubicBezTo>
                    <a:pt x="1" y="1735"/>
                    <a:pt x="501" y="2236"/>
                    <a:pt x="1102" y="2236"/>
                  </a:cubicBezTo>
                  <a:cubicBezTo>
                    <a:pt x="1702" y="2236"/>
                    <a:pt x="2203" y="1735"/>
                    <a:pt x="2203" y="1101"/>
                  </a:cubicBezTo>
                  <a:cubicBezTo>
                    <a:pt x="2203" y="501"/>
                    <a:pt x="1702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32550" y="4118472"/>
              <a:ext cx="201104" cy="206355"/>
            </a:xfrm>
            <a:custGeom>
              <a:avLst/>
              <a:gdLst/>
              <a:ahLst/>
              <a:cxnLst/>
              <a:rect l="l" t="t" r="r" b="b"/>
              <a:pathLst>
                <a:path w="1302" h="1336" extrusionOk="0">
                  <a:moveTo>
                    <a:pt x="634" y="1"/>
                  </a:moveTo>
                  <a:cubicBezTo>
                    <a:pt x="301" y="1"/>
                    <a:pt x="0" y="301"/>
                    <a:pt x="0" y="668"/>
                  </a:cubicBezTo>
                  <a:cubicBezTo>
                    <a:pt x="0" y="1035"/>
                    <a:pt x="301" y="1335"/>
                    <a:pt x="634" y="1335"/>
                  </a:cubicBezTo>
                  <a:cubicBezTo>
                    <a:pt x="1001" y="1335"/>
                    <a:pt x="1301" y="1035"/>
                    <a:pt x="1301" y="668"/>
                  </a:cubicBezTo>
                  <a:cubicBezTo>
                    <a:pt x="1301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81290" y="2737769"/>
              <a:ext cx="587865" cy="430473"/>
            </a:xfrm>
            <a:custGeom>
              <a:avLst/>
              <a:gdLst/>
              <a:ahLst/>
              <a:cxnLst/>
              <a:rect l="l" t="t" r="r" b="b"/>
              <a:pathLst>
                <a:path w="3806" h="2787" extrusionOk="0">
                  <a:moveTo>
                    <a:pt x="567" y="0"/>
                  </a:moveTo>
                  <a:lnTo>
                    <a:pt x="167" y="934"/>
                  </a:lnTo>
                  <a:cubicBezTo>
                    <a:pt x="0" y="1268"/>
                    <a:pt x="167" y="1668"/>
                    <a:pt x="501" y="1835"/>
                  </a:cubicBezTo>
                  <a:lnTo>
                    <a:pt x="2502" y="2735"/>
                  </a:lnTo>
                  <a:cubicBezTo>
                    <a:pt x="2588" y="2770"/>
                    <a:pt x="2679" y="2787"/>
                    <a:pt x="2768" y="2787"/>
                  </a:cubicBezTo>
                  <a:cubicBezTo>
                    <a:pt x="3025" y="2787"/>
                    <a:pt x="3270" y="2649"/>
                    <a:pt x="3369" y="2402"/>
                  </a:cubicBezTo>
                  <a:cubicBezTo>
                    <a:pt x="3369" y="2402"/>
                    <a:pt x="3616" y="1587"/>
                    <a:pt x="3749" y="1466"/>
                  </a:cubicBezTo>
                  <a:lnTo>
                    <a:pt x="3749" y="1466"/>
                  </a:lnTo>
                  <a:cubicBezTo>
                    <a:pt x="3771" y="1472"/>
                    <a:pt x="3786" y="1476"/>
                    <a:pt x="3795" y="1476"/>
                  </a:cubicBezTo>
                  <a:cubicBezTo>
                    <a:pt x="3803" y="1476"/>
                    <a:pt x="3806" y="1473"/>
                    <a:pt x="3803" y="1468"/>
                  </a:cubicBezTo>
                  <a:cubicBezTo>
                    <a:pt x="3796" y="1456"/>
                    <a:pt x="3788" y="1451"/>
                    <a:pt x="3779" y="1451"/>
                  </a:cubicBezTo>
                  <a:cubicBezTo>
                    <a:pt x="3770" y="1451"/>
                    <a:pt x="3760" y="1456"/>
                    <a:pt x="3749" y="1466"/>
                  </a:cubicBezTo>
                  <a:lnTo>
                    <a:pt x="3749" y="1466"/>
                  </a:lnTo>
                  <a:cubicBezTo>
                    <a:pt x="3323" y="1336"/>
                    <a:pt x="567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24101" y="136225"/>
              <a:ext cx="860637" cy="883651"/>
            </a:xfrm>
            <a:custGeom>
              <a:avLst/>
              <a:gdLst/>
              <a:ahLst/>
              <a:cxnLst/>
              <a:rect l="l" t="t" r="r" b="b"/>
              <a:pathLst>
                <a:path w="5572" h="5721" extrusionOk="0">
                  <a:moveTo>
                    <a:pt x="2255" y="0"/>
                  </a:moveTo>
                  <a:cubicBezTo>
                    <a:pt x="1961" y="0"/>
                    <a:pt x="1692" y="169"/>
                    <a:pt x="1568" y="465"/>
                  </a:cubicBezTo>
                  <a:lnTo>
                    <a:pt x="101" y="3667"/>
                  </a:lnTo>
                  <a:cubicBezTo>
                    <a:pt x="1" y="3934"/>
                    <a:pt x="101" y="4267"/>
                    <a:pt x="401" y="4401"/>
                  </a:cubicBezTo>
                  <a:lnTo>
                    <a:pt x="3236" y="5668"/>
                  </a:lnTo>
                  <a:cubicBezTo>
                    <a:pt x="3308" y="5704"/>
                    <a:pt x="3384" y="5721"/>
                    <a:pt x="3460" y="5721"/>
                  </a:cubicBezTo>
                  <a:cubicBezTo>
                    <a:pt x="3667" y="5721"/>
                    <a:pt x="3872" y="5597"/>
                    <a:pt x="3970" y="5402"/>
                  </a:cubicBezTo>
                  <a:lnTo>
                    <a:pt x="5404" y="2199"/>
                  </a:lnTo>
                  <a:cubicBezTo>
                    <a:pt x="5571" y="1799"/>
                    <a:pt x="5404" y="1332"/>
                    <a:pt x="5004" y="1165"/>
                  </a:cubicBezTo>
                  <a:lnTo>
                    <a:pt x="2569" y="64"/>
                  </a:lnTo>
                  <a:cubicBezTo>
                    <a:pt x="2465" y="21"/>
                    <a:pt x="2359" y="0"/>
                    <a:pt x="2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22530" y="537817"/>
              <a:ext cx="1720965" cy="2182176"/>
            </a:xfrm>
            <a:custGeom>
              <a:avLst/>
              <a:gdLst/>
              <a:ahLst/>
              <a:cxnLst/>
              <a:rect l="l" t="t" r="r" b="b"/>
              <a:pathLst>
                <a:path w="11142" h="14128" extrusionOk="0">
                  <a:moveTo>
                    <a:pt x="5500" y="1"/>
                  </a:moveTo>
                  <a:cubicBezTo>
                    <a:pt x="5255" y="1"/>
                    <a:pt x="5026" y="156"/>
                    <a:pt x="4904" y="400"/>
                  </a:cubicBezTo>
                  <a:lnTo>
                    <a:pt x="167" y="11007"/>
                  </a:lnTo>
                  <a:cubicBezTo>
                    <a:pt x="0" y="11341"/>
                    <a:pt x="167" y="11741"/>
                    <a:pt x="500" y="11875"/>
                  </a:cubicBezTo>
                  <a:lnTo>
                    <a:pt x="5371" y="14076"/>
                  </a:lnTo>
                  <a:cubicBezTo>
                    <a:pt x="5457" y="14111"/>
                    <a:pt x="5547" y="14127"/>
                    <a:pt x="5637" y="14127"/>
                  </a:cubicBezTo>
                  <a:cubicBezTo>
                    <a:pt x="5893" y="14127"/>
                    <a:pt x="6139" y="13990"/>
                    <a:pt x="6238" y="13743"/>
                  </a:cubicBezTo>
                  <a:lnTo>
                    <a:pt x="11008" y="3135"/>
                  </a:lnTo>
                  <a:cubicBezTo>
                    <a:pt x="11141" y="2802"/>
                    <a:pt x="11008" y="2401"/>
                    <a:pt x="10674" y="2235"/>
                  </a:cubicBezTo>
                  <a:lnTo>
                    <a:pt x="5771" y="66"/>
                  </a:lnTo>
                  <a:cubicBezTo>
                    <a:pt x="5681" y="22"/>
                    <a:pt x="5590" y="1"/>
                    <a:pt x="5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52472" y="2232844"/>
              <a:ext cx="1143912" cy="873612"/>
            </a:xfrm>
            <a:custGeom>
              <a:avLst/>
              <a:gdLst/>
              <a:ahLst/>
              <a:cxnLst/>
              <a:rect l="l" t="t" r="r" b="b"/>
              <a:pathLst>
                <a:path w="7406" h="5656" extrusionOk="0">
                  <a:moveTo>
                    <a:pt x="1301" y="0"/>
                  </a:moveTo>
                  <a:lnTo>
                    <a:pt x="134" y="2535"/>
                  </a:lnTo>
                  <a:cubicBezTo>
                    <a:pt x="0" y="2869"/>
                    <a:pt x="134" y="3269"/>
                    <a:pt x="467" y="3403"/>
                  </a:cubicBezTo>
                  <a:lnTo>
                    <a:pt x="5337" y="5604"/>
                  </a:lnTo>
                  <a:cubicBezTo>
                    <a:pt x="5424" y="5639"/>
                    <a:pt x="5514" y="5655"/>
                    <a:pt x="5604" y="5655"/>
                  </a:cubicBezTo>
                  <a:cubicBezTo>
                    <a:pt x="5862" y="5655"/>
                    <a:pt x="6114" y="5518"/>
                    <a:pt x="6238" y="5271"/>
                  </a:cubicBezTo>
                  <a:lnTo>
                    <a:pt x="7406" y="2735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16657" y="1677412"/>
              <a:ext cx="2797843" cy="2606161"/>
            </a:xfrm>
            <a:custGeom>
              <a:avLst/>
              <a:gdLst/>
              <a:ahLst/>
              <a:cxnLst/>
              <a:rect l="l" t="t" r="r" b="b"/>
              <a:pathLst>
                <a:path w="18114" h="16873" extrusionOk="0">
                  <a:moveTo>
                    <a:pt x="10679" y="1"/>
                  </a:moveTo>
                  <a:cubicBezTo>
                    <a:pt x="10460" y="1"/>
                    <a:pt x="10308" y="183"/>
                    <a:pt x="10308" y="461"/>
                  </a:cubicBezTo>
                  <a:lnTo>
                    <a:pt x="10308" y="1862"/>
                  </a:lnTo>
                  <a:cubicBezTo>
                    <a:pt x="10308" y="2228"/>
                    <a:pt x="10574" y="2662"/>
                    <a:pt x="10908" y="2796"/>
                  </a:cubicBezTo>
                  <a:cubicBezTo>
                    <a:pt x="10908" y="2796"/>
                    <a:pt x="15378" y="4063"/>
                    <a:pt x="15378" y="7599"/>
                  </a:cubicBezTo>
                  <a:cubicBezTo>
                    <a:pt x="15378" y="11101"/>
                    <a:pt x="12042" y="14004"/>
                    <a:pt x="9707" y="14004"/>
                  </a:cubicBezTo>
                  <a:lnTo>
                    <a:pt x="767" y="14004"/>
                  </a:lnTo>
                  <a:cubicBezTo>
                    <a:pt x="334" y="14004"/>
                    <a:pt x="0" y="14337"/>
                    <a:pt x="0" y="14771"/>
                  </a:cubicBezTo>
                  <a:lnTo>
                    <a:pt x="0" y="16105"/>
                  </a:lnTo>
                  <a:cubicBezTo>
                    <a:pt x="0" y="16505"/>
                    <a:pt x="334" y="16872"/>
                    <a:pt x="767" y="16872"/>
                  </a:cubicBezTo>
                  <a:lnTo>
                    <a:pt x="9707" y="16872"/>
                  </a:lnTo>
                  <a:cubicBezTo>
                    <a:pt x="13643" y="16872"/>
                    <a:pt x="18113" y="13370"/>
                    <a:pt x="18113" y="7566"/>
                  </a:cubicBezTo>
                  <a:cubicBezTo>
                    <a:pt x="18113" y="1761"/>
                    <a:pt x="10908" y="60"/>
                    <a:pt x="10908" y="60"/>
                  </a:cubicBezTo>
                  <a:cubicBezTo>
                    <a:pt x="10827" y="20"/>
                    <a:pt x="10749" y="1"/>
                    <a:pt x="10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3400" y="4566711"/>
              <a:ext cx="3529508" cy="329921"/>
            </a:xfrm>
            <a:custGeom>
              <a:avLst/>
              <a:gdLst/>
              <a:ahLst/>
              <a:cxnLst/>
              <a:rect l="l" t="t" r="r" b="b"/>
              <a:pathLst>
                <a:path w="22851" h="2136" extrusionOk="0">
                  <a:moveTo>
                    <a:pt x="1068" y="1"/>
                  </a:moveTo>
                  <a:cubicBezTo>
                    <a:pt x="468" y="1"/>
                    <a:pt x="1" y="501"/>
                    <a:pt x="1" y="1068"/>
                  </a:cubicBezTo>
                  <a:cubicBezTo>
                    <a:pt x="1" y="1669"/>
                    <a:pt x="468" y="2136"/>
                    <a:pt x="1068" y="2136"/>
                  </a:cubicBezTo>
                  <a:lnTo>
                    <a:pt x="21917" y="2136"/>
                  </a:lnTo>
                  <a:cubicBezTo>
                    <a:pt x="22417" y="2136"/>
                    <a:pt x="22851" y="1736"/>
                    <a:pt x="22851" y="1235"/>
                  </a:cubicBezTo>
                  <a:lnTo>
                    <a:pt x="22851" y="935"/>
                  </a:lnTo>
                  <a:cubicBezTo>
                    <a:pt x="22851" y="435"/>
                    <a:pt x="22417" y="1"/>
                    <a:pt x="2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89236" y="1356910"/>
              <a:ext cx="937866" cy="932769"/>
            </a:xfrm>
            <a:custGeom>
              <a:avLst/>
              <a:gdLst/>
              <a:ahLst/>
              <a:cxnLst/>
              <a:rect l="l" t="t" r="r" b="b"/>
              <a:pathLst>
                <a:path w="6072" h="6039" extrusionOk="0">
                  <a:moveTo>
                    <a:pt x="3036" y="0"/>
                  </a:moveTo>
                  <a:cubicBezTo>
                    <a:pt x="1368" y="0"/>
                    <a:pt x="0" y="1335"/>
                    <a:pt x="0" y="3003"/>
                  </a:cubicBezTo>
                  <a:cubicBezTo>
                    <a:pt x="0" y="4704"/>
                    <a:pt x="1368" y="6038"/>
                    <a:pt x="3036" y="6038"/>
                  </a:cubicBezTo>
                  <a:cubicBezTo>
                    <a:pt x="4704" y="6038"/>
                    <a:pt x="6071" y="4704"/>
                    <a:pt x="6071" y="3003"/>
                  </a:cubicBezTo>
                  <a:cubicBezTo>
                    <a:pt x="6071" y="1335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33500" y="1496077"/>
              <a:ext cx="649339" cy="654436"/>
            </a:xfrm>
            <a:custGeom>
              <a:avLst/>
              <a:gdLst/>
              <a:ahLst/>
              <a:cxnLst/>
              <a:rect l="l" t="t" r="r" b="b"/>
              <a:pathLst>
                <a:path w="4204" h="4237" extrusionOk="0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269"/>
                    <a:pt x="934" y="4236"/>
                    <a:pt x="2102" y="4236"/>
                  </a:cubicBezTo>
                  <a:cubicBezTo>
                    <a:pt x="3269" y="4236"/>
                    <a:pt x="4203" y="3269"/>
                    <a:pt x="4203" y="2102"/>
                  </a:cubicBezTo>
                  <a:cubicBezTo>
                    <a:pt x="4203" y="934"/>
                    <a:pt x="3269" y="0"/>
                    <a:pt x="2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89410" y="3840293"/>
              <a:ext cx="1638640" cy="1056335"/>
            </a:xfrm>
            <a:custGeom>
              <a:avLst/>
              <a:gdLst/>
              <a:ahLst/>
              <a:cxnLst/>
              <a:rect l="l" t="t" r="r" b="b"/>
              <a:pathLst>
                <a:path w="10609" h="6839" extrusionOk="0">
                  <a:moveTo>
                    <a:pt x="1" y="1"/>
                  </a:moveTo>
                  <a:lnTo>
                    <a:pt x="1" y="6839"/>
                  </a:lnTo>
                  <a:lnTo>
                    <a:pt x="10175" y="6839"/>
                  </a:lnTo>
                  <a:cubicBezTo>
                    <a:pt x="10608" y="6839"/>
                    <a:pt x="10275" y="6472"/>
                    <a:pt x="10308" y="6472"/>
                  </a:cubicBezTo>
                  <a:lnTo>
                    <a:pt x="5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888113" y="1650536"/>
              <a:ext cx="340115" cy="345367"/>
            </a:xfrm>
            <a:custGeom>
              <a:avLst/>
              <a:gdLst/>
              <a:ahLst/>
              <a:cxnLst/>
              <a:rect l="l" t="t" r="r" b="b"/>
              <a:pathLst>
                <a:path w="2202" h="2236" extrusionOk="0">
                  <a:moveTo>
                    <a:pt x="1101" y="1"/>
                  </a:moveTo>
                  <a:cubicBezTo>
                    <a:pt x="500" y="1"/>
                    <a:pt x="0" y="501"/>
                    <a:pt x="0" y="1102"/>
                  </a:cubicBezTo>
                  <a:cubicBezTo>
                    <a:pt x="0" y="1735"/>
                    <a:pt x="500" y="2236"/>
                    <a:pt x="1101" y="2236"/>
                  </a:cubicBezTo>
                  <a:cubicBezTo>
                    <a:pt x="1701" y="2236"/>
                    <a:pt x="2202" y="1735"/>
                    <a:pt x="2202" y="1102"/>
                  </a:cubicBezTo>
                  <a:cubicBezTo>
                    <a:pt x="2202" y="501"/>
                    <a:pt x="1701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74914" y="3989654"/>
              <a:ext cx="201104" cy="206355"/>
            </a:xfrm>
            <a:custGeom>
              <a:avLst/>
              <a:gdLst/>
              <a:ahLst/>
              <a:cxnLst/>
              <a:rect l="l" t="t" r="r" b="b"/>
              <a:pathLst>
                <a:path w="1302" h="1336" extrusionOk="0">
                  <a:moveTo>
                    <a:pt x="634" y="1"/>
                  </a:moveTo>
                  <a:cubicBezTo>
                    <a:pt x="301" y="1"/>
                    <a:pt x="1" y="301"/>
                    <a:pt x="1" y="668"/>
                  </a:cubicBezTo>
                  <a:cubicBezTo>
                    <a:pt x="1" y="1035"/>
                    <a:pt x="301" y="1335"/>
                    <a:pt x="634" y="1335"/>
                  </a:cubicBezTo>
                  <a:cubicBezTo>
                    <a:pt x="1001" y="1335"/>
                    <a:pt x="1302" y="1035"/>
                    <a:pt x="1302" y="668"/>
                  </a:cubicBezTo>
                  <a:cubicBezTo>
                    <a:pt x="1302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28577" y="4571962"/>
              <a:ext cx="206201" cy="206201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8" y="0"/>
                  </a:moveTo>
                  <a:cubicBezTo>
                    <a:pt x="301" y="0"/>
                    <a:pt x="0" y="300"/>
                    <a:pt x="0" y="667"/>
                  </a:cubicBezTo>
                  <a:cubicBezTo>
                    <a:pt x="0" y="1034"/>
                    <a:pt x="301" y="1335"/>
                    <a:pt x="668" y="1335"/>
                  </a:cubicBezTo>
                  <a:cubicBezTo>
                    <a:pt x="1034" y="1335"/>
                    <a:pt x="1335" y="1034"/>
                    <a:pt x="1335" y="667"/>
                  </a:cubicBezTo>
                  <a:cubicBezTo>
                    <a:pt x="1335" y="300"/>
                    <a:pt x="1034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3362291" y="3045014"/>
            <a:ext cx="2003136" cy="2098738"/>
            <a:chOff x="3362597" y="3213574"/>
            <a:chExt cx="1842303" cy="1930052"/>
          </a:xfrm>
        </p:grpSpPr>
        <p:sp>
          <p:nvSpPr>
            <p:cNvPr id="46" name="Google Shape;46;p2"/>
            <p:cNvSpPr/>
            <p:nvPr/>
          </p:nvSpPr>
          <p:spPr>
            <a:xfrm>
              <a:off x="4157035" y="3466994"/>
              <a:ext cx="1047865" cy="1674217"/>
            </a:xfrm>
            <a:custGeom>
              <a:avLst/>
              <a:gdLst/>
              <a:ahLst/>
              <a:cxnLst/>
              <a:rect l="l" t="t" r="r" b="b"/>
              <a:pathLst>
                <a:path w="14344" h="22918" extrusionOk="0">
                  <a:moveTo>
                    <a:pt x="4237" y="1"/>
                  </a:moveTo>
                  <a:lnTo>
                    <a:pt x="4237" y="5939"/>
                  </a:lnTo>
                  <a:cubicBezTo>
                    <a:pt x="4237" y="5972"/>
                    <a:pt x="4203" y="5972"/>
                    <a:pt x="4203" y="6005"/>
                  </a:cubicBezTo>
                  <a:lnTo>
                    <a:pt x="2569" y="11676"/>
                  </a:lnTo>
                  <a:lnTo>
                    <a:pt x="200" y="19915"/>
                  </a:lnTo>
                  <a:cubicBezTo>
                    <a:pt x="0" y="20649"/>
                    <a:pt x="134" y="21383"/>
                    <a:pt x="601" y="21983"/>
                  </a:cubicBezTo>
                  <a:cubicBezTo>
                    <a:pt x="1034" y="22584"/>
                    <a:pt x="1735" y="22917"/>
                    <a:pt x="2469" y="22917"/>
                  </a:cubicBezTo>
                  <a:lnTo>
                    <a:pt x="11875" y="22917"/>
                  </a:lnTo>
                  <a:cubicBezTo>
                    <a:pt x="12609" y="22917"/>
                    <a:pt x="13310" y="22584"/>
                    <a:pt x="13743" y="21983"/>
                  </a:cubicBezTo>
                  <a:cubicBezTo>
                    <a:pt x="14211" y="21416"/>
                    <a:pt x="14344" y="20649"/>
                    <a:pt x="14144" y="19949"/>
                  </a:cubicBezTo>
                  <a:lnTo>
                    <a:pt x="11809" y="11576"/>
                  </a:lnTo>
                  <a:lnTo>
                    <a:pt x="10241" y="6039"/>
                  </a:lnTo>
                  <a:cubicBezTo>
                    <a:pt x="10241" y="6039"/>
                    <a:pt x="10241" y="6005"/>
                    <a:pt x="10241" y="6005"/>
                  </a:cubicBezTo>
                  <a:lnTo>
                    <a:pt x="10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59242" y="3274500"/>
              <a:ext cx="655646" cy="248671"/>
            </a:xfrm>
            <a:custGeom>
              <a:avLst/>
              <a:gdLst/>
              <a:ahLst/>
              <a:cxnLst/>
              <a:rect l="l" t="t" r="r" b="b"/>
              <a:pathLst>
                <a:path w="8975" h="3404" extrusionOk="0">
                  <a:moveTo>
                    <a:pt x="1702" y="1"/>
                  </a:moveTo>
                  <a:cubicBezTo>
                    <a:pt x="768" y="1"/>
                    <a:pt x="1" y="768"/>
                    <a:pt x="1" y="1702"/>
                  </a:cubicBezTo>
                  <a:cubicBezTo>
                    <a:pt x="1" y="2636"/>
                    <a:pt x="768" y="3403"/>
                    <a:pt x="1702" y="3403"/>
                  </a:cubicBezTo>
                  <a:lnTo>
                    <a:pt x="7273" y="3403"/>
                  </a:lnTo>
                  <a:cubicBezTo>
                    <a:pt x="8207" y="3403"/>
                    <a:pt x="8974" y="2636"/>
                    <a:pt x="8974" y="1702"/>
                  </a:cubicBezTo>
                  <a:cubicBezTo>
                    <a:pt x="8974" y="768"/>
                    <a:pt x="8207" y="1"/>
                    <a:pt x="7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57035" y="4312579"/>
              <a:ext cx="1047865" cy="831045"/>
            </a:xfrm>
            <a:custGeom>
              <a:avLst/>
              <a:gdLst/>
              <a:ahLst/>
              <a:cxnLst/>
              <a:rect l="l" t="t" r="r" b="b"/>
              <a:pathLst>
                <a:path w="14344" h="11376" extrusionOk="0">
                  <a:moveTo>
                    <a:pt x="11809" y="1"/>
                  </a:moveTo>
                  <a:lnTo>
                    <a:pt x="9841" y="1102"/>
                  </a:lnTo>
                  <a:cubicBezTo>
                    <a:pt x="9657" y="1193"/>
                    <a:pt x="9460" y="1236"/>
                    <a:pt x="9264" y="1236"/>
                  </a:cubicBezTo>
                  <a:cubicBezTo>
                    <a:pt x="9033" y="1236"/>
                    <a:pt x="8805" y="1177"/>
                    <a:pt x="8606" y="1068"/>
                  </a:cubicBezTo>
                  <a:cubicBezTo>
                    <a:pt x="8173" y="801"/>
                    <a:pt x="7706" y="668"/>
                    <a:pt x="7239" y="668"/>
                  </a:cubicBezTo>
                  <a:cubicBezTo>
                    <a:pt x="6805" y="668"/>
                    <a:pt x="6338" y="768"/>
                    <a:pt x="5938" y="968"/>
                  </a:cubicBezTo>
                  <a:lnTo>
                    <a:pt x="5804" y="1035"/>
                  </a:lnTo>
                  <a:cubicBezTo>
                    <a:pt x="5621" y="1127"/>
                    <a:pt x="5418" y="1178"/>
                    <a:pt x="5211" y="1178"/>
                  </a:cubicBezTo>
                  <a:cubicBezTo>
                    <a:pt x="5041" y="1178"/>
                    <a:pt x="4869" y="1143"/>
                    <a:pt x="4704" y="1068"/>
                  </a:cubicBezTo>
                  <a:lnTo>
                    <a:pt x="2569" y="101"/>
                  </a:lnTo>
                  <a:lnTo>
                    <a:pt x="200" y="8340"/>
                  </a:lnTo>
                  <a:cubicBezTo>
                    <a:pt x="0" y="9074"/>
                    <a:pt x="134" y="9808"/>
                    <a:pt x="601" y="10408"/>
                  </a:cubicBezTo>
                  <a:cubicBezTo>
                    <a:pt x="1034" y="11009"/>
                    <a:pt x="1735" y="11376"/>
                    <a:pt x="2469" y="11376"/>
                  </a:cubicBezTo>
                  <a:lnTo>
                    <a:pt x="11875" y="11376"/>
                  </a:lnTo>
                  <a:cubicBezTo>
                    <a:pt x="12609" y="11376"/>
                    <a:pt x="13310" y="11009"/>
                    <a:pt x="13743" y="10408"/>
                  </a:cubicBezTo>
                  <a:cubicBezTo>
                    <a:pt x="14211" y="9841"/>
                    <a:pt x="14344" y="9074"/>
                    <a:pt x="14144" y="8374"/>
                  </a:cubicBezTo>
                  <a:lnTo>
                    <a:pt x="118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84447" y="3630267"/>
              <a:ext cx="1060138" cy="1513356"/>
            </a:xfrm>
            <a:custGeom>
              <a:avLst/>
              <a:gdLst/>
              <a:ahLst/>
              <a:cxnLst/>
              <a:rect l="l" t="t" r="r" b="b"/>
              <a:pathLst>
                <a:path w="14512" h="20716" extrusionOk="0">
                  <a:moveTo>
                    <a:pt x="5038" y="1"/>
                  </a:moveTo>
                  <a:cubicBezTo>
                    <a:pt x="4604" y="1"/>
                    <a:pt x="4504" y="535"/>
                    <a:pt x="4504" y="968"/>
                  </a:cubicBezTo>
                  <a:lnTo>
                    <a:pt x="4504" y="6606"/>
                  </a:lnTo>
                  <a:cubicBezTo>
                    <a:pt x="1602" y="7740"/>
                    <a:pt x="1" y="10408"/>
                    <a:pt x="1" y="13344"/>
                  </a:cubicBezTo>
                  <a:cubicBezTo>
                    <a:pt x="1" y="14211"/>
                    <a:pt x="101" y="15045"/>
                    <a:pt x="368" y="15812"/>
                  </a:cubicBezTo>
                  <a:cubicBezTo>
                    <a:pt x="1368" y="18614"/>
                    <a:pt x="4004" y="20649"/>
                    <a:pt x="7139" y="20716"/>
                  </a:cubicBezTo>
                  <a:lnTo>
                    <a:pt x="7239" y="20716"/>
                  </a:lnTo>
                  <a:cubicBezTo>
                    <a:pt x="8440" y="20716"/>
                    <a:pt x="9574" y="20415"/>
                    <a:pt x="10608" y="19882"/>
                  </a:cubicBezTo>
                  <a:cubicBezTo>
                    <a:pt x="10675" y="19848"/>
                    <a:pt x="10742" y="19815"/>
                    <a:pt x="10775" y="19748"/>
                  </a:cubicBezTo>
                  <a:cubicBezTo>
                    <a:pt x="12310" y="18881"/>
                    <a:pt x="13510" y="17480"/>
                    <a:pt x="14111" y="15812"/>
                  </a:cubicBezTo>
                  <a:cubicBezTo>
                    <a:pt x="14378" y="15045"/>
                    <a:pt x="14511" y="14211"/>
                    <a:pt x="14511" y="13344"/>
                  </a:cubicBezTo>
                  <a:cubicBezTo>
                    <a:pt x="14511" y="11843"/>
                    <a:pt x="14077" y="10408"/>
                    <a:pt x="13277" y="9241"/>
                  </a:cubicBezTo>
                  <a:cubicBezTo>
                    <a:pt x="13244" y="9141"/>
                    <a:pt x="13344" y="9041"/>
                    <a:pt x="13277" y="8941"/>
                  </a:cubicBezTo>
                  <a:cubicBezTo>
                    <a:pt x="12476" y="7907"/>
                    <a:pt x="11209" y="7073"/>
                    <a:pt x="10375" y="6572"/>
                  </a:cubicBezTo>
                  <a:lnTo>
                    <a:pt x="10375" y="968"/>
                  </a:lnTo>
                  <a:cubicBezTo>
                    <a:pt x="10375" y="535"/>
                    <a:pt x="9774" y="1"/>
                    <a:pt x="9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84317" y="3576719"/>
              <a:ext cx="655573" cy="248598"/>
            </a:xfrm>
            <a:custGeom>
              <a:avLst/>
              <a:gdLst/>
              <a:ahLst/>
              <a:cxnLst/>
              <a:rect l="l" t="t" r="r" b="b"/>
              <a:pathLst>
                <a:path w="8974" h="3403" extrusionOk="0">
                  <a:moveTo>
                    <a:pt x="1701" y="0"/>
                  </a:moveTo>
                  <a:cubicBezTo>
                    <a:pt x="767" y="0"/>
                    <a:pt x="0" y="767"/>
                    <a:pt x="0" y="1701"/>
                  </a:cubicBezTo>
                  <a:cubicBezTo>
                    <a:pt x="0" y="2635"/>
                    <a:pt x="767" y="3402"/>
                    <a:pt x="1701" y="3402"/>
                  </a:cubicBezTo>
                  <a:lnTo>
                    <a:pt x="7272" y="3402"/>
                  </a:lnTo>
                  <a:cubicBezTo>
                    <a:pt x="8206" y="3402"/>
                    <a:pt x="8973" y="2635"/>
                    <a:pt x="8973" y="1701"/>
                  </a:cubicBezTo>
                  <a:cubicBezTo>
                    <a:pt x="8973" y="767"/>
                    <a:pt x="8206" y="0"/>
                    <a:pt x="7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08847" y="4644969"/>
              <a:ext cx="1008928" cy="498656"/>
            </a:xfrm>
            <a:custGeom>
              <a:avLst/>
              <a:gdLst/>
              <a:ahLst/>
              <a:cxnLst/>
              <a:rect l="l" t="t" r="r" b="b"/>
              <a:pathLst>
                <a:path w="13811" h="6826" extrusionOk="0">
                  <a:moveTo>
                    <a:pt x="4314" y="1"/>
                  </a:moveTo>
                  <a:cubicBezTo>
                    <a:pt x="3880" y="1"/>
                    <a:pt x="3443" y="108"/>
                    <a:pt x="3069" y="321"/>
                  </a:cubicBezTo>
                  <a:lnTo>
                    <a:pt x="0" y="1889"/>
                  </a:lnTo>
                  <a:cubicBezTo>
                    <a:pt x="1001" y="4724"/>
                    <a:pt x="3670" y="6759"/>
                    <a:pt x="6805" y="6826"/>
                  </a:cubicBezTo>
                  <a:lnTo>
                    <a:pt x="6905" y="6826"/>
                  </a:lnTo>
                  <a:cubicBezTo>
                    <a:pt x="8106" y="6826"/>
                    <a:pt x="9240" y="6525"/>
                    <a:pt x="10308" y="5992"/>
                  </a:cubicBezTo>
                  <a:cubicBezTo>
                    <a:pt x="10341" y="5958"/>
                    <a:pt x="10408" y="5925"/>
                    <a:pt x="10441" y="5858"/>
                  </a:cubicBezTo>
                  <a:cubicBezTo>
                    <a:pt x="11976" y="4991"/>
                    <a:pt x="13176" y="3590"/>
                    <a:pt x="13777" y="1922"/>
                  </a:cubicBezTo>
                  <a:cubicBezTo>
                    <a:pt x="13777" y="1855"/>
                    <a:pt x="13810" y="1822"/>
                    <a:pt x="13810" y="1789"/>
                  </a:cubicBezTo>
                  <a:cubicBezTo>
                    <a:pt x="13810" y="1789"/>
                    <a:pt x="12943" y="1322"/>
                    <a:pt x="12076" y="888"/>
                  </a:cubicBezTo>
                  <a:cubicBezTo>
                    <a:pt x="11557" y="618"/>
                    <a:pt x="10986" y="503"/>
                    <a:pt x="10412" y="503"/>
                  </a:cubicBezTo>
                  <a:cubicBezTo>
                    <a:pt x="10063" y="503"/>
                    <a:pt x="9714" y="546"/>
                    <a:pt x="9374" y="621"/>
                  </a:cubicBezTo>
                  <a:cubicBezTo>
                    <a:pt x="9107" y="688"/>
                    <a:pt x="8840" y="721"/>
                    <a:pt x="8540" y="721"/>
                  </a:cubicBezTo>
                  <a:cubicBezTo>
                    <a:pt x="7939" y="721"/>
                    <a:pt x="7472" y="588"/>
                    <a:pt x="7039" y="388"/>
                  </a:cubicBezTo>
                  <a:lnTo>
                    <a:pt x="7005" y="421"/>
                  </a:lnTo>
                  <a:lnTo>
                    <a:pt x="6905" y="354"/>
                  </a:lnTo>
                  <a:cubicBezTo>
                    <a:pt x="6505" y="154"/>
                    <a:pt x="6071" y="54"/>
                    <a:pt x="5638" y="54"/>
                  </a:cubicBezTo>
                  <a:cubicBezTo>
                    <a:pt x="5304" y="54"/>
                    <a:pt x="4971" y="54"/>
                    <a:pt x="4637" y="21"/>
                  </a:cubicBezTo>
                  <a:cubicBezTo>
                    <a:pt x="4530" y="7"/>
                    <a:pt x="4422" y="1"/>
                    <a:pt x="4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83307" y="4622104"/>
              <a:ext cx="109725" cy="10972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601" y="0"/>
                  </a:moveTo>
                  <a:cubicBezTo>
                    <a:pt x="601" y="0"/>
                    <a:pt x="567" y="0"/>
                    <a:pt x="534" y="34"/>
                  </a:cubicBezTo>
                  <a:lnTo>
                    <a:pt x="467" y="34"/>
                  </a:lnTo>
                  <a:cubicBezTo>
                    <a:pt x="434" y="67"/>
                    <a:pt x="434" y="67"/>
                    <a:pt x="400" y="67"/>
                  </a:cubicBezTo>
                  <a:lnTo>
                    <a:pt x="334" y="100"/>
                  </a:lnTo>
                  <a:cubicBezTo>
                    <a:pt x="334" y="134"/>
                    <a:pt x="300" y="134"/>
                    <a:pt x="267" y="167"/>
                  </a:cubicBezTo>
                  <a:cubicBezTo>
                    <a:pt x="267" y="167"/>
                    <a:pt x="234" y="200"/>
                    <a:pt x="234" y="200"/>
                  </a:cubicBezTo>
                  <a:cubicBezTo>
                    <a:pt x="200" y="234"/>
                    <a:pt x="200" y="234"/>
                    <a:pt x="167" y="267"/>
                  </a:cubicBezTo>
                  <a:cubicBezTo>
                    <a:pt x="167" y="267"/>
                    <a:pt x="134" y="300"/>
                    <a:pt x="134" y="334"/>
                  </a:cubicBezTo>
                  <a:lnTo>
                    <a:pt x="100" y="367"/>
                  </a:lnTo>
                  <a:cubicBezTo>
                    <a:pt x="100" y="401"/>
                    <a:pt x="67" y="434"/>
                    <a:pt x="67" y="434"/>
                  </a:cubicBezTo>
                  <a:cubicBezTo>
                    <a:pt x="67" y="467"/>
                    <a:pt x="67" y="501"/>
                    <a:pt x="33" y="534"/>
                  </a:cubicBezTo>
                  <a:cubicBezTo>
                    <a:pt x="33" y="534"/>
                    <a:pt x="33" y="567"/>
                    <a:pt x="33" y="601"/>
                  </a:cubicBezTo>
                  <a:cubicBezTo>
                    <a:pt x="33" y="601"/>
                    <a:pt x="33" y="634"/>
                    <a:pt x="33" y="667"/>
                  </a:cubicBezTo>
                  <a:cubicBezTo>
                    <a:pt x="0" y="701"/>
                    <a:pt x="0" y="701"/>
                    <a:pt x="0" y="734"/>
                  </a:cubicBezTo>
                  <a:cubicBezTo>
                    <a:pt x="0" y="767"/>
                    <a:pt x="0" y="801"/>
                    <a:pt x="33" y="801"/>
                  </a:cubicBezTo>
                  <a:cubicBezTo>
                    <a:pt x="33" y="834"/>
                    <a:pt x="33" y="868"/>
                    <a:pt x="33" y="868"/>
                  </a:cubicBezTo>
                  <a:cubicBezTo>
                    <a:pt x="33" y="901"/>
                    <a:pt x="33" y="934"/>
                    <a:pt x="33" y="968"/>
                  </a:cubicBezTo>
                  <a:cubicBezTo>
                    <a:pt x="67" y="968"/>
                    <a:pt x="67" y="1001"/>
                    <a:pt x="67" y="1034"/>
                  </a:cubicBezTo>
                  <a:cubicBezTo>
                    <a:pt x="67" y="1034"/>
                    <a:pt x="100" y="1068"/>
                    <a:pt x="100" y="1101"/>
                  </a:cubicBezTo>
                  <a:lnTo>
                    <a:pt x="134" y="1168"/>
                  </a:lnTo>
                  <a:cubicBezTo>
                    <a:pt x="167" y="1168"/>
                    <a:pt x="167" y="1201"/>
                    <a:pt x="167" y="1201"/>
                  </a:cubicBezTo>
                  <a:cubicBezTo>
                    <a:pt x="200" y="1234"/>
                    <a:pt x="200" y="1234"/>
                    <a:pt x="234" y="1268"/>
                  </a:cubicBezTo>
                  <a:cubicBezTo>
                    <a:pt x="234" y="1268"/>
                    <a:pt x="267" y="1301"/>
                    <a:pt x="267" y="1301"/>
                  </a:cubicBezTo>
                  <a:cubicBezTo>
                    <a:pt x="300" y="1335"/>
                    <a:pt x="334" y="1335"/>
                    <a:pt x="334" y="1368"/>
                  </a:cubicBezTo>
                  <a:lnTo>
                    <a:pt x="400" y="1401"/>
                  </a:lnTo>
                  <a:cubicBezTo>
                    <a:pt x="434" y="1401"/>
                    <a:pt x="434" y="1435"/>
                    <a:pt x="467" y="1435"/>
                  </a:cubicBezTo>
                  <a:cubicBezTo>
                    <a:pt x="500" y="1435"/>
                    <a:pt x="534" y="1435"/>
                    <a:pt x="534" y="1468"/>
                  </a:cubicBezTo>
                  <a:lnTo>
                    <a:pt x="601" y="1468"/>
                  </a:lnTo>
                  <a:cubicBezTo>
                    <a:pt x="634" y="1468"/>
                    <a:pt x="667" y="1468"/>
                    <a:pt x="701" y="1501"/>
                  </a:cubicBezTo>
                  <a:lnTo>
                    <a:pt x="834" y="1501"/>
                  </a:lnTo>
                  <a:cubicBezTo>
                    <a:pt x="867" y="1468"/>
                    <a:pt x="867" y="1468"/>
                    <a:pt x="901" y="1468"/>
                  </a:cubicBezTo>
                  <a:lnTo>
                    <a:pt x="967" y="1468"/>
                  </a:lnTo>
                  <a:cubicBezTo>
                    <a:pt x="1001" y="1435"/>
                    <a:pt x="1034" y="1435"/>
                    <a:pt x="1034" y="1435"/>
                  </a:cubicBezTo>
                  <a:cubicBezTo>
                    <a:pt x="1068" y="1435"/>
                    <a:pt x="1101" y="1401"/>
                    <a:pt x="1101" y="1401"/>
                  </a:cubicBezTo>
                  <a:lnTo>
                    <a:pt x="1168" y="1368"/>
                  </a:lnTo>
                  <a:cubicBezTo>
                    <a:pt x="1201" y="1335"/>
                    <a:pt x="1201" y="1335"/>
                    <a:pt x="1234" y="1301"/>
                  </a:cubicBezTo>
                  <a:cubicBezTo>
                    <a:pt x="1234" y="1301"/>
                    <a:pt x="1268" y="1268"/>
                    <a:pt x="1301" y="1268"/>
                  </a:cubicBezTo>
                  <a:cubicBezTo>
                    <a:pt x="1301" y="1234"/>
                    <a:pt x="1334" y="1234"/>
                    <a:pt x="1334" y="1201"/>
                  </a:cubicBezTo>
                  <a:cubicBezTo>
                    <a:pt x="1334" y="1201"/>
                    <a:pt x="1368" y="1168"/>
                    <a:pt x="1368" y="1168"/>
                  </a:cubicBezTo>
                  <a:lnTo>
                    <a:pt x="1401" y="1101"/>
                  </a:lnTo>
                  <a:cubicBezTo>
                    <a:pt x="1434" y="1068"/>
                    <a:pt x="1434" y="1034"/>
                    <a:pt x="1434" y="1034"/>
                  </a:cubicBezTo>
                  <a:cubicBezTo>
                    <a:pt x="1468" y="1001"/>
                    <a:pt x="1468" y="968"/>
                    <a:pt x="1468" y="968"/>
                  </a:cubicBezTo>
                  <a:cubicBezTo>
                    <a:pt x="1468" y="934"/>
                    <a:pt x="1501" y="901"/>
                    <a:pt x="1501" y="868"/>
                  </a:cubicBezTo>
                  <a:cubicBezTo>
                    <a:pt x="1501" y="868"/>
                    <a:pt x="1501" y="834"/>
                    <a:pt x="1501" y="801"/>
                  </a:cubicBezTo>
                  <a:cubicBezTo>
                    <a:pt x="1501" y="801"/>
                    <a:pt x="1501" y="767"/>
                    <a:pt x="1501" y="734"/>
                  </a:cubicBezTo>
                  <a:cubicBezTo>
                    <a:pt x="1501" y="701"/>
                    <a:pt x="1501" y="701"/>
                    <a:pt x="1501" y="667"/>
                  </a:cubicBezTo>
                  <a:cubicBezTo>
                    <a:pt x="1501" y="634"/>
                    <a:pt x="1501" y="601"/>
                    <a:pt x="1501" y="601"/>
                  </a:cubicBezTo>
                  <a:cubicBezTo>
                    <a:pt x="1501" y="567"/>
                    <a:pt x="1468" y="534"/>
                    <a:pt x="1468" y="534"/>
                  </a:cubicBezTo>
                  <a:cubicBezTo>
                    <a:pt x="1468" y="501"/>
                    <a:pt x="1468" y="467"/>
                    <a:pt x="1434" y="434"/>
                  </a:cubicBezTo>
                  <a:cubicBezTo>
                    <a:pt x="1434" y="434"/>
                    <a:pt x="1434" y="401"/>
                    <a:pt x="1401" y="367"/>
                  </a:cubicBezTo>
                  <a:lnTo>
                    <a:pt x="1368" y="334"/>
                  </a:lnTo>
                  <a:cubicBezTo>
                    <a:pt x="1368" y="300"/>
                    <a:pt x="1368" y="267"/>
                    <a:pt x="1334" y="267"/>
                  </a:cubicBezTo>
                  <a:cubicBezTo>
                    <a:pt x="1334" y="234"/>
                    <a:pt x="1301" y="234"/>
                    <a:pt x="1301" y="200"/>
                  </a:cubicBezTo>
                  <a:cubicBezTo>
                    <a:pt x="1268" y="200"/>
                    <a:pt x="1268" y="167"/>
                    <a:pt x="1234" y="167"/>
                  </a:cubicBezTo>
                  <a:cubicBezTo>
                    <a:pt x="1201" y="134"/>
                    <a:pt x="1201" y="134"/>
                    <a:pt x="1168" y="100"/>
                  </a:cubicBezTo>
                  <a:lnTo>
                    <a:pt x="1101" y="67"/>
                  </a:lnTo>
                  <a:cubicBezTo>
                    <a:pt x="1101" y="67"/>
                    <a:pt x="1068" y="67"/>
                    <a:pt x="1034" y="34"/>
                  </a:cubicBezTo>
                  <a:lnTo>
                    <a:pt x="967" y="34"/>
                  </a:lnTo>
                  <a:cubicBezTo>
                    <a:pt x="967" y="0"/>
                    <a:pt x="934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532302" y="4707356"/>
              <a:ext cx="109725" cy="112209"/>
            </a:xfrm>
            <a:custGeom>
              <a:avLst/>
              <a:gdLst/>
              <a:ahLst/>
              <a:cxnLst/>
              <a:rect l="l" t="t" r="r" b="b"/>
              <a:pathLst>
                <a:path w="1502" h="1536" extrusionOk="0">
                  <a:moveTo>
                    <a:pt x="667" y="1"/>
                  </a:moveTo>
                  <a:cubicBezTo>
                    <a:pt x="667" y="34"/>
                    <a:pt x="634" y="34"/>
                    <a:pt x="601" y="34"/>
                  </a:cubicBezTo>
                  <a:lnTo>
                    <a:pt x="534" y="34"/>
                  </a:lnTo>
                  <a:cubicBezTo>
                    <a:pt x="501" y="67"/>
                    <a:pt x="501" y="67"/>
                    <a:pt x="467" y="67"/>
                  </a:cubicBezTo>
                  <a:cubicBezTo>
                    <a:pt x="434" y="67"/>
                    <a:pt x="401" y="101"/>
                    <a:pt x="401" y="101"/>
                  </a:cubicBezTo>
                  <a:lnTo>
                    <a:pt x="334" y="134"/>
                  </a:lnTo>
                  <a:cubicBezTo>
                    <a:pt x="301" y="168"/>
                    <a:pt x="301" y="168"/>
                    <a:pt x="267" y="201"/>
                  </a:cubicBezTo>
                  <a:cubicBezTo>
                    <a:pt x="267" y="201"/>
                    <a:pt x="234" y="234"/>
                    <a:pt x="234" y="234"/>
                  </a:cubicBezTo>
                  <a:cubicBezTo>
                    <a:pt x="200" y="268"/>
                    <a:pt x="200" y="268"/>
                    <a:pt x="167" y="301"/>
                  </a:cubicBezTo>
                  <a:cubicBezTo>
                    <a:pt x="167" y="301"/>
                    <a:pt x="134" y="334"/>
                    <a:pt x="134" y="334"/>
                  </a:cubicBezTo>
                  <a:lnTo>
                    <a:pt x="100" y="401"/>
                  </a:lnTo>
                  <a:cubicBezTo>
                    <a:pt x="67" y="434"/>
                    <a:pt x="67" y="468"/>
                    <a:pt x="67" y="468"/>
                  </a:cubicBezTo>
                  <a:cubicBezTo>
                    <a:pt x="67" y="501"/>
                    <a:pt x="34" y="534"/>
                    <a:pt x="34" y="534"/>
                  </a:cubicBezTo>
                  <a:cubicBezTo>
                    <a:pt x="34" y="568"/>
                    <a:pt x="34" y="601"/>
                    <a:pt x="34" y="635"/>
                  </a:cubicBezTo>
                  <a:cubicBezTo>
                    <a:pt x="0" y="635"/>
                    <a:pt x="0" y="668"/>
                    <a:pt x="0" y="701"/>
                  </a:cubicBezTo>
                  <a:cubicBezTo>
                    <a:pt x="0" y="701"/>
                    <a:pt x="0" y="735"/>
                    <a:pt x="0" y="768"/>
                  </a:cubicBezTo>
                  <a:cubicBezTo>
                    <a:pt x="0" y="801"/>
                    <a:pt x="0" y="835"/>
                    <a:pt x="0" y="835"/>
                  </a:cubicBezTo>
                  <a:cubicBezTo>
                    <a:pt x="0" y="868"/>
                    <a:pt x="0" y="901"/>
                    <a:pt x="34" y="901"/>
                  </a:cubicBezTo>
                  <a:cubicBezTo>
                    <a:pt x="34" y="935"/>
                    <a:pt x="34" y="968"/>
                    <a:pt x="34" y="968"/>
                  </a:cubicBezTo>
                  <a:cubicBezTo>
                    <a:pt x="34" y="1001"/>
                    <a:pt x="67" y="1035"/>
                    <a:pt x="67" y="1068"/>
                  </a:cubicBezTo>
                  <a:cubicBezTo>
                    <a:pt x="67" y="1068"/>
                    <a:pt x="67" y="1102"/>
                    <a:pt x="100" y="1135"/>
                  </a:cubicBezTo>
                  <a:lnTo>
                    <a:pt x="134" y="1168"/>
                  </a:lnTo>
                  <a:cubicBezTo>
                    <a:pt x="134" y="1202"/>
                    <a:pt x="167" y="1202"/>
                    <a:pt x="167" y="1235"/>
                  </a:cubicBezTo>
                  <a:cubicBezTo>
                    <a:pt x="200" y="1268"/>
                    <a:pt x="200" y="1268"/>
                    <a:pt x="234" y="1302"/>
                  </a:cubicBezTo>
                  <a:cubicBezTo>
                    <a:pt x="234" y="1302"/>
                    <a:pt x="267" y="1335"/>
                    <a:pt x="267" y="1335"/>
                  </a:cubicBezTo>
                  <a:cubicBezTo>
                    <a:pt x="301" y="1368"/>
                    <a:pt x="301" y="1368"/>
                    <a:pt x="334" y="1402"/>
                  </a:cubicBezTo>
                  <a:lnTo>
                    <a:pt x="401" y="1435"/>
                  </a:lnTo>
                  <a:cubicBezTo>
                    <a:pt x="401" y="1435"/>
                    <a:pt x="434" y="1468"/>
                    <a:pt x="467" y="1468"/>
                  </a:cubicBezTo>
                  <a:cubicBezTo>
                    <a:pt x="501" y="1468"/>
                    <a:pt x="501" y="1468"/>
                    <a:pt x="534" y="1502"/>
                  </a:cubicBezTo>
                  <a:lnTo>
                    <a:pt x="667" y="1502"/>
                  </a:lnTo>
                  <a:cubicBezTo>
                    <a:pt x="701" y="1535"/>
                    <a:pt x="734" y="1535"/>
                    <a:pt x="734" y="1535"/>
                  </a:cubicBezTo>
                  <a:cubicBezTo>
                    <a:pt x="768" y="1535"/>
                    <a:pt x="801" y="1535"/>
                    <a:pt x="834" y="1502"/>
                  </a:cubicBezTo>
                  <a:lnTo>
                    <a:pt x="968" y="1502"/>
                  </a:lnTo>
                  <a:cubicBezTo>
                    <a:pt x="1001" y="1468"/>
                    <a:pt x="1001" y="1468"/>
                    <a:pt x="1034" y="1468"/>
                  </a:cubicBezTo>
                  <a:cubicBezTo>
                    <a:pt x="1068" y="1435"/>
                    <a:pt x="1068" y="1435"/>
                    <a:pt x="1101" y="1435"/>
                  </a:cubicBezTo>
                  <a:lnTo>
                    <a:pt x="1168" y="1402"/>
                  </a:lnTo>
                  <a:cubicBezTo>
                    <a:pt x="1201" y="1368"/>
                    <a:pt x="1201" y="1368"/>
                    <a:pt x="1235" y="1335"/>
                  </a:cubicBezTo>
                  <a:cubicBezTo>
                    <a:pt x="1235" y="1335"/>
                    <a:pt x="1268" y="1302"/>
                    <a:pt x="1268" y="1302"/>
                  </a:cubicBezTo>
                  <a:cubicBezTo>
                    <a:pt x="1301" y="1268"/>
                    <a:pt x="1301" y="1268"/>
                    <a:pt x="1335" y="1235"/>
                  </a:cubicBezTo>
                  <a:cubicBezTo>
                    <a:pt x="1335" y="1235"/>
                    <a:pt x="1368" y="1202"/>
                    <a:pt x="1368" y="1168"/>
                  </a:cubicBezTo>
                  <a:lnTo>
                    <a:pt x="1401" y="1135"/>
                  </a:lnTo>
                  <a:cubicBezTo>
                    <a:pt x="1435" y="1102"/>
                    <a:pt x="1435" y="1068"/>
                    <a:pt x="1435" y="1068"/>
                  </a:cubicBezTo>
                  <a:cubicBezTo>
                    <a:pt x="1435" y="1035"/>
                    <a:pt x="1468" y="1001"/>
                    <a:pt x="1468" y="968"/>
                  </a:cubicBezTo>
                  <a:cubicBezTo>
                    <a:pt x="1468" y="968"/>
                    <a:pt x="1468" y="935"/>
                    <a:pt x="1468" y="901"/>
                  </a:cubicBezTo>
                  <a:cubicBezTo>
                    <a:pt x="1501" y="901"/>
                    <a:pt x="1501" y="868"/>
                    <a:pt x="1501" y="835"/>
                  </a:cubicBezTo>
                  <a:cubicBezTo>
                    <a:pt x="1501" y="801"/>
                    <a:pt x="1501" y="801"/>
                    <a:pt x="1501" y="768"/>
                  </a:cubicBezTo>
                  <a:cubicBezTo>
                    <a:pt x="1501" y="735"/>
                    <a:pt x="1501" y="701"/>
                    <a:pt x="1501" y="701"/>
                  </a:cubicBezTo>
                  <a:cubicBezTo>
                    <a:pt x="1501" y="668"/>
                    <a:pt x="1501" y="635"/>
                    <a:pt x="1468" y="635"/>
                  </a:cubicBezTo>
                  <a:cubicBezTo>
                    <a:pt x="1468" y="601"/>
                    <a:pt x="1468" y="568"/>
                    <a:pt x="1468" y="534"/>
                  </a:cubicBezTo>
                  <a:cubicBezTo>
                    <a:pt x="1468" y="534"/>
                    <a:pt x="1435" y="501"/>
                    <a:pt x="1435" y="468"/>
                  </a:cubicBezTo>
                  <a:cubicBezTo>
                    <a:pt x="1435" y="468"/>
                    <a:pt x="1435" y="434"/>
                    <a:pt x="1401" y="401"/>
                  </a:cubicBezTo>
                  <a:lnTo>
                    <a:pt x="1368" y="334"/>
                  </a:lnTo>
                  <a:cubicBezTo>
                    <a:pt x="1368" y="334"/>
                    <a:pt x="1335" y="301"/>
                    <a:pt x="1335" y="301"/>
                  </a:cubicBezTo>
                  <a:cubicBezTo>
                    <a:pt x="1301" y="268"/>
                    <a:pt x="1301" y="268"/>
                    <a:pt x="1268" y="234"/>
                  </a:cubicBezTo>
                  <a:cubicBezTo>
                    <a:pt x="1268" y="234"/>
                    <a:pt x="1235" y="201"/>
                    <a:pt x="1235" y="201"/>
                  </a:cubicBezTo>
                  <a:cubicBezTo>
                    <a:pt x="1201" y="168"/>
                    <a:pt x="1201" y="168"/>
                    <a:pt x="1168" y="134"/>
                  </a:cubicBezTo>
                  <a:lnTo>
                    <a:pt x="1101" y="101"/>
                  </a:lnTo>
                  <a:cubicBezTo>
                    <a:pt x="1068" y="101"/>
                    <a:pt x="1068" y="67"/>
                    <a:pt x="1034" y="67"/>
                  </a:cubicBezTo>
                  <a:cubicBezTo>
                    <a:pt x="1001" y="67"/>
                    <a:pt x="1001" y="67"/>
                    <a:pt x="968" y="34"/>
                  </a:cubicBezTo>
                  <a:lnTo>
                    <a:pt x="901" y="34"/>
                  </a:lnTo>
                  <a:cubicBezTo>
                    <a:pt x="868" y="34"/>
                    <a:pt x="834" y="34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6993" y="4868219"/>
              <a:ext cx="109725" cy="10972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667" y="0"/>
                  </a:moveTo>
                  <a:cubicBezTo>
                    <a:pt x="634" y="0"/>
                    <a:pt x="634" y="34"/>
                    <a:pt x="601" y="34"/>
                  </a:cubicBezTo>
                  <a:lnTo>
                    <a:pt x="534" y="34"/>
                  </a:lnTo>
                  <a:cubicBezTo>
                    <a:pt x="501" y="34"/>
                    <a:pt x="467" y="67"/>
                    <a:pt x="467" y="67"/>
                  </a:cubicBezTo>
                  <a:cubicBezTo>
                    <a:pt x="434" y="67"/>
                    <a:pt x="401" y="100"/>
                    <a:pt x="401" y="100"/>
                  </a:cubicBezTo>
                  <a:lnTo>
                    <a:pt x="334" y="134"/>
                  </a:lnTo>
                  <a:cubicBezTo>
                    <a:pt x="301" y="167"/>
                    <a:pt x="301" y="167"/>
                    <a:pt x="267" y="167"/>
                  </a:cubicBezTo>
                  <a:cubicBezTo>
                    <a:pt x="234" y="200"/>
                    <a:pt x="234" y="200"/>
                    <a:pt x="200" y="234"/>
                  </a:cubicBezTo>
                  <a:cubicBezTo>
                    <a:pt x="200" y="234"/>
                    <a:pt x="167" y="267"/>
                    <a:pt x="167" y="301"/>
                  </a:cubicBezTo>
                  <a:cubicBezTo>
                    <a:pt x="134" y="301"/>
                    <a:pt x="134" y="334"/>
                    <a:pt x="134" y="334"/>
                  </a:cubicBezTo>
                  <a:lnTo>
                    <a:pt x="67" y="401"/>
                  </a:lnTo>
                  <a:cubicBezTo>
                    <a:pt x="67" y="434"/>
                    <a:pt x="67" y="467"/>
                    <a:pt x="67" y="467"/>
                  </a:cubicBezTo>
                  <a:cubicBezTo>
                    <a:pt x="34" y="501"/>
                    <a:pt x="34" y="534"/>
                    <a:pt x="34" y="534"/>
                  </a:cubicBezTo>
                  <a:cubicBezTo>
                    <a:pt x="34" y="567"/>
                    <a:pt x="0" y="601"/>
                    <a:pt x="0" y="601"/>
                  </a:cubicBezTo>
                  <a:cubicBezTo>
                    <a:pt x="0" y="634"/>
                    <a:pt x="0" y="667"/>
                    <a:pt x="0" y="701"/>
                  </a:cubicBezTo>
                  <a:cubicBezTo>
                    <a:pt x="0" y="701"/>
                    <a:pt x="0" y="734"/>
                    <a:pt x="0" y="768"/>
                  </a:cubicBezTo>
                  <a:cubicBezTo>
                    <a:pt x="0" y="801"/>
                    <a:pt x="0" y="801"/>
                    <a:pt x="0" y="834"/>
                  </a:cubicBezTo>
                  <a:cubicBezTo>
                    <a:pt x="0" y="868"/>
                    <a:pt x="0" y="868"/>
                    <a:pt x="0" y="901"/>
                  </a:cubicBezTo>
                  <a:cubicBezTo>
                    <a:pt x="0" y="934"/>
                    <a:pt x="34" y="968"/>
                    <a:pt x="34" y="968"/>
                  </a:cubicBezTo>
                  <a:cubicBezTo>
                    <a:pt x="34" y="1001"/>
                    <a:pt x="34" y="1034"/>
                    <a:pt x="67" y="1034"/>
                  </a:cubicBezTo>
                  <a:cubicBezTo>
                    <a:pt x="67" y="1068"/>
                    <a:pt x="67" y="1101"/>
                    <a:pt x="67" y="1101"/>
                  </a:cubicBezTo>
                  <a:lnTo>
                    <a:pt x="134" y="1168"/>
                  </a:lnTo>
                  <a:cubicBezTo>
                    <a:pt x="134" y="1201"/>
                    <a:pt x="134" y="1201"/>
                    <a:pt x="167" y="1235"/>
                  </a:cubicBezTo>
                  <a:cubicBezTo>
                    <a:pt x="167" y="1235"/>
                    <a:pt x="200" y="1268"/>
                    <a:pt x="200" y="1301"/>
                  </a:cubicBezTo>
                  <a:cubicBezTo>
                    <a:pt x="234" y="1301"/>
                    <a:pt x="234" y="1335"/>
                    <a:pt x="267" y="1335"/>
                  </a:cubicBezTo>
                  <a:cubicBezTo>
                    <a:pt x="267" y="1368"/>
                    <a:pt x="301" y="1368"/>
                    <a:pt x="334" y="1368"/>
                  </a:cubicBezTo>
                  <a:lnTo>
                    <a:pt x="401" y="1435"/>
                  </a:lnTo>
                  <a:cubicBezTo>
                    <a:pt x="401" y="1435"/>
                    <a:pt x="434" y="1435"/>
                    <a:pt x="467" y="1468"/>
                  </a:cubicBezTo>
                  <a:lnTo>
                    <a:pt x="534" y="1468"/>
                  </a:lnTo>
                  <a:cubicBezTo>
                    <a:pt x="567" y="1501"/>
                    <a:pt x="567" y="1501"/>
                    <a:pt x="601" y="1501"/>
                  </a:cubicBezTo>
                  <a:lnTo>
                    <a:pt x="901" y="1501"/>
                  </a:lnTo>
                  <a:cubicBezTo>
                    <a:pt x="901" y="1501"/>
                    <a:pt x="934" y="1501"/>
                    <a:pt x="968" y="1468"/>
                  </a:cubicBezTo>
                  <a:lnTo>
                    <a:pt x="1034" y="1468"/>
                  </a:lnTo>
                  <a:cubicBezTo>
                    <a:pt x="1068" y="1435"/>
                    <a:pt x="1068" y="1435"/>
                    <a:pt x="1101" y="1435"/>
                  </a:cubicBezTo>
                  <a:lnTo>
                    <a:pt x="1168" y="1368"/>
                  </a:lnTo>
                  <a:cubicBezTo>
                    <a:pt x="1168" y="1368"/>
                    <a:pt x="1201" y="1368"/>
                    <a:pt x="1201" y="1335"/>
                  </a:cubicBezTo>
                  <a:cubicBezTo>
                    <a:pt x="1235" y="1335"/>
                    <a:pt x="1268" y="1301"/>
                    <a:pt x="1268" y="1301"/>
                  </a:cubicBezTo>
                  <a:cubicBezTo>
                    <a:pt x="1301" y="1268"/>
                    <a:pt x="1301" y="1268"/>
                    <a:pt x="1335" y="1235"/>
                  </a:cubicBezTo>
                  <a:cubicBezTo>
                    <a:pt x="1335" y="1201"/>
                    <a:pt x="1335" y="1201"/>
                    <a:pt x="1368" y="1168"/>
                  </a:cubicBezTo>
                  <a:lnTo>
                    <a:pt x="1401" y="1101"/>
                  </a:lnTo>
                  <a:cubicBezTo>
                    <a:pt x="1401" y="1101"/>
                    <a:pt x="1435" y="1068"/>
                    <a:pt x="1435" y="1034"/>
                  </a:cubicBezTo>
                  <a:cubicBezTo>
                    <a:pt x="1435" y="1034"/>
                    <a:pt x="1435" y="1001"/>
                    <a:pt x="1468" y="968"/>
                  </a:cubicBezTo>
                  <a:cubicBezTo>
                    <a:pt x="1468" y="968"/>
                    <a:pt x="1468" y="934"/>
                    <a:pt x="1468" y="901"/>
                  </a:cubicBezTo>
                  <a:cubicBezTo>
                    <a:pt x="1468" y="901"/>
                    <a:pt x="1501" y="868"/>
                    <a:pt x="1501" y="834"/>
                  </a:cubicBezTo>
                  <a:cubicBezTo>
                    <a:pt x="1501" y="801"/>
                    <a:pt x="1501" y="801"/>
                    <a:pt x="1501" y="768"/>
                  </a:cubicBezTo>
                  <a:cubicBezTo>
                    <a:pt x="1501" y="734"/>
                    <a:pt x="1501" y="701"/>
                    <a:pt x="1501" y="701"/>
                  </a:cubicBezTo>
                  <a:cubicBezTo>
                    <a:pt x="1468" y="667"/>
                    <a:pt x="1468" y="634"/>
                    <a:pt x="1468" y="601"/>
                  </a:cubicBezTo>
                  <a:cubicBezTo>
                    <a:pt x="1468" y="601"/>
                    <a:pt x="1468" y="567"/>
                    <a:pt x="1468" y="534"/>
                  </a:cubicBezTo>
                  <a:cubicBezTo>
                    <a:pt x="1435" y="534"/>
                    <a:pt x="1435" y="501"/>
                    <a:pt x="1435" y="467"/>
                  </a:cubicBezTo>
                  <a:cubicBezTo>
                    <a:pt x="1435" y="467"/>
                    <a:pt x="1401" y="434"/>
                    <a:pt x="1401" y="401"/>
                  </a:cubicBezTo>
                  <a:lnTo>
                    <a:pt x="1368" y="334"/>
                  </a:lnTo>
                  <a:cubicBezTo>
                    <a:pt x="1335" y="334"/>
                    <a:pt x="1335" y="301"/>
                    <a:pt x="1335" y="301"/>
                  </a:cubicBezTo>
                  <a:cubicBezTo>
                    <a:pt x="1301" y="267"/>
                    <a:pt x="1301" y="234"/>
                    <a:pt x="1268" y="234"/>
                  </a:cubicBezTo>
                  <a:cubicBezTo>
                    <a:pt x="1268" y="200"/>
                    <a:pt x="1235" y="200"/>
                    <a:pt x="1201" y="167"/>
                  </a:cubicBezTo>
                  <a:cubicBezTo>
                    <a:pt x="1201" y="167"/>
                    <a:pt x="1168" y="134"/>
                    <a:pt x="1168" y="134"/>
                  </a:cubicBezTo>
                  <a:lnTo>
                    <a:pt x="1101" y="100"/>
                  </a:lnTo>
                  <a:cubicBezTo>
                    <a:pt x="1068" y="100"/>
                    <a:pt x="1034" y="67"/>
                    <a:pt x="1034" y="67"/>
                  </a:cubicBezTo>
                  <a:cubicBezTo>
                    <a:pt x="1001" y="67"/>
                    <a:pt x="968" y="34"/>
                    <a:pt x="968" y="34"/>
                  </a:cubicBezTo>
                  <a:lnTo>
                    <a:pt x="901" y="34"/>
                  </a:lnTo>
                  <a:cubicBezTo>
                    <a:pt x="868" y="0"/>
                    <a:pt x="834" y="0"/>
                    <a:pt x="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35185" y="3406141"/>
              <a:ext cx="1047938" cy="1674144"/>
            </a:xfrm>
            <a:custGeom>
              <a:avLst/>
              <a:gdLst/>
              <a:ahLst/>
              <a:cxnLst/>
              <a:rect l="l" t="t" r="r" b="b"/>
              <a:pathLst>
                <a:path w="14345" h="22917" extrusionOk="0">
                  <a:moveTo>
                    <a:pt x="4237" y="0"/>
                  </a:moveTo>
                  <a:lnTo>
                    <a:pt x="4237" y="5938"/>
                  </a:lnTo>
                  <a:cubicBezTo>
                    <a:pt x="4237" y="5971"/>
                    <a:pt x="4203" y="5971"/>
                    <a:pt x="4203" y="6004"/>
                  </a:cubicBezTo>
                  <a:lnTo>
                    <a:pt x="2569" y="11675"/>
                  </a:lnTo>
                  <a:lnTo>
                    <a:pt x="201" y="19914"/>
                  </a:lnTo>
                  <a:cubicBezTo>
                    <a:pt x="0" y="20648"/>
                    <a:pt x="134" y="21382"/>
                    <a:pt x="601" y="21982"/>
                  </a:cubicBezTo>
                  <a:cubicBezTo>
                    <a:pt x="1035" y="22583"/>
                    <a:pt x="1735" y="22916"/>
                    <a:pt x="2469" y="22916"/>
                  </a:cubicBezTo>
                  <a:lnTo>
                    <a:pt x="11876" y="22916"/>
                  </a:lnTo>
                  <a:cubicBezTo>
                    <a:pt x="12609" y="22916"/>
                    <a:pt x="13310" y="22583"/>
                    <a:pt x="13744" y="21982"/>
                  </a:cubicBezTo>
                  <a:cubicBezTo>
                    <a:pt x="14211" y="21415"/>
                    <a:pt x="14344" y="20648"/>
                    <a:pt x="14144" y="19948"/>
                  </a:cubicBezTo>
                  <a:lnTo>
                    <a:pt x="11809" y="11575"/>
                  </a:lnTo>
                  <a:lnTo>
                    <a:pt x="10241" y="6038"/>
                  </a:lnTo>
                  <a:cubicBezTo>
                    <a:pt x="10241" y="6038"/>
                    <a:pt x="10241" y="6004"/>
                    <a:pt x="10241" y="6004"/>
                  </a:cubicBezTo>
                  <a:lnTo>
                    <a:pt x="102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237465" y="3213574"/>
              <a:ext cx="655573" cy="248671"/>
            </a:xfrm>
            <a:custGeom>
              <a:avLst/>
              <a:gdLst/>
              <a:ahLst/>
              <a:cxnLst/>
              <a:rect l="l" t="t" r="r" b="b"/>
              <a:pathLst>
                <a:path w="8974" h="3404" extrusionOk="0">
                  <a:moveTo>
                    <a:pt x="1701" y="1"/>
                  </a:moveTo>
                  <a:cubicBezTo>
                    <a:pt x="767" y="1"/>
                    <a:pt x="0" y="768"/>
                    <a:pt x="0" y="1702"/>
                  </a:cubicBezTo>
                  <a:cubicBezTo>
                    <a:pt x="0" y="2636"/>
                    <a:pt x="767" y="3403"/>
                    <a:pt x="1701" y="3403"/>
                  </a:cubicBezTo>
                  <a:lnTo>
                    <a:pt x="7272" y="3403"/>
                  </a:lnTo>
                  <a:cubicBezTo>
                    <a:pt x="8206" y="3403"/>
                    <a:pt x="8973" y="2636"/>
                    <a:pt x="8973" y="1702"/>
                  </a:cubicBezTo>
                  <a:cubicBezTo>
                    <a:pt x="8973" y="768"/>
                    <a:pt x="8206" y="1"/>
                    <a:pt x="7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035185" y="4251653"/>
              <a:ext cx="1047938" cy="831045"/>
            </a:xfrm>
            <a:custGeom>
              <a:avLst/>
              <a:gdLst/>
              <a:ahLst/>
              <a:cxnLst/>
              <a:rect l="l" t="t" r="r" b="b"/>
              <a:pathLst>
                <a:path w="14345" h="11376" extrusionOk="0">
                  <a:moveTo>
                    <a:pt x="11809" y="1"/>
                  </a:moveTo>
                  <a:lnTo>
                    <a:pt x="9841" y="1102"/>
                  </a:lnTo>
                  <a:cubicBezTo>
                    <a:pt x="9657" y="1194"/>
                    <a:pt x="9460" y="1236"/>
                    <a:pt x="9264" y="1236"/>
                  </a:cubicBezTo>
                  <a:cubicBezTo>
                    <a:pt x="9033" y="1236"/>
                    <a:pt x="8805" y="1177"/>
                    <a:pt x="8607" y="1068"/>
                  </a:cubicBezTo>
                  <a:cubicBezTo>
                    <a:pt x="8173" y="802"/>
                    <a:pt x="7706" y="668"/>
                    <a:pt x="7239" y="668"/>
                  </a:cubicBezTo>
                  <a:cubicBezTo>
                    <a:pt x="6805" y="668"/>
                    <a:pt x="6338" y="768"/>
                    <a:pt x="5938" y="968"/>
                  </a:cubicBezTo>
                  <a:lnTo>
                    <a:pt x="5805" y="1035"/>
                  </a:lnTo>
                  <a:cubicBezTo>
                    <a:pt x="5621" y="1127"/>
                    <a:pt x="5418" y="1178"/>
                    <a:pt x="5211" y="1178"/>
                  </a:cubicBezTo>
                  <a:cubicBezTo>
                    <a:pt x="5041" y="1178"/>
                    <a:pt x="4869" y="1144"/>
                    <a:pt x="4704" y="1068"/>
                  </a:cubicBezTo>
                  <a:lnTo>
                    <a:pt x="2569" y="101"/>
                  </a:lnTo>
                  <a:lnTo>
                    <a:pt x="201" y="8340"/>
                  </a:lnTo>
                  <a:cubicBezTo>
                    <a:pt x="0" y="9074"/>
                    <a:pt x="134" y="9808"/>
                    <a:pt x="601" y="10408"/>
                  </a:cubicBezTo>
                  <a:cubicBezTo>
                    <a:pt x="1035" y="11009"/>
                    <a:pt x="1735" y="11376"/>
                    <a:pt x="2469" y="11376"/>
                  </a:cubicBezTo>
                  <a:lnTo>
                    <a:pt x="11876" y="11376"/>
                  </a:lnTo>
                  <a:cubicBezTo>
                    <a:pt x="12609" y="11376"/>
                    <a:pt x="13310" y="11009"/>
                    <a:pt x="13744" y="10408"/>
                  </a:cubicBezTo>
                  <a:cubicBezTo>
                    <a:pt x="14211" y="9841"/>
                    <a:pt x="14344" y="9074"/>
                    <a:pt x="14144" y="8374"/>
                  </a:cubicBezTo>
                  <a:lnTo>
                    <a:pt x="118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362597" y="3569341"/>
              <a:ext cx="1060138" cy="1513356"/>
            </a:xfrm>
            <a:custGeom>
              <a:avLst/>
              <a:gdLst/>
              <a:ahLst/>
              <a:cxnLst/>
              <a:rect l="l" t="t" r="r" b="b"/>
              <a:pathLst>
                <a:path w="14512" h="20716" extrusionOk="0">
                  <a:moveTo>
                    <a:pt x="5038" y="1"/>
                  </a:moveTo>
                  <a:cubicBezTo>
                    <a:pt x="4604" y="1"/>
                    <a:pt x="4504" y="535"/>
                    <a:pt x="4504" y="968"/>
                  </a:cubicBezTo>
                  <a:lnTo>
                    <a:pt x="4504" y="6606"/>
                  </a:lnTo>
                  <a:cubicBezTo>
                    <a:pt x="1602" y="7740"/>
                    <a:pt x="1" y="10408"/>
                    <a:pt x="1" y="13344"/>
                  </a:cubicBezTo>
                  <a:cubicBezTo>
                    <a:pt x="1" y="14211"/>
                    <a:pt x="101" y="15045"/>
                    <a:pt x="368" y="15812"/>
                  </a:cubicBezTo>
                  <a:cubicBezTo>
                    <a:pt x="1369" y="18614"/>
                    <a:pt x="4004" y="20649"/>
                    <a:pt x="7139" y="20716"/>
                  </a:cubicBezTo>
                  <a:lnTo>
                    <a:pt x="7239" y="20716"/>
                  </a:lnTo>
                  <a:cubicBezTo>
                    <a:pt x="8440" y="20716"/>
                    <a:pt x="9574" y="20416"/>
                    <a:pt x="10608" y="19882"/>
                  </a:cubicBezTo>
                  <a:cubicBezTo>
                    <a:pt x="10675" y="19848"/>
                    <a:pt x="10742" y="19815"/>
                    <a:pt x="10775" y="19748"/>
                  </a:cubicBezTo>
                  <a:cubicBezTo>
                    <a:pt x="12310" y="18881"/>
                    <a:pt x="13511" y="17480"/>
                    <a:pt x="14111" y="15812"/>
                  </a:cubicBezTo>
                  <a:cubicBezTo>
                    <a:pt x="14378" y="15045"/>
                    <a:pt x="14511" y="14211"/>
                    <a:pt x="14511" y="13344"/>
                  </a:cubicBezTo>
                  <a:cubicBezTo>
                    <a:pt x="14511" y="11843"/>
                    <a:pt x="14078" y="10408"/>
                    <a:pt x="13277" y="9241"/>
                  </a:cubicBezTo>
                  <a:cubicBezTo>
                    <a:pt x="13244" y="9141"/>
                    <a:pt x="13344" y="9041"/>
                    <a:pt x="13277" y="8941"/>
                  </a:cubicBezTo>
                  <a:cubicBezTo>
                    <a:pt x="12476" y="7907"/>
                    <a:pt x="11209" y="7073"/>
                    <a:pt x="10375" y="6572"/>
                  </a:cubicBezTo>
                  <a:lnTo>
                    <a:pt x="10375" y="968"/>
                  </a:lnTo>
                  <a:cubicBezTo>
                    <a:pt x="10375" y="535"/>
                    <a:pt x="9775" y="1"/>
                    <a:pt x="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62467" y="3515793"/>
              <a:ext cx="655573" cy="248598"/>
            </a:xfrm>
            <a:custGeom>
              <a:avLst/>
              <a:gdLst/>
              <a:ahLst/>
              <a:cxnLst/>
              <a:rect l="l" t="t" r="r" b="b"/>
              <a:pathLst>
                <a:path w="8974" h="3403" extrusionOk="0">
                  <a:moveTo>
                    <a:pt x="1701" y="0"/>
                  </a:moveTo>
                  <a:cubicBezTo>
                    <a:pt x="767" y="0"/>
                    <a:pt x="0" y="767"/>
                    <a:pt x="0" y="1701"/>
                  </a:cubicBezTo>
                  <a:cubicBezTo>
                    <a:pt x="0" y="2635"/>
                    <a:pt x="767" y="3403"/>
                    <a:pt x="1701" y="3403"/>
                  </a:cubicBezTo>
                  <a:lnTo>
                    <a:pt x="7272" y="3403"/>
                  </a:lnTo>
                  <a:cubicBezTo>
                    <a:pt x="8206" y="3403"/>
                    <a:pt x="8973" y="2635"/>
                    <a:pt x="8973" y="1701"/>
                  </a:cubicBezTo>
                  <a:cubicBezTo>
                    <a:pt x="8973" y="767"/>
                    <a:pt x="8206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386996" y="4584043"/>
              <a:ext cx="1008928" cy="498656"/>
            </a:xfrm>
            <a:custGeom>
              <a:avLst/>
              <a:gdLst/>
              <a:ahLst/>
              <a:cxnLst/>
              <a:rect l="l" t="t" r="r" b="b"/>
              <a:pathLst>
                <a:path w="13811" h="6826" extrusionOk="0">
                  <a:moveTo>
                    <a:pt x="4314" y="1"/>
                  </a:moveTo>
                  <a:cubicBezTo>
                    <a:pt x="3881" y="1"/>
                    <a:pt x="3443" y="108"/>
                    <a:pt x="3069" y="321"/>
                  </a:cubicBezTo>
                  <a:lnTo>
                    <a:pt x="0" y="1889"/>
                  </a:lnTo>
                  <a:cubicBezTo>
                    <a:pt x="1001" y="4724"/>
                    <a:pt x="3670" y="6759"/>
                    <a:pt x="6805" y="6826"/>
                  </a:cubicBezTo>
                  <a:lnTo>
                    <a:pt x="6905" y="6826"/>
                  </a:lnTo>
                  <a:cubicBezTo>
                    <a:pt x="8106" y="6826"/>
                    <a:pt x="9240" y="6526"/>
                    <a:pt x="10308" y="5992"/>
                  </a:cubicBezTo>
                  <a:cubicBezTo>
                    <a:pt x="10341" y="5958"/>
                    <a:pt x="10408" y="5925"/>
                    <a:pt x="10441" y="5858"/>
                  </a:cubicBezTo>
                  <a:cubicBezTo>
                    <a:pt x="11976" y="4991"/>
                    <a:pt x="13177" y="3590"/>
                    <a:pt x="13777" y="1922"/>
                  </a:cubicBezTo>
                  <a:cubicBezTo>
                    <a:pt x="13777" y="1856"/>
                    <a:pt x="13810" y="1822"/>
                    <a:pt x="13810" y="1789"/>
                  </a:cubicBezTo>
                  <a:cubicBezTo>
                    <a:pt x="13810" y="1789"/>
                    <a:pt x="12943" y="1322"/>
                    <a:pt x="12076" y="888"/>
                  </a:cubicBezTo>
                  <a:cubicBezTo>
                    <a:pt x="11557" y="618"/>
                    <a:pt x="10986" y="503"/>
                    <a:pt x="10412" y="503"/>
                  </a:cubicBezTo>
                  <a:cubicBezTo>
                    <a:pt x="10064" y="503"/>
                    <a:pt x="9714" y="546"/>
                    <a:pt x="9374" y="621"/>
                  </a:cubicBezTo>
                  <a:cubicBezTo>
                    <a:pt x="9107" y="688"/>
                    <a:pt x="8840" y="721"/>
                    <a:pt x="8540" y="721"/>
                  </a:cubicBezTo>
                  <a:cubicBezTo>
                    <a:pt x="7939" y="721"/>
                    <a:pt x="7472" y="588"/>
                    <a:pt x="7039" y="388"/>
                  </a:cubicBezTo>
                  <a:lnTo>
                    <a:pt x="7005" y="421"/>
                  </a:lnTo>
                  <a:lnTo>
                    <a:pt x="6905" y="354"/>
                  </a:lnTo>
                  <a:cubicBezTo>
                    <a:pt x="6505" y="154"/>
                    <a:pt x="6071" y="54"/>
                    <a:pt x="5638" y="54"/>
                  </a:cubicBezTo>
                  <a:cubicBezTo>
                    <a:pt x="5304" y="54"/>
                    <a:pt x="4971" y="54"/>
                    <a:pt x="4637" y="21"/>
                  </a:cubicBezTo>
                  <a:cubicBezTo>
                    <a:pt x="4530" y="8"/>
                    <a:pt x="4422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07909" y="4512373"/>
              <a:ext cx="109725" cy="10972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601" y="0"/>
                  </a:moveTo>
                  <a:cubicBezTo>
                    <a:pt x="601" y="0"/>
                    <a:pt x="567" y="0"/>
                    <a:pt x="534" y="34"/>
                  </a:cubicBezTo>
                  <a:lnTo>
                    <a:pt x="467" y="34"/>
                  </a:lnTo>
                  <a:cubicBezTo>
                    <a:pt x="434" y="67"/>
                    <a:pt x="434" y="67"/>
                    <a:pt x="401" y="67"/>
                  </a:cubicBezTo>
                  <a:lnTo>
                    <a:pt x="334" y="100"/>
                  </a:lnTo>
                  <a:cubicBezTo>
                    <a:pt x="334" y="134"/>
                    <a:pt x="300" y="134"/>
                    <a:pt x="267" y="167"/>
                  </a:cubicBezTo>
                  <a:cubicBezTo>
                    <a:pt x="267" y="167"/>
                    <a:pt x="234" y="200"/>
                    <a:pt x="234" y="200"/>
                  </a:cubicBezTo>
                  <a:cubicBezTo>
                    <a:pt x="200" y="234"/>
                    <a:pt x="200" y="234"/>
                    <a:pt x="167" y="267"/>
                  </a:cubicBezTo>
                  <a:cubicBezTo>
                    <a:pt x="167" y="267"/>
                    <a:pt x="134" y="301"/>
                    <a:pt x="134" y="334"/>
                  </a:cubicBezTo>
                  <a:lnTo>
                    <a:pt x="100" y="367"/>
                  </a:lnTo>
                  <a:cubicBezTo>
                    <a:pt x="100" y="401"/>
                    <a:pt x="67" y="434"/>
                    <a:pt x="67" y="434"/>
                  </a:cubicBezTo>
                  <a:cubicBezTo>
                    <a:pt x="67" y="467"/>
                    <a:pt x="67" y="501"/>
                    <a:pt x="34" y="534"/>
                  </a:cubicBezTo>
                  <a:cubicBezTo>
                    <a:pt x="34" y="534"/>
                    <a:pt x="34" y="567"/>
                    <a:pt x="34" y="601"/>
                  </a:cubicBezTo>
                  <a:cubicBezTo>
                    <a:pt x="34" y="601"/>
                    <a:pt x="34" y="634"/>
                    <a:pt x="34" y="667"/>
                  </a:cubicBezTo>
                  <a:cubicBezTo>
                    <a:pt x="0" y="701"/>
                    <a:pt x="0" y="701"/>
                    <a:pt x="0" y="734"/>
                  </a:cubicBezTo>
                  <a:cubicBezTo>
                    <a:pt x="0" y="768"/>
                    <a:pt x="0" y="801"/>
                    <a:pt x="34" y="801"/>
                  </a:cubicBezTo>
                  <a:cubicBezTo>
                    <a:pt x="34" y="834"/>
                    <a:pt x="34" y="868"/>
                    <a:pt x="34" y="868"/>
                  </a:cubicBezTo>
                  <a:cubicBezTo>
                    <a:pt x="34" y="901"/>
                    <a:pt x="34" y="934"/>
                    <a:pt x="34" y="968"/>
                  </a:cubicBezTo>
                  <a:cubicBezTo>
                    <a:pt x="67" y="968"/>
                    <a:pt x="67" y="1001"/>
                    <a:pt x="67" y="1034"/>
                  </a:cubicBezTo>
                  <a:cubicBezTo>
                    <a:pt x="67" y="1034"/>
                    <a:pt x="100" y="1068"/>
                    <a:pt x="100" y="1101"/>
                  </a:cubicBezTo>
                  <a:lnTo>
                    <a:pt x="134" y="1168"/>
                  </a:lnTo>
                  <a:cubicBezTo>
                    <a:pt x="167" y="1168"/>
                    <a:pt x="167" y="1201"/>
                    <a:pt x="167" y="1201"/>
                  </a:cubicBezTo>
                  <a:cubicBezTo>
                    <a:pt x="200" y="1235"/>
                    <a:pt x="200" y="1235"/>
                    <a:pt x="234" y="1268"/>
                  </a:cubicBezTo>
                  <a:cubicBezTo>
                    <a:pt x="234" y="1268"/>
                    <a:pt x="267" y="1301"/>
                    <a:pt x="267" y="1301"/>
                  </a:cubicBezTo>
                  <a:cubicBezTo>
                    <a:pt x="300" y="1335"/>
                    <a:pt x="334" y="1335"/>
                    <a:pt x="334" y="1368"/>
                  </a:cubicBezTo>
                  <a:lnTo>
                    <a:pt x="401" y="1401"/>
                  </a:lnTo>
                  <a:cubicBezTo>
                    <a:pt x="434" y="1401"/>
                    <a:pt x="434" y="1435"/>
                    <a:pt x="467" y="1435"/>
                  </a:cubicBezTo>
                  <a:cubicBezTo>
                    <a:pt x="501" y="1435"/>
                    <a:pt x="534" y="1435"/>
                    <a:pt x="534" y="1468"/>
                  </a:cubicBezTo>
                  <a:lnTo>
                    <a:pt x="601" y="1468"/>
                  </a:lnTo>
                  <a:cubicBezTo>
                    <a:pt x="634" y="1468"/>
                    <a:pt x="667" y="1468"/>
                    <a:pt x="701" y="1501"/>
                  </a:cubicBezTo>
                  <a:lnTo>
                    <a:pt x="834" y="1501"/>
                  </a:lnTo>
                  <a:cubicBezTo>
                    <a:pt x="868" y="1468"/>
                    <a:pt x="868" y="1468"/>
                    <a:pt x="901" y="1468"/>
                  </a:cubicBezTo>
                  <a:lnTo>
                    <a:pt x="968" y="1468"/>
                  </a:lnTo>
                  <a:cubicBezTo>
                    <a:pt x="1001" y="1435"/>
                    <a:pt x="1034" y="1435"/>
                    <a:pt x="1034" y="1435"/>
                  </a:cubicBezTo>
                  <a:cubicBezTo>
                    <a:pt x="1068" y="1435"/>
                    <a:pt x="1101" y="1401"/>
                    <a:pt x="1101" y="1401"/>
                  </a:cubicBezTo>
                  <a:lnTo>
                    <a:pt x="1168" y="1368"/>
                  </a:lnTo>
                  <a:cubicBezTo>
                    <a:pt x="1201" y="1335"/>
                    <a:pt x="1201" y="1335"/>
                    <a:pt x="1234" y="1301"/>
                  </a:cubicBezTo>
                  <a:cubicBezTo>
                    <a:pt x="1234" y="1301"/>
                    <a:pt x="1268" y="1268"/>
                    <a:pt x="1301" y="1268"/>
                  </a:cubicBezTo>
                  <a:cubicBezTo>
                    <a:pt x="1301" y="1235"/>
                    <a:pt x="1335" y="1235"/>
                    <a:pt x="1335" y="1201"/>
                  </a:cubicBezTo>
                  <a:cubicBezTo>
                    <a:pt x="1335" y="1201"/>
                    <a:pt x="1368" y="1168"/>
                    <a:pt x="1368" y="1168"/>
                  </a:cubicBezTo>
                  <a:lnTo>
                    <a:pt x="1401" y="1101"/>
                  </a:lnTo>
                  <a:cubicBezTo>
                    <a:pt x="1435" y="1068"/>
                    <a:pt x="1435" y="1034"/>
                    <a:pt x="1435" y="1034"/>
                  </a:cubicBezTo>
                  <a:cubicBezTo>
                    <a:pt x="1468" y="1001"/>
                    <a:pt x="1468" y="968"/>
                    <a:pt x="1468" y="968"/>
                  </a:cubicBezTo>
                  <a:cubicBezTo>
                    <a:pt x="1468" y="934"/>
                    <a:pt x="1501" y="901"/>
                    <a:pt x="1501" y="868"/>
                  </a:cubicBezTo>
                  <a:cubicBezTo>
                    <a:pt x="1501" y="868"/>
                    <a:pt x="1501" y="834"/>
                    <a:pt x="1501" y="801"/>
                  </a:cubicBezTo>
                  <a:cubicBezTo>
                    <a:pt x="1501" y="801"/>
                    <a:pt x="1501" y="768"/>
                    <a:pt x="1501" y="734"/>
                  </a:cubicBezTo>
                  <a:cubicBezTo>
                    <a:pt x="1501" y="701"/>
                    <a:pt x="1501" y="701"/>
                    <a:pt x="1501" y="667"/>
                  </a:cubicBezTo>
                  <a:cubicBezTo>
                    <a:pt x="1501" y="634"/>
                    <a:pt x="1501" y="601"/>
                    <a:pt x="1501" y="601"/>
                  </a:cubicBezTo>
                  <a:cubicBezTo>
                    <a:pt x="1501" y="567"/>
                    <a:pt x="1468" y="534"/>
                    <a:pt x="1468" y="534"/>
                  </a:cubicBezTo>
                  <a:cubicBezTo>
                    <a:pt x="1468" y="501"/>
                    <a:pt x="1468" y="467"/>
                    <a:pt x="1435" y="434"/>
                  </a:cubicBezTo>
                  <a:cubicBezTo>
                    <a:pt x="1435" y="434"/>
                    <a:pt x="1435" y="401"/>
                    <a:pt x="1401" y="367"/>
                  </a:cubicBezTo>
                  <a:lnTo>
                    <a:pt x="1368" y="334"/>
                  </a:lnTo>
                  <a:cubicBezTo>
                    <a:pt x="1368" y="301"/>
                    <a:pt x="1368" y="267"/>
                    <a:pt x="1335" y="267"/>
                  </a:cubicBezTo>
                  <a:cubicBezTo>
                    <a:pt x="1335" y="234"/>
                    <a:pt x="1301" y="234"/>
                    <a:pt x="1301" y="200"/>
                  </a:cubicBezTo>
                  <a:cubicBezTo>
                    <a:pt x="1268" y="200"/>
                    <a:pt x="1268" y="167"/>
                    <a:pt x="1234" y="167"/>
                  </a:cubicBezTo>
                  <a:cubicBezTo>
                    <a:pt x="1201" y="134"/>
                    <a:pt x="1201" y="134"/>
                    <a:pt x="1168" y="100"/>
                  </a:cubicBezTo>
                  <a:lnTo>
                    <a:pt x="1101" y="67"/>
                  </a:lnTo>
                  <a:cubicBezTo>
                    <a:pt x="1101" y="67"/>
                    <a:pt x="1068" y="67"/>
                    <a:pt x="1034" y="34"/>
                  </a:cubicBezTo>
                  <a:lnTo>
                    <a:pt x="968" y="34"/>
                  </a:lnTo>
                  <a:cubicBezTo>
                    <a:pt x="968" y="0"/>
                    <a:pt x="934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473840" y="4645973"/>
              <a:ext cx="109725" cy="112209"/>
            </a:xfrm>
            <a:custGeom>
              <a:avLst/>
              <a:gdLst/>
              <a:ahLst/>
              <a:cxnLst/>
              <a:rect l="l" t="t" r="r" b="b"/>
              <a:pathLst>
                <a:path w="1502" h="1536" extrusionOk="0">
                  <a:moveTo>
                    <a:pt x="668" y="1"/>
                  </a:moveTo>
                  <a:cubicBezTo>
                    <a:pt x="668" y="34"/>
                    <a:pt x="634" y="34"/>
                    <a:pt x="601" y="34"/>
                  </a:cubicBezTo>
                  <a:lnTo>
                    <a:pt x="534" y="34"/>
                  </a:lnTo>
                  <a:cubicBezTo>
                    <a:pt x="501" y="68"/>
                    <a:pt x="501" y="68"/>
                    <a:pt x="467" y="68"/>
                  </a:cubicBezTo>
                  <a:cubicBezTo>
                    <a:pt x="434" y="68"/>
                    <a:pt x="401" y="101"/>
                    <a:pt x="401" y="101"/>
                  </a:cubicBezTo>
                  <a:lnTo>
                    <a:pt x="334" y="134"/>
                  </a:lnTo>
                  <a:cubicBezTo>
                    <a:pt x="301" y="168"/>
                    <a:pt x="301" y="168"/>
                    <a:pt x="267" y="201"/>
                  </a:cubicBezTo>
                  <a:cubicBezTo>
                    <a:pt x="267" y="201"/>
                    <a:pt x="234" y="234"/>
                    <a:pt x="234" y="234"/>
                  </a:cubicBezTo>
                  <a:cubicBezTo>
                    <a:pt x="201" y="268"/>
                    <a:pt x="201" y="268"/>
                    <a:pt x="167" y="301"/>
                  </a:cubicBezTo>
                  <a:cubicBezTo>
                    <a:pt x="167" y="301"/>
                    <a:pt x="134" y="334"/>
                    <a:pt x="134" y="334"/>
                  </a:cubicBezTo>
                  <a:lnTo>
                    <a:pt x="101" y="401"/>
                  </a:lnTo>
                  <a:cubicBezTo>
                    <a:pt x="67" y="434"/>
                    <a:pt x="67" y="468"/>
                    <a:pt x="67" y="468"/>
                  </a:cubicBezTo>
                  <a:cubicBezTo>
                    <a:pt x="67" y="501"/>
                    <a:pt x="34" y="535"/>
                    <a:pt x="34" y="535"/>
                  </a:cubicBezTo>
                  <a:cubicBezTo>
                    <a:pt x="34" y="568"/>
                    <a:pt x="34" y="601"/>
                    <a:pt x="34" y="635"/>
                  </a:cubicBezTo>
                  <a:cubicBezTo>
                    <a:pt x="0" y="635"/>
                    <a:pt x="0" y="668"/>
                    <a:pt x="0" y="701"/>
                  </a:cubicBezTo>
                  <a:cubicBezTo>
                    <a:pt x="0" y="701"/>
                    <a:pt x="0" y="735"/>
                    <a:pt x="0" y="768"/>
                  </a:cubicBezTo>
                  <a:cubicBezTo>
                    <a:pt x="0" y="801"/>
                    <a:pt x="0" y="835"/>
                    <a:pt x="0" y="835"/>
                  </a:cubicBezTo>
                  <a:cubicBezTo>
                    <a:pt x="0" y="868"/>
                    <a:pt x="0" y="901"/>
                    <a:pt x="34" y="901"/>
                  </a:cubicBezTo>
                  <a:cubicBezTo>
                    <a:pt x="34" y="935"/>
                    <a:pt x="34" y="968"/>
                    <a:pt x="34" y="968"/>
                  </a:cubicBezTo>
                  <a:cubicBezTo>
                    <a:pt x="34" y="1002"/>
                    <a:pt x="67" y="1035"/>
                    <a:pt x="67" y="1068"/>
                  </a:cubicBezTo>
                  <a:cubicBezTo>
                    <a:pt x="67" y="1068"/>
                    <a:pt x="67" y="1102"/>
                    <a:pt x="101" y="1135"/>
                  </a:cubicBezTo>
                  <a:lnTo>
                    <a:pt x="134" y="1168"/>
                  </a:lnTo>
                  <a:cubicBezTo>
                    <a:pt x="134" y="1202"/>
                    <a:pt x="167" y="1202"/>
                    <a:pt x="167" y="1235"/>
                  </a:cubicBezTo>
                  <a:cubicBezTo>
                    <a:pt x="201" y="1268"/>
                    <a:pt x="201" y="1268"/>
                    <a:pt x="234" y="1302"/>
                  </a:cubicBezTo>
                  <a:cubicBezTo>
                    <a:pt x="234" y="1302"/>
                    <a:pt x="267" y="1335"/>
                    <a:pt x="267" y="1335"/>
                  </a:cubicBezTo>
                  <a:cubicBezTo>
                    <a:pt x="301" y="1368"/>
                    <a:pt x="301" y="1368"/>
                    <a:pt x="334" y="1402"/>
                  </a:cubicBezTo>
                  <a:lnTo>
                    <a:pt x="401" y="1435"/>
                  </a:lnTo>
                  <a:cubicBezTo>
                    <a:pt x="401" y="1435"/>
                    <a:pt x="434" y="1469"/>
                    <a:pt x="467" y="1469"/>
                  </a:cubicBezTo>
                  <a:cubicBezTo>
                    <a:pt x="501" y="1469"/>
                    <a:pt x="501" y="1469"/>
                    <a:pt x="534" y="1502"/>
                  </a:cubicBezTo>
                  <a:lnTo>
                    <a:pt x="668" y="1502"/>
                  </a:lnTo>
                  <a:cubicBezTo>
                    <a:pt x="701" y="1535"/>
                    <a:pt x="734" y="1535"/>
                    <a:pt x="734" y="1535"/>
                  </a:cubicBezTo>
                  <a:cubicBezTo>
                    <a:pt x="768" y="1535"/>
                    <a:pt x="801" y="1535"/>
                    <a:pt x="834" y="1502"/>
                  </a:cubicBezTo>
                  <a:lnTo>
                    <a:pt x="968" y="1502"/>
                  </a:lnTo>
                  <a:cubicBezTo>
                    <a:pt x="1001" y="1469"/>
                    <a:pt x="1001" y="1469"/>
                    <a:pt x="1035" y="1469"/>
                  </a:cubicBezTo>
                  <a:cubicBezTo>
                    <a:pt x="1068" y="1435"/>
                    <a:pt x="1068" y="1435"/>
                    <a:pt x="1101" y="1435"/>
                  </a:cubicBezTo>
                  <a:lnTo>
                    <a:pt x="1168" y="1402"/>
                  </a:lnTo>
                  <a:cubicBezTo>
                    <a:pt x="1201" y="1368"/>
                    <a:pt x="1201" y="1368"/>
                    <a:pt x="1235" y="1335"/>
                  </a:cubicBezTo>
                  <a:cubicBezTo>
                    <a:pt x="1235" y="1335"/>
                    <a:pt x="1268" y="1302"/>
                    <a:pt x="1268" y="1302"/>
                  </a:cubicBezTo>
                  <a:cubicBezTo>
                    <a:pt x="1301" y="1268"/>
                    <a:pt x="1301" y="1268"/>
                    <a:pt x="1335" y="1235"/>
                  </a:cubicBezTo>
                  <a:cubicBezTo>
                    <a:pt x="1335" y="1235"/>
                    <a:pt x="1368" y="1202"/>
                    <a:pt x="1368" y="1168"/>
                  </a:cubicBezTo>
                  <a:lnTo>
                    <a:pt x="1401" y="1135"/>
                  </a:lnTo>
                  <a:cubicBezTo>
                    <a:pt x="1435" y="1102"/>
                    <a:pt x="1435" y="1068"/>
                    <a:pt x="1435" y="1068"/>
                  </a:cubicBezTo>
                  <a:cubicBezTo>
                    <a:pt x="1435" y="1035"/>
                    <a:pt x="1468" y="1002"/>
                    <a:pt x="1468" y="968"/>
                  </a:cubicBezTo>
                  <a:cubicBezTo>
                    <a:pt x="1468" y="968"/>
                    <a:pt x="1468" y="935"/>
                    <a:pt x="1468" y="901"/>
                  </a:cubicBezTo>
                  <a:cubicBezTo>
                    <a:pt x="1502" y="901"/>
                    <a:pt x="1502" y="868"/>
                    <a:pt x="1502" y="835"/>
                  </a:cubicBezTo>
                  <a:cubicBezTo>
                    <a:pt x="1502" y="801"/>
                    <a:pt x="1502" y="801"/>
                    <a:pt x="1502" y="768"/>
                  </a:cubicBezTo>
                  <a:cubicBezTo>
                    <a:pt x="1502" y="735"/>
                    <a:pt x="1502" y="701"/>
                    <a:pt x="1502" y="701"/>
                  </a:cubicBezTo>
                  <a:cubicBezTo>
                    <a:pt x="1502" y="668"/>
                    <a:pt x="1502" y="635"/>
                    <a:pt x="1468" y="635"/>
                  </a:cubicBezTo>
                  <a:cubicBezTo>
                    <a:pt x="1468" y="601"/>
                    <a:pt x="1468" y="568"/>
                    <a:pt x="1468" y="535"/>
                  </a:cubicBezTo>
                  <a:cubicBezTo>
                    <a:pt x="1468" y="535"/>
                    <a:pt x="1435" y="501"/>
                    <a:pt x="1435" y="468"/>
                  </a:cubicBezTo>
                  <a:cubicBezTo>
                    <a:pt x="1435" y="468"/>
                    <a:pt x="1435" y="434"/>
                    <a:pt x="1401" y="401"/>
                  </a:cubicBezTo>
                  <a:lnTo>
                    <a:pt x="1368" y="334"/>
                  </a:lnTo>
                  <a:cubicBezTo>
                    <a:pt x="1368" y="334"/>
                    <a:pt x="1335" y="301"/>
                    <a:pt x="1335" y="301"/>
                  </a:cubicBezTo>
                  <a:cubicBezTo>
                    <a:pt x="1301" y="268"/>
                    <a:pt x="1301" y="268"/>
                    <a:pt x="1268" y="234"/>
                  </a:cubicBezTo>
                  <a:cubicBezTo>
                    <a:pt x="1268" y="234"/>
                    <a:pt x="1235" y="201"/>
                    <a:pt x="1235" y="201"/>
                  </a:cubicBezTo>
                  <a:cubicBezTo>
                    <a:pt x="1201" y="168"/>
                    <a:pt x="1201" y="168"/>
                    <a:pt x="1168" y="134"/>
                  </a:cubicBezTo>
                  <a:lnTo>
                    <a:pt x="1101" y="101"/>
                  </a:lnTo>
                  <a:cubicBezTo>
                    <a:pt x="1068" y="101"/>
                    <a:pt x="1068" y="68"/>
                    <a:pt x="1035" y="68"/>
                  </a:cubicBezTo>
                  <a:cubicBezTo>
                    <a:pt x="1001" y="68"/>
                    <a:pt x="1001" y="68"/>
                    <a:pt x="968" y="34"/>
                  </a:cubicBezTo>
                  <a:lnTo>
                    <a:pt x="901" y="34"/>
                  </a:lnTo>
                  <a:cubicBezTo>
                    <a:pt x="868" y="34"/>
                    <a:pt x="834" y="34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26105" y="4839437"/>
              <a:ext cx="109725" cy="10972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668" y="0"/>
                  </a:moveTo>
                  <a:cubicBezTo>
                    <a:pt x="634" y="0"/>
                    <a:pt x="634" y="34"/>
                    <a:pt x="601" y="34"/>
                  </a:cubicBezTo>
                  <a:lnTo>
                    <a:pt x="534" y="34"/>
                  </a:lnTo>
                  <a:cubicBezTo>
                    <a:pt x="501" y="34"/>
                    <a:pt x="467" y="67"/>
                    <a:pt x="467" y="67"/>
                  </a:cubicBezTo>
                  <a:cubicBezTo>
                    <a:pt x="434" y="67"/>
                    <a:pt x="401" y="100"/>
                    <a:pt x="401" y="100"/>
                  </a:cubicBezTo>
                  <a:lnTo>
                    <a:pt x="334" y="134"/>
                  </a:lnTo>
                  <a:cubicBezTo>
                    <a:pt x="301" y="167"/>
                    <a:pt x="301" y="167"/>
                    <a:pt x="267" y="167"/>
                  </a:cubicBezTo>
                  <a:cubicBezTo>
                    <a:pt x="234" y="201"/>
                    <a:pt x="234" y="201"/>
                    <a:pt x="201" y="234"/>
                  </a:cubicBezTo>
                  <a:cubicBezTo>
                    <a:pt x="201" y="234"/>
                    <a:pt x="167" y="267"/>
                    <a:pt x="167" y="301"/>
                  </a:cubicBezTo>
                  <a:cubicBezTo>
                    <a:pt x="134" y="301"/>
                    <a:pt x="134" y="334"/>
                    <a:pt x="134" y="334"/>
                  </a:cubicBezTo>
                  <a:lnTo>
                    <a:pt x="67" y="401"/>
                  </a:lnTo>
                  <a:cubicBezTo>
                    <a:pt x="67" y="434"/>
                    <a:pt x="67" y="467"/>
                    <a:pt x="67" y="467"/>
                  </a:cubicBezTo>
                  <a:cubicBezTo>
                    <a:pt x="34" y="501"/>
                    <a:pt x="34" y="534"/>
                    <a:pt x="34" y="534"/>
                  </a:cubicBezTo>
                  <a:cubicBezTo>
                    <a:pt x="34" y="567"/>
                    <a:pt x="0" y="601"/>
                    <a:pt x="0" y="601"/>
                  </a:cubicBezTo>
                  <a:cubicBezTo>
                    <a:pt x="0" y="634"/>
                    <a:pt x="0" y="668"/>
                    <a:pt x="0" y="701"/>
                  </a:cubicBezTo>
                  <a:cubicBezTo>
                    <a:pt x="0" y="701"/>
                    <a:pt x="0" y="734"/>
                    <a:pt x="0" y="768"/>
                  </a:cubicBezTo>
                  <a:cubicBezTo>
                    <a:pt x="0" y="801"/>
                    <a:pt x="0" y="801"/>
                    <a:pt x="0" y="834"/>
                  </a:cubicBezTo>
                  <a:cubicBezTo>
                    <a:pt x="0" y="868"/>
                    <a:pt x="0" y="868"/>
                    <a:pt x="0" y="901"/>
                  </a:cubicBezTo>
                  <a:cubicBezTo>
                    <a:pt x="0" y="934"/>
                    <a:pt x="34" y="968"/>
                    <a:pt x="34" y="968"/>
                  </a:cubicBezTo>
                  <a:cubicBezTo>
                    <a:pt x="34" y="1001"/>
                    <a:pt x="34" y="1034"/>
                    <a:pt x="67" y="1034"/>
                  </a:cubicBezTo>
                  <a:cubicBezTo>
                    <a:pt x="67" y="1068"/>
                    <a:pt x="67" y="1101"/>
                    <a:pt x="67" y="1101"/>
                  </a:cubicBezTo>
                  <a:lnTo>
                    <a:pt x="134" y="1168"/>
                  </a:lnTo>
                  <a:cubicBezTo>
                    <a:pt x="134" y="1201"/>
                    <a:pt x="134" y="1201"/>
                    <a:pt x="167" y="1235"/>
                  </a:cubicBezTo>
                  <a:cubicBezTo>
                    <a:pt x="167" y="1235"/>
                    <a:pt x="201" y="1268"/>
                    <a:pt x="201" y="1301"/>
                  </a:cubicBezTo>
                  <a:cubicBezTo>
                    <a:pt x="234" y="1301"/>
                    <a:pt x="234" y="1335"/>
                    <a:pt x="267" y="1335"/>
                  </a:cubicBezTo>
                  <a:cubicBezTo>
                    <a:pt x="267" y="1368"/>
                    <a:pt x="301" y="1368"/>
                    <a:pt x="334" y="1368"/>
                  </a:cubicBezTo>
                  <a:lnTo>
                    <a:pt x="401" y="1435"/>
                  </a:lnTo>
                  <a:cubicBezTo>
                    <a:pt x="401" y="1435"/>
                    <a:pt x="434" y="1435"/>
                    <a:pt x="467" y="1468"/>
                  </a:cubicBezTo>
                  <a:lnTo>
                    <a:pt x="534" y="1468"/>
                  </a:lnTo>
                  <a:cubicBezTo>
                    <a:pt x="568" y="1501"/>
                    <a:pt x="568" y="1501"/>
                    <a:pt x="601" y="1501"/>
                  </a:cubicBezTo>
                  <a:lnTo>
                    <a:pt x="901" y="1501"/>
                  </a:lnTo>
                  <a:cubicBezTo>
                    <a:pt x="901" y="1501"/>
                    <a:pt x="934" y="1501"/>
                    <a:pt x="968" y="1468"/>
                  </a:cubicBezTo>
                  <a:lnTo>
                    <a:pt x="1035" y="1468"/>
                  </a:lnTo>
                  <a:cubicBezTo>
                    <a:pt x="1068" y="1435"/>
                    <a:pt x="1068" y="1435"/>
                    <a:pt x="1101" y="1435"/>
                  </a:cubicBezTo>
                  <a:lnTo>
                    <a:pt x="1168" y="1368"/>
                  </a:lnTo>
                  <a:cubicBezTo>
                    <a:pt x="1168" y="1368"/>
                    <a:pt x="1201" y="1368"/>
                    <a:pt x="1201" y="1335"/>
                  </a:cubicBezTo>
                  <a:cubicBezTo>
                    <a:pt x="1235" y="1335"/>
                    <a:pt x="1268" y="1301"/>
                    <a:pt x="1268" y="1301"/>
                  </a:cubicBezTo>
                  <a:cubicBezTo>
                    <a:pt x="1301" y="1268"/>
                    <a:pt x="1301" y="1268"/>
                    <a:pt x="1335" y="1235"/>
                  </a:cubicBezTo>
                  <a:cubicBezTo>
                    <a:pt x="1335" y="1201"/>
                    <a:pt x="1335" y="1201"/>
                    <a:pt x="1368" y="1168"/>
                  </a:cubicBezTo>
                  <a:lnTo>
                    <a:pt x="1401" y="1101"/>
                  </a:lnTo>
                  <a:cubicBezTo>
                    <a:pt x="1401" y="1101"/>
                    <a:pt x="1435" y="1068"/>
                    <a:pt x="1435" y="1034"/>
                  </a:cubicBezTo>
                  <a:cubicBezTo>
                    <a:pt x="1435" y="1034"/>
                    <a:pt x="1435" y="1001"/>
                    <a:pt x="1468" y="968"/>
                  </a:cubicBezTo>
                  <a:cubicBezTo>
                    <a:pt x="1468" y="968"/>
                    <a:pt x="1468" y="934"/>
                    <a:pt x="1468" y="901"/>
                  </a:cubicBezTo>
                  <a:cubicBezTo>
                    <a:pt x="1468" y="901"/>
                    <a:pt x="1502" y="868"/>
                    <a:pt x="1502" y="834"/>
                  </a:cubicBezTo>
                  <a:cubicBezTo>
                    <a:pt x="1502" y="801"/>
                    <a:pt x="1502" y="801"/>
                    <a:pt x="1502" y="768"/>
                  </a:cubicBezTo>
                  <a:cubicBezTo>
                    <a:pt x="1502" y="734"/>
                    <a:pt x="1502" y="701"/>
                    <a:pt x="1502" y="701"/>
                  </a:cubicBezTo>
                  <a:cubicBezTo>
                    <a:pt x="1468" y="668"/>
                    <a:pt x="1468" y="634"/>
                    <a:pt x="1468" y="601"/>
                  </a:cubicBezTo>
                  <a:cubicBezTo>
                    <a:pt x="1468" y="601"/>
                    <a:pt x="1468" y="567"/>
                    <a:pt x="1468" y="534"/>
                  </a:cubicBezTo>
                  <a:cubicBezTo>
                    <a:pt x="1435" y="534"/>
                    <a:pt x="1435" y="501"/>
                    <a:pt x="1435" y="467"/>
                  </a:cubicBezTo>
                  <a:cubicBezTo>
                    <a:pt x="1435" y="467"/>
                    <a:pt x="1401" y="434"/>
                    <a:pt x="1401" y="401"/>
                  </a:cubicBezTo>
                  <a:lnTo>
                    <a:pt x="1368" y="334"/>
                  </a:lnTo>
                  <a:cubicBezTo>
                    <a:pt x="1335" y="334"/>
                    <a:pt x="1335" y="301"/>
                    <a:pt x="1335" y="301"/>
                  </a:cubicBezTo>
                  <a:cubicBezTo>
                    <a:pt x="1301" y="267"/>
                    <a:pt x="1301" y="234"/>
                    <a:pt x="1268" y="234"/>
                  </a:cubicBezTo>
                  <a:cubicBezTo>
                    <a:pt x="1268" y="201"/>
                    <a:pt x="1235" y="201"/>
                    <a:pt x="1201" y="167"/>
                  </a:cubicBezTo>
                  <a:cubicBezTo>
                    <a:pt x="1201" y="167"/>
                    <a:pt x="1168" y="134"/>
                    <a:pt x="1168" y="134"/>
                  </a:cubicBezTo>
                  <a:lnTo>
                    <a:pt x="1101" y="100"/>
                  </a:lnTo>
                  <a:cubicBezTo>
                    <a:pt x="1068" y="100"/>
                    <a:pt x="1035" y="67"/>
                    <a:pt x="1035" y="67"/>
                  </a:cubicBezTo>
                  <a:cubicBezTo>
                    <a:pt x="1001" y="67"/>
                    <a:pt x="968" y="34"/>
                    <a:pt x="968" y="34"/>
                  </a:cubicBezTo>
                  <a:lnTo>
                    <a:pt x="901" y="34"/>
                  </a:lnTo>
                  <a:cubicBezTo>
                    <a:pt x="868" y="0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6405412" y="3900930"/>
            <a:ext cx="1347554" cy="1242667"/>
            <a:chOff x="7406400" y="3866750"/>
            <a:chExt cx="1326855" cy="1276756"/>
          </a:xfrm>
        </p:grpSpPr>
        <p:sp>
          <p:nvSpPr>
            <p:cNvPr id="65" name="Google Shape;65;p2"/>
            <p:cNvSpPr/>
            <p:nvPr/>
          </p:nvSpPr>
          <p:spPr>
            <a:xfrm>
              <a:off x="7553314" y="3980294"/>
              <a:ext cx="1179941" cy="1163212"/>
            </a:xfrm>
            <a:custGeom>
              <a:avLst/>
              <a:gdLst/>
              <a:ahLst/>
              <a:cxnLst/>
              <a:rect l="l" t="t" r="r" b="b"/>
              <a:pathLst>
                <a:path w="26520" h="26144" extrusionOk="0">
                  <a:moveTo>
                    <a:pt x="5226" y="0"/>
                  </a:moveTo>
                  <a:cubicBezTo>
                    <a:pt x="5055" y="0"/>
                    <a:pt x="4888" y="67"/>
                    <a:pt x="4771" y="200"/>
                  </a:cubicBezTo>
                  <a:lnTo>
                    <a:pt x="234" y="4704"/>
                  </a:lnTo>
                  <a:cubicBezTo>
                    <a:pt x="1" y="4970"/>
                    <a:pt x="1" y="5371"/>
                    <a:pt x="234" y="5638"/>
                  </a:cubicBezTo>
                  <a:lnTo>
                    <a:pt x="19582" y="25018"/>
                  </a:lnTo>
                  <a:cubicBezTo>
                    <a:pt x="20332" y="25769"/>
                    <a:pt x="21316" y="26144"/>
                    <a:pt x="22300" y="26144"/>
                  </a:cubicBezTo>
                  <a:cubicBezTo>
                    <a:pt x="23284" y="26144"/>
                    <a:pt x="24268" y="25769"/>
                    <a:pt x="25019" y="25018"/>
                  </a:cubicBezTo>
                  <a:cubicBezTo>
                    <a:pt x="26520" y="23517"/>
                    <a:pt x="26520" y="21082"/>
                    <a:pt x="25019" y="19581"/>
                  </a:cubicBezTo>
                  <a:lnTo>
                    <a:pt x="5705" y="200"/>
                  </a:lnTo>
                  <a:cubicBezTo>
                    <a:pt x="5572" y="67"/>
                    <a:pt x="5397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80613" y="3903857"/>
              <a:ext cx="385928" cy="374048"/>
            </a:xfrm>
            <a:custGeom>
              <a:avLst/>
              <a:gdLst/>
              <a:ahLst/>
              <a:cxnLst/>
              <a:rect l="l" t="t" r="r" b="b"/>
              <a:pathLst>
                <a:path w="8674" h="8407" extrusionOk="0">
                  <a:moveTo>
                    <a:pt x="7026" y="0"/>
                  </a:moveTo>
                  <a:cubicBezTo>
                    <a:pt x="6639" y="0"/>
                    <a:pt x="6255" y="150"/>
                    <a:pt x="5971" y="451"/>
                  </a:cubicBezTo>
                  <a:lnTo>
                    <a:pt x="568" y="5821"/>
                  </a:lnTo>
                  <a:cubicBezTo>
                    <a:pt x="0" y="6422"/>
                    <a:pt x="0" y="7389"/>
                    <a:pt x="568" y="7956"/>
                  </a:cubicBezTo>
                  <a:cubicBezTo>
                    <a:pt x="868" y="8256"/>
                    <a:pt x="1260" y="8406"/>
                    <a:pt x="1648" y="8406"/>
                  </a:cubicBezTo>
                  <a:cubicBezTo>
                    <a:pt x="2035" y="8406"/>
                    <a:pt x="2419" y="8256"/>
                    <a:pt x="2702" y="7956"/>
                  </a:cubicBezTo>
                  <a:lnTo>
                    <a:pt x="8106" y="2585"/>
                  </a:lnTo>
                  <a:cubicBezTo>
                    <a:pt x="8673" y="1985"/>
                    <a:pt x="8673" y="1018"/>
                    <a:pt x="8106" y="451"/>
                  </a:cubicBezTo>
                  <a:cubicBezTo>
                    <a:pt x="7806" y="150"/>
                    <a:pt x="7414" y="0"/>
                    <a:pt x="7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922867" y="4349848"/>
              <a:ext cx="810386" cy="793657"/>
            </a:xfrm>
            <a:custGeom>
              <a:avLst/>
              <a:gdLst/>
              <a:ahLst/>
              <a:cxnLst/>
              <a:rect l="l" t="t" r="r" b="b"/>
              <a:pathLst>
                <a:path w="18214" h="17838" extrusionOk="0">
                  <a:moveTo>
                    <a:pt x="5438" y="0"/>
                  </a:moveTo>
                  <a:lnTo>
                    <a:pt x="4704" y="1835"/>
                  </a:lnTo>
                  <a:cubicBezTo>
                    <a:pt x="4638" y="2135"/>
                    <a:pt x="4404" y="2335"/>
                    <a:pt x="4104" y="2402"/>
                  </a:cubicBezTo>
                  <a:cubicBezTo>
                    <a:pt x="3704" y="2502"/>
                    <a:pt x="3337" y="2735"/>
                    <a:pt x="3036" y="3036"/>
                  </a:cubicBezTo>
                  <a:cubicBezTo>
                    <a:pt x="2803" y="3269"/>
                    <a:pt x="2636" y="3536"/>
                    <a:pt x="2536" y="3870"/>
                  </a:cubicBezTo>
                  <a:lnTo>
                    <a:pt x="2503" y="3970"/>
                  </a:lnTo>
                  <a:cubicBezTo>
                    <a:pt x="2436" y="4236"/>
                    <a:pt x="2236" y="4403"/>
                    <a:pt x="2002" y="4503"/>
                  </a:cubicBezTo>
                  <a:lnTo>
                    <a:pt x="1969" y="4537"/>
                  </a:lnTo>
                  <a:lnTo>
                    <a:pt x="1" y="5471"/>
                  </a:lnTo>
                  <a:lnTo>
                    <a:pt x="11242" y="16712"/>
                  </a:lnTo>
                  <a:cubicBezTo>
                    <a:pt x="11993" y="17463"/>
                    <a:pt x="12985" y="17838"/>
                    <a:pt x="13978" y="17838"/>
                  </a:cubicBezTo>
                  <a:cubicBezTo>
                    <a:pt x="14970" y="17838"/>
                    <a:pt x="15962" y="17463"/>
                    <a:pt x="16713" y="16712"/>
                  </a:cubicBezTo>
                  <a:cubicBezTo>
                    <a:pt x="18214" y="15211"/>
                    <a:pt x="18214" y="12776"/>
                    <a:pt x="16713" y="11275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479145" y="3943188"/>
              <a:ext cx="1179941" cy="1163212"/>
            </a:xfrm>
            <a:custGeom>
              <a:avLst/>
              <a:gdLst/>
              <a:ahLst/>
              <a:cxnLst/>
              <a:rect l="l" t="t" r="r" b="b"/>
              <a:pathLst>
                <a:path w="26520" h="26144" extrusionOk="0">
                  <a:moveTo>
                    <a:pt x="5225" y="0"/>
                  </a:moveTo>
                  <a:cubicBezTo>
                    <a:pt x="5054" y="0"/>
                    <a:pt x="4887" y="67"/>
                    <a:pt x="4770" y="200"/>
                  </a:cubicBezTo>
                  <a:lnTo>
                    <a:pt x="234" y="4704"/>
                  </a:lnTo>
                  <a:cubicBezTo>
                    <a:pt x="0" y="4970"/>
                    <a:pt x="0" y="5371"/>
                    <a:pt x="234" y="5638"/>
                  </a:cubicBezTo>
                  <a:lnTo>
                    <a:pt x="19581" y="25018"/>
                  </a:lnTo>
                  <a:cubicBezTo>
                    <a:pt x="20331" y="25769"/>
                    <a:pt x="21315" y="26144"/>
                    <a:pt x="22299" y="26144"/>
                  </a:cubicBezTo>
                  <a:cubicBezTo>
                    <a:pt x="23283" y="26144"/>
                    <a:pt x="24267" y="25769"/>
                    <a:pt x="25018" y="25018"/>
                  </a:cubicBezTo>
                  <a:cubicBezTo>
                    <a:pt x="26519" y="23517"/>
                    <a:pt x="26519" y="21082"/>
                    <a:pt x="25018" y="19581"/>
                  </a:cubicBezTo>
                  <a:lnTo>
                    <a:pt x="5704" y="200"/>
                  </a:lnTo>
                  <a:cubicBezTo>
                    <a:pt x="5571" y="67"/>
                    <a:pt x="5396" y="0"/>
                    <a:pt x="5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6400" y="3866750"/>
              <a:ext cx="385928" cy="374048"/>
            </a:xfrm>
            <a:custGeom>
              <a:avLst/>
              <a:gdLst/>
              <a:ahLst/>
              <a:cxnLst/>
              <a:rect l="l" t="t" r="r" b="b"/>
              <a:pathLst>
                <a:path w="8674" h="8407" extrusionOk="0">
                  <a:moveTo>
                    <a:pt x="7026" y="0"/>
                  </a:moveTo>
                  <a:cubicBezTo>
                    <a:pt x="6639" y="0"/>
                    <a:pt x="6255" y="150"/>
                    <a:pt x="5972" y="451"/>
                  </a:cubicBezTo>
                  <a:lnTo>
                    <a:pt x="568" y="5821"/>
                  </a:lnTo>
                  <a:cubicBezTo>
                    <a:pt x="1" y="6422"/>
                    <a:pt x="1" y="7389"/>
                    <a:pt x="568" y="7956"/>
                  </a:cubicBezTo>
                  <a:cubicBezTo>
                    <a:pt x="868" y="8256"/>
                    <a:pt x="1260" y="8406"/>
                    <a:pt x="1648" y="8406"/>
                  </a:cubicBezTo>
                  <a:cubicBezTo>
                    <a:pt x="2035" y="8406"/>
                    <a:pt x="2419" y="8256"/>
                    <a:pt x="2703" y="7956"/>
                  </a:cubicBezTo>
                  <a:lnTo>
                    <a:pt x="8106" y="2585"/>
                  </a:lnTo>
                  <a:cubicBezTo>
                    <a:pt x="8673" y="1985"/>
                    <a:pt x="8673" y="1018"/>
                    <a:pt x="8106" y="451"/>
                  </a:cubicBezTo>
                  <a:cubicBezTo>
                    <a:pt x="7806" y="150"/>
                    <a:pt x="7414" y="0"/>
                    <a:pt x="7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48698" y="4312741"/>
              <a:ext cx="810386" cy="793657"/>
            </a:xfrm>
            <a:custGeom>
              <a:avLst/>
              <a:gdLst/>
              <a:ahLst/>
              <a:cxnLst/>
              <a:rect l="l" t="t" r="r" b="b"/>
              <a:pathLst>
                <a:path w="18214" h="17838" extrusionOk="0">
                  <a:moveTo>
                    <a:pt x="5437" y="0"/>
                  </a:moveTo>
                  <a:lnTo>
                    <a:pt x="4703" y="1835"/>
                  </a:lnTo>
                  <a:cubicBezTo>
                    <a:pt x="4637" y="2135"/>
                    <a:pt x="4403" y="2335"/>
                    <a:pt x="4103" y="2402"/>
                  </a:cubicBezTo>
                  <a:cubicBezTo>
                    <a:pt x="3703" y="2502"/>
                    <a:pt x="3336" y="2735"/>
                    <a:pt x="3036" y="3036"/>
                  </a:cubicBezTo>
                  <a:cubicBezTo>
                    <a:pt x="2802" y="3269"/>
                    <a:pt x="2635" y="3536"/>
                    <a:pt x="2535" y="3870"/>
                  </a:cubicBezTo>
                  <a:lnTo>
                    <a:pt x="2502" y="3970"/>
                  </a:lnTo>
                  <a:cubicBezTo>
                    <a:pt x="2435" y="4237"/>
                    <a:pt x="2235" y="4403"/>
                    <a:pt x="2001" y="4503"/>
                  </a:cubicBezTo>
                  <a:lnTo>
                    <a:pt x="1968" y="4537"/>
                  </a:lnTo>
                  <a:lnTo>
                    <a:pt x="0" y="5471"/>
                  </a:lnTo>
                  <a:lnTo>
                    <a:pt x="11241" y="16712"/>
                  </a:lnTo>
                  <a:cubicBezTo>
                    <a:pt x="11992" y="17463"/>
                    <a:pt x="12984" y="17838"/>
                    <a:pt x="13977" y="17838"/>
                  </a:cubicBezTo>
                  <a:cubicBezTo>
                    <a:pt x="14969" y="17838"/>
                    <a:pt x="15961" y="17463"/>
                    <a:pt x="16712" y="16712"/>
                  </a:cubicBezTo>
                  <a:cubicBezTo>
                    <a:pt x="18213" y="15211"/>
                    <a:pt x="18213" y="12776"/>
                    <a:pt x="16712" y="11275"/>
                  </a:cubicBezTo>
                  <a:lnTo>
                    <a:pt x="54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68146" y="4919750"/>
              <a:ext cx="59397" cy="59397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534" y="0"/>
                  </a:moveTo>
                  <a:cubicBezTo>
                    <a:pt x="500" y="0"/>
                    <a:pt x="500" y="0"/>
                    <a:pt x="467" y="34"/>
                  </a:cubicBezTo>
                  <a:lnTo>
                    <a:pt x="400" y="34"/>
                  </a:lnTo>
                  <a:cubicBezTo>
                    <a:pt x="400" y="34"/>
                    <a:pt x="367" y="67"/>
                    <a:pt x="334" y="67"/>
                  </a:cubicBezTo>
                  <a:cubicBezTo>
                    <a:pt x="334" y="67"/>
                    <a:pt x="300" y="100"/>
                    <a:pt x="300" y="100"/>
                  </a:cubicBezTo>
                  <a:cubicBezTo>
                    <a:pt x="267" y="100"/>
                    <a:pt x="267" y="134"/>
                    <a:pt x="234" y="134"/>
                  </a:cubicBezTo>
                  <a:cubicBezTo>
                    <a:pt x="200" y="167"/>
                    <a:pt x="167" y="200"/>
                    <a:pt x="133" y="234"/>
                  </a:cubicBezTo>
                  <a:cubicBezTo>
                    <a:pt x="133" y="234"/>
                    <a:pt x="133" y="267"/>
                    <a:pt x="100" y="267"/>
                  </a:cubicBezTo>
                  <a:cubicBezTo>
                    <a:pt x="100" y="300"/>
                    <a:pt x="100" y="300"/>
                    <a:pt x="67" y="334"/>
                  </a:cubicBezTo>
                  <a:cubicBezTo>
                    <a:pt x="67" y="367"/>
                    <a:pt x="67" y="367"/>
                    <a:pt x="33" y="401"/>
                  </a:cubicBezTo>
                  <a:cubicBezTo>
                    <a:pt x="33" y="434"/>
                    <a:pt x="33" y="434"/>
                    <a:pt x="33" y="467"/>
                  </a:cubicBezTo>
                  <a:cubicBezTo>
                    <a:pt x="33" y="467"/>
                    <a:pt x="0" y="501"/>
                    <a:pt x="0" y="534"/>
                  </a:cubicBezTo>
                  <a:cubicBezTo>
                    <a:pt x="0" y="534"/>
                    <a:pt x="0" y="567"/>
                    <a:pt x="0" y="601"/>
                  </a:cubicBezTo>
                  <a:cubicBezTo>
                    <a:pt x="0" y="601"/>
                    <a:pt x="0" y="634"/>
                    <a:pt x="0" y="667"/>
                  </a:cubicBezTo>
                  <a:cubicBezTo>
                    <a:pt x="0" y="667"/>
                    <a:pt x="0" y="701"/>
                    <a:pt x="0" y="734"/>
                  </a:cubicBezTo>
                  <a:cubicBezTo>
                    <a:pt x="0" y="734"/>
                    <a:pt x="0" y="767"/>
                    <a:pt x="0" y="767"/>
                  </a:cubicBezTo>
                  <a:cubicBezTo>
                    <a:pt x="0" y="801"/>
                    <a:pt x="33" y="834"/>
                    <a:pt x="33" y="834"/>
                  </a:cubicBezTo>
                  <a:cubicBezTo>
                    <a:pt x="33" y="868"/>
                    <a:pt x="33" y="901"/>
                    <a:pt x="33" y="901"/>
                  </a:cubicBezTo>
                  <a:cubicBezTo>
                    <a:pt x="67" y="934"/>
                    <a:pt x="67" y="934"/>
                    <a:pt x="67" y="968"/>
                  </a:cubicBezTo>
                  <a:cubicBezTo>
                    <a:pt x="100" y="968"/>
                    <a:pt x="100" y="1001"/>
                    <a:pt x="100" y="1034"/>
                  </a:cubicBezTo>
                  <a:cubicBezTo>
                    <a:pt x="133" y="1034"/>
                    <a:pt x="133" y="1068"/>
                    <a:pt x="133" y="1068"/>
                  </a:cubicBezTo>
                  <a:cubicBezTo>
                    <a:pt x="167" y="1101"/>
                    <a:pt x="167" y="1101"/>
                    <a:pt x="200" y="1134"/>
                  </a:cubicBezTo>
                  <a:cubicBezTo>
                    <a:pt x="200" y="1134"/>
                    <a:pt x="234" y="1168"/>
                    <a:pt x="234" y="1168"/>
                  </a:cubicBezTo>
                  <a:cubicBezTo>
                    <a:pt x="267" y="1168"/>
                    <a:pt x="267" y="1201"/>
                    <a:pt x="300" y="1201"/>
                  </a:cubicBezTo>
                  <a:cubicBezTo>
                    <a:pt x="300" y="1234"/>
                    <a:pt x="334" y="1234"/>
                    <a:pt x="367" y="1234"/>
                  </a:cubicBezTo>
                  <a:cubicBezTo>
                    <a:pt x="367" y="1268"/>
                    <a:pt x="400" y="1268"/>
                    <a:pt x="400" y="1268"/>
                  </a:cubicBezTo>
                  <a:cubicBezTo>
                    <a:pt x="434" y="1268"/>
                    <a:pt x="467" y="1301"/>
                    <a:pt x="467" y="1301"/>
                  </a:cubicBezTo>
                  <a:lnTo>
                    <a:pt x="600" y="1301"/>
                  </a:lnTo>
                  <a:cubicBezTo>
                    <a:pt x="634" y="1335"/>
                    <a:pt x="634" y="1335"/>
                    <a:pt x="667" y="1335"/>
                  </a:cubicBezTo>
                  <a:cubicBezTo>
                    <a:pt x="701" y="1335"/>
                    <a:pt x="701" y="1335"/>
                    <a:pt x="734" y="1301"/>
                  </a:cubicBezTo>
                  <a:lnTo>
                    <a:pt x="867" y="1301"/>
                  </a:lnTo>
                  <a:cubicBezTo>
                    <a:pt x="867" y="1301"/>
                    <a:pt x="901" y="1268"/>
                    <a:pt x="934" y="1268"/>
                  </a:cubicBezTo>
                  <a:cubicBezTo>
                    <a:pt x="934" y="1268"/>
                    <a:pt x="967" y="1234"/>
                    <a:pt x="967" y="1234"/>
                  </a:cubicBezTo>
                  <a:cubicBezTo>
                    <a:pt x="1001" y="1234"/>
                    <a:pt x="1001" y="1234"/>
                    <a:pt x="1034" y="1201"/>
                  </a:cubicBezTo>
                  <a:cubicBezTo>
                    <a:pt x="1067" y="1201"/>
                    <a:pt x="1067" y="1168"/>
                    <a:pt x="1101" y="1168"/>
                  </a:cubicBezTo>
                  <a:cubicBezTo>
                    <a:pt x="1101" y="1168"/>
                    <a:pt x="1134" y="1134"/>
                    <a:pt x="1134" y="1134"/>
                  </a:cubicBezTo>
                  <a:cubicBezTo>
                    <a:pt x="1134" y="1101"/>
                    <a:pt x="1168" y="1101"/>
                    <a:pt x="1168" y="1068"/>
                  </a:cubicBezTo>
                  <a:cubicBezTo>
                    <a:pt x="1201" y="1068"/>
                    <a:pt x="1201" y="1034"/>
                    <a:pt x="1201" y="1034"/>
                  </a:cubicBezTo>
                  <a:cubicBezTo>
                    <a:pt x="1234" y="1001"/>
                    <a:pt x="1234" y="1001"/>
                    <a:pt x="1234" y="968"/>
                  </a:cubicBezTo>
                  <a:cubicBezTo>
                    <a:pt x="1268" y="968"/>
                    <a:pt x="1268" y="934"/>
                    <a:pt x="1268" y="901"/>
                  </a:cubicBezTo>
                  <a:cubicBezTo>
                    <a:pt x="1301" y="901"/>
                    <a:pt x="1301" y="868"/>
                    <a:pt x="1301" y="834"/>
                  </a:cubicBezTo>
                  <a:cubicBezTo>
                    <a:pt x="1301" y="834"/>
                    <a:pt x="1301" y="801"/>
                    <a:pt x="1301" y="801"/>
                  </a:cubicBezTo>
                  <a:cubicBezTo>
                    <a:pt x="1334" y="767"/>
                    <a:pt x="1334" y="734"/>
                    <a:pt x="1334" y="734"/>
                  </a:cubicBezTo>
                  <a:cubicBezTo>
                    <a:pt x="1334" y="701"/>
                    <a:pt x="1334" y="667"/>
                    <a:pt x="1334" y="667"/>
                  </a:cubicBezTo>
                  <a:cubicBezTo>
                    <a:pt x="1334" y="634"/>
                    <a:pt x="1334" y="601"/>
                    <a:pt x="1334" y="601"/>
                  </a:cubicBezTo>
                  <a:cubicBezTo>
                    <a:pt x="1334" y="567"/>
                    <a:pt x="1334" y="534"/>
                    <a:pt x="1301" y="534"/>
                  </a:cubicBezTo>
                  <a:cubicBezTo>
                    <a:pt x="1301" y="501"/>
                    <a:pt x="1301" y="467"/>
                    <a:pt x="1301" y="467"/>
                  </a:cubicBezTo>
                  <a:cubicBezTo>
                    <a:pt x="1301" y="434"/>
                    <a:pt x="1301" y="434"/>
                    <a:pt x="1268" y="401"/>
                  </a:cubicBezTo>
                  <a:cubicBezTo>
                    <a:pt x="1268" y="367"/>
                    <a:pt x="1268" y="367"/>
                    <a:pt x="1234" y="334"/>
                  </a:cubicBezTo>
                  <a:cubicBezTo>
                    <a:pt x="1234" y="334"/>
                    <a:pt x="1234" y="300"/>
                    <a:pt x="1201" y="300"/>
                  </a:cubicBezTo>
                  <a:cubicBezTo>
                    <a:pt x="1201" y="267"/>
                    <a:pt x="1201" y="267"/>
                    <a:pt x="1168" y="234"/>
                  </a:cubicBezTo>
                  <a:cubicBezTo>
                    <a:pt x="1168" y="200"/>
                    <a:pt x="1134" y="200"/>
                    <a:pt x="1134" y="167"/>
                  </a:cubicBezTo>
                  <a:cubicBezTo>
                    <a:pt x="1101" y="167"/>
                    <a:pt x="1101" y="167"/>
                    <a:pt x="1067" y="134"/>
                  </a:cubicBezTo>
                  <a:cubicBezTo>
                    <a:pt x="1067" y="134"/>
                    <a:pt x="1034" y="100"/>
                    <a:pt x="1034" y="100"/>
                  </a:cubicBezTo>
                  <a:cubicBezTo>
                    <a:pt x="1001" y="100"/>
                    <a:pt x="1001" y="67"/>
                    <a:pt x="967" y="67"/>
                  </a:cubicBezTo>
                  <a:cubicBezTo>
                    <a:pt x="967" y="67"/>
                    <a:pt x="934" y="34"/>
                    <a:pt x="901" y="34"/>
                  </a:cubicBezTo>
                  <a:lnTo>
                    <a:pt x="867" y="34"/>
                  </a:lnTo>
                  <a:cubicBezTo>
                    <a:pt x="834" y="0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473504" y="4913788"/>
              <a:ext cx="59397" cy="59442"/>
            </a:xfrm>
            <a:custGeom>
              <a:avLst/>
              <a:gdLst/>
              <a:ahLst/>
              <a:cxnLst/>
              <a:rect l="l" t="t" r="r" b="b"/>
              <a:pathLst>
                <a:path w="1335" h="1336" extrusionOk="0">
                  <a:moveTo>
                    <a:pt x="601" y="1"/>
                  </a:moveTo>
                  <a:cubicBezTo>
                    <a:pt x="601" y="1"/>
                    <a:pt x="567" y="1"/>
                    <a:pt x="534" y="34"/>
                  </a:cubicBezTo>
                  <a:lnTo>
                    <a:pt x="501" y="34"/>
                  </a:lnTo>
                  <a:cubicBezTo>
                    <a:pt x="467" y="34"/>
                    <a:pt x="434" y="34"/>
                    <a:pt x="434" y="68"/>
                  </a:cubicBezTo>
                  <a:lnTo>
                    <a:pt x="367" y="68"/>
                  </a:lnTo>
                  <a:cubicBezTo>
                    <a:pt x="334" y="101"/>
                    <a:pt x="334" y="101"/>
                    <a:pt x="301" y="101"/>
                  </a:cubicBezTo>
                  <a:cubicBezTo>
                    <a:pt x="301" y="134"/>
                    <a:pt x="267" y="134"/>
                    <a:pt x="267" y="168"/>
                  </a:cubicBezTo>
                  <a:cubicBezTo>
                    <a:pt x="234" y="168"/>
                    <a:pt x="201" y="201"/>
                    <a:pt x="167" y="234"/>
                  </a:cubicBezTo>
                  <a:cubicBezTo>
                    <a:pt x="167" y="268"/>
                    <a:pt x="134" y="268"/>
                    <a:pt x="134" y="301"/>
                  </a:cubicBezTo>
                  <a:cubicBezTo>
                    <a:pt x="100" y="301"/>
                    <a:pt x="100" y="334"/>
                    <a:pt x="100" y="368"/>
                  </a:cubicBezTo>
                  <a:cubicBezTo>
                    <a:pt x="67" y="368"/>
                    <a:pt x="67" y="401"/>
                    <a:pt x="67" y="401"/>
                  </a:cubicBezTo>
                  <a:cubicBezTo>
                    <a:pt x="67" y="434"/>
                    <a:pt x="67" y="468"/>
                    <a:pt x="34" y="468"/>
                  </a:cubicBezTo>
                  <a:cubicBezTo>
                    <a:pt x="34" y="501"/>
                    <a:pt x="34" y="535"/>
                    <a:pt x="34" y="535"/>
                  </a:cubicBezTo>
                  <a:cubicBezTo>
                    <a:pt x="34" y="568"/>
                    <a:pt x="34" y="568"/>
                    <a:pt x="34" y="601"/>
                  </a:cubicBezTo>
                  <a:cubicBezTo>
                    <a:pt x="0" y="635"/>
                    <a:pt x="0" y="635"/>
                    <a:pt x="0" y="668"/>
                  </a:cubicBezTo>
                  <a:cubicBezTo>
                    <a:pt x="0" y="701"/>
                    <a:pt x="0" y="701"/>
                    <a:pt x="34" y="735"/>
                  </a:cubicBezTo>
                  <a:cubicBezTo>
                    <a:pt x="34" y="768"/>
                    <a:pt x="34" y="768"/>
                    <a:pt x="34" y="801"/>
                  </a:cubicBezTo>
                  <a:cubicBezTo>
                    <a:pt x="34" y="835"/>
                    <a:pt x="34" y="835"/>
                    <a:pt x="34" y="868"/>
                  </a:cubicBezTo>
                  <a:cubicBezTo>
                    <a:pt x="34" y="868"/>
                    <a:pt x="67" y="901"/>
                    <a:pt x="67" y="935"/>
                  </a:cubicBezTo>
                  <a:cubicBezTo>
                    <a:pt x="67" y="935"/>
                    <a:pt x="100" y="968"/>
                    <a:pt x="100" y="968"/>
                  </a:cubicBezTo>
                  <a:cubicBezTo>
                    <a:pt x="100" y="1002"/>
                    <a:pt x="100" y="1035"/>
                    <a:pt x="134" y="1035"/>
                  </a:cubicBezTo>
                  <a:lnTo>
                    <a:pt x="167" y="1102"/>
                  </a:lnTo>
                  <a:cubicBezTo>
                    <a:pt x="167" y="1102"/>
                    <a:pt x="201" y="1135"/>
                    <a:pt x="201" y="1135"/>
                  </a:cubicBezTo>
                  <a:cubicBezTo>
                    <a:pt x="234" y="1135"/>
                    <a:pt x="234" y="1168"/>
                    <a:pt x="267" y="1168"/>
                  </a:cubicBezTo>
                  <a:cubicBezTo>
                    <a:pt x="267" y="1202"/>
                    <a:pt x="301" y="1202"/>
                    <a:pt x="301" y="1202"/>
                  </a:cubicBezTo>
                  <a:cubicBezTo>
                    <a:pt x="334" y="1235"/>
                    <a:pt x="334" y="1235"/>
                    <a:pt x="367" y="1235"/>
                  </a:cubicBezTo>
                  <a:cubicBezTo>
                    <a:pt x="401" y="1268"/>
                    <a:pt x="401" y="1268"/>
                    <a:pt x="434" y="1268"/>
                  </a:cubicBezTo>
                  <a:cubicBezTo>
                    <a:pt x="434" y="1302"/>
                    <a:pt x="467" y="1302"/>
                    <a:pt x="501" y="1302"/>
                  </a:cubicBezTo>
                  <a:lnTo>
                    <a:pt x="567" y="1302"/>
                  </a:lnTo>
                  <a:cubicBezTo>
                    <a:pt x="567" y="1335"/>
                    <a:pt x="601" y="1335"/>
                    <a:pt x="601" y="1335"/>
                  </a:cubicBezTo>
                  <a:lnTo>
                    <a:pt x="734" y="1335"/>
                  </a:lnTo>
                  <a:cubicBezTo>
                    <a:pt x="768" y="1335"/>
                    <a:pt x="801" y="1335"/>
                    <a:pt x="801" y="1302"/>
                  </a:cubicBezTo>
                  <a:lnTo>
                    <a:pt x="868" y="1302"/>
                  </a:lnTo>
                  <a:cubicBezTo>
                    <a:pt x="901" y="1302"/>
                    <a:pt x="901" y="1302"/>
                    <a:pt x="934" y="1268"/>
                  </a:cubicBezTo>
                  <a:cubicBezTo>
                    <a:pt x="968" y="1268"/>
                    <a:pt x="968" y="1268"/>
                    <a:pt x="1001" y="1235"/>
                  </a:cubicBezTo>
                  <a:cubicBezTo>
                    <a:pt x="1001" y="1235"/>
                    <a:pt x="1034" y="1235"/>
                    <a:pt x="1034" y="1202"/>
                  </a:cubicBezTo>
                  <a:cubicBezTo>
                    <a:pt x="1068" y="1202"/>
                    <a:pt x="1101" y="1202"/>
                    <a:pt x="1101" y="1168"/>
                  </a:cubicBezTo>
                  <a:cubicBezTo>
                    <a:pt x="1135" y="1168"/>
                    <a:pt x="1135" y="1135"/>
                    <a:pt x="1168" y="1135"/>
                  </a:cubicBezTo>
                  <a:cubicBezTo>
                    <a:pt x="1168" y="1135"/>
                    <a:pt x="1168" y="1102"/>
                    <a:pt x="1201" y="1102"/>
                  </a:cubicBezTo>
                  <a:cubicBezTo>
                    <a:pt x="1201" y="1068"/>
                    <a:pt x="1235" y="1068"/>
                    <a:pt x="1235" y="1035"/>
                  </a:cubicBezTo>
                  <a:cubicBezTo>
                    <a:pt x="1235" y="1035"/>
                    <a:pt x="1268" y="1002"/>
                    <a:pt x="1268" y="1002"/>
                  </a:cubicBezTo>
                  <a:cubicBezTo>
                    <a:pt x="1268" y="968"/>
                    <a:pt x="1301" y="935"/>
                    <a:pt x="1301" y="935"/>
                  </a:cubicBezTo>
                  <a:cubicBezTo>
                    <a:pt x="1301" y="901"/>
                    <a:pt x="1301" y="901"/>
                    <a:pt x="1301" y="868"/>
                  </a:cubicBezTo>
                  <a:cubicBezTo>
                    <a:pt x="1335" y="835"/>
                    <a:pt x="1335" y="835"/>
                    <a:pt x="1335" y="801"/>
                  </a:cubicBezTo>
                  <a:cubicBezTo>
                    <a:pt x="1335" y="768"/>
                    <a:pt x="1335" y="768"/>
                    <a:pt x="1335" y="735"/>
                  </a:cubicBezTo>
                  <a:cubicBezTo>
                    <a:pt x="1335" y="701"/>
                    <a:pt x="1335" y="701"/>
                    <a:pt x="1335" y="668"/>
                  </a:cubicBezTo>
                  <a:cubicBezTo>
                    <a:pt x="1335" y="668"/>
                    <a:pt x="1335" y="635"/>
                    <a:pt x="1335" y="601"/>
                  </a:cubicBezTo>
                  <a:cubicBezTo>
                    <a:pt x="1335" y="601"/>
                    <a:pt x="1335" y="568"/>
                    <a:pt x="1335" y="535"/>
                  </a:cubicBezTo>
                  <a:cubicBezTo>
                    <a:pt x="1335" y="535"/>
                    <a:pt x="1335" y="501"/>
                    <a:pt x="1301" y="468"/>
                  </a:cubicBezTo>
                  <a:cubicBezTo>
                    <a:pt x="1301" y="468"/>
                    <a:pt x="1301" y="434"/>
                    <a:pt x="1301" y="401"/>
                  </a:cubicBezTo>
                  <a:cubicBezTo>
                    <a:pt x="1301" y="401"/>
                    <a:pt x="1268" y="368"/>
                    <a:pt x="1268" y="368"/>
                  </a:cubicBezTo>
                  <a:cubicBezTo>
                    <a:pt x="1268" y="334"/>
                    <a:pt x="1235" y="334"/>
                    <a:pt x="1235" y="301"/>
                  </a:cubicBezTo>
                  <a:cubicBezTo>
                    <a:pt x="1235" y="301"/>
                    <a:pt x="1201" y="268"/>
                    <a:pt x="1201" y="268"/>
                  </a:cubicBezTo>
                  <a:cubicBezTo>
                    <a:pt x="1168" y="234"/>
                    <a:pt x="1168" y="234"/>
                    <a:pt x="1135" y="201"/>
                  </a:cubicBezTo>
                  <a:cubicBezTo>
                    <a:pt x="1135" y="168"/>
                    <a:pt x="1101" y="168"/>
                    <a:pt x="1101" y="168"/>
                  </a:cubicBezTo>
                  <a:cubicBezTo>
                    <a:pt x="1068" y="134"/>
                    <a:pt x="1068" y="134"/>
                    <a:pt x="1034" y="101"/>
                  </a:cubicBezTo>
                  <a:cubicBezTo>
                    <a:pt x="1034" y="101"/>
                    <a:pt x="1001" y="101"/>
                    <a:pt x="1001" y="68"/>
                  </a:cubicBezTo>
                  <a:lnTo>
                    <a:pt x="934" y="68"/>
                  </a:lnTo>
                  <a:cubicBezTo>
                    <a:pt x="901" y="34"/>
                    <a:pt x="901" y="34"/>
                    <a:pt x="868" y="34"/>
                  </a:cubicBezTo>
                  <a:lnTo>
                    <a:pt x="801" y="34"/>
                  </a:lnTo>
                  <a:cubicBezTo>
                    <a:pt x="801" y="1"/>
                    <a:pt x="768" y="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402272" y="4806962"/>
              <a:ext cx="59397" cy="59397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534" y="0"/>
                  </a:moveTo>
                  <a:cubicBezTo>
                    <a:pt x="534" y="0"/>
                    <a:pt x="501" y="0"/>
                    <a:pt x="501" y="33"/>
                  </a:cubicBezTo>
                  <a:lnTo>
                    <a:pt x="434" y="33"/>
                  </a:lnTo>
                  <a:cubicBezTo>
                    <a:pt x="401" y="33"/>
                    <a:pt x="401" y="67"/>
                    <a:pt x="367" y="67"/>
                  </a:cubicBezTo>
                  <a:cubicBezTo>
                    <a:pt x="334" y="67"/>
                    <a:pt x="334" y="100"/>
                    <a:pt x="300" y="100"/>
                  </a:cubicBezTo>
                  <a:cubicBezTo>
                    <a:pt x="300" y="100"/>
                    <a:pt x="267" y="134"/>
                    <a:pt x="267" y="134"/>
                  </a:cubicBezTo>
                  <a:cubicBezTo>
                    <a:pt x="234" y="167"/>
                    <a:pt x="200" y="200"/>
                    <a:pt x="167" y="234"/>
                  </a:cubicBezTo>
                  <a:cubicBezTo>
                    <a:pt x="167" y="234"/>
                    <a:pt x="134" y="267"/>
                    <a:pt x="134" y="267"/>
                  </a:cubicBezTo>
                  <a:cubicBezTo>
                    <a:pt x="100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67" y="400"/>
                  </a:cubicBezTo>
                  <a:cubicBezTo>
                    <a:pt x="67" y="434"/>
                    <a:pt x="67" y="434"/>
                    <a:pt x="34" y="467"/>
                  </a:cubicBezTo>
                  <a:cubicBezTo>
                    <a:pt x="34" y="467"/>
                    <a:pt x="34" y="500"/>
                    <a:pt x="34" y="534"/>
                  </a:cubicBezTo>
                  <a:cubicBezTo>
                    <a:pt x="34" y="534"/>
                    <a:pt x="34" y="567"/>
                    <a:pt x="34" y="601"/>
                  </a:cubicBezTo>
                  <a:cubicBezTo>
                    <a:pt x="0" y="601"/>
                    <a:pt x="0" y="634"/>
                    <a:pt x="0" y="667"/>
                  </a:cubicBezTo>
                  <a:cubicBezTo>
                    <a:pt x="0" y="667"/>
                    <a:pt x="0" y="701"/>
                    <a:pt x="34" y="734"/>
                  </a:cubicBezTo>
                  <a:cubicBezTo>
                    <a:pt x="34" y="734"/>
                    <a:pt x="34" y="767"/>
                    <a:pt x="34" y="767"/>
                  </a:cubicBezTo>
                  <a:cubicBezTo>
                    <a:pt x="34" y="801"/>
                    <a:pt x="34" y="834"/>
                    <a:pt x="34" y="834"/>
                  </a:cubicBezTo>
                  <a:cubicBezTo>
                    <a:pt x="34" y="867"/>
                    <a:pt x="67" y="901"/>
                    <a:pt x="67" y="901"/>
                  </a:cubicBezTo>
                  <a:cubicBezTo>
                    <a:pt x="67" y="934"/>
                    <a:pt x="100" y="934"/>
                    <a:pt x="100" y="967"/>
                  </a:cubicBezTo>
                  <a:cubicBezTo>
                    <a:pt x="100" y="967"/>
                    <a:pt x="100" y="1001"/>
                    <a:pt x="134" y="1034"/>
                  </a:cubicBezTo>
                  <a:cubicBezTo>
                    <a:pt x="134" y="1034"/>
                    <a:pt x="167" y="1068"/>
                    <a:pt x="167" y="1068"/>
                  </a:cubicBezTo>
                  <a:cubicBezTo>
                    <a:pt x="167" y="1101"/>
                    <a:pt x="200" y="1101"/>
                    <a:pt x="200" y="1134"/>
                  </a:cubicBezTo>
                  <a:cubicBezTo>
                    <a:pt x="234" y="1134"/>
                    <a:pt x="234" y="1168"/>
                    <a:pt x="267" y="1168"/>
                  </a:cubicBezTo>
                  <a:cubicBezTo>
                    <a:pt x="267" y="1168"/>
                    <a:pt x="300" y="1201"/>
                    <a:pt x="300" y="1201"/>
                  </a:cubicBezTo>
                  <a:cubicBezTo>
                    <a:pt x="334" y="1234"/>
                    <a:pt x="334" y="1234"/>
                    <a:pt x="367" y="1234"/>
                  </a:cubicBezTo>
                  <a:cubicBezTo>
                    <a:pt x="401" y="1268"/>
                    <a:pt x="401" y="1268"/>
                    <a:pt x="434" y="1268"/>
                  </a:cubicBezTo>
                  <a:cubicBezTo>
                    <a:pt x="434" y="1268"/>
                    <a:pt x="467" y="1268"/>
                    <a:pt x="501" y="1301"/>
                  </a:cubicBezTo>
                  <a:lnTo>
                    <a:pt x="601" y="1301"/>
                  </a:lnTo>
                  <a:cubicBezTo>
                    <a:pt x="634" y="1334"/>
                    <a:pt x="667" y="1334"/>
                    <a:pt x="667" y="1334"/>
                  </a:cubicBezTo>
                  <a:cubicBezTo>
                    <a:pt x="701" y="1334"/>
                    <a:pt x="734" y="1334"/>
                    <a:pt x="734" y="1301"/>
                  </a:cubicBezTo>
                  <a:lnTo>
                    <a:pt x="868" y="1301"/>
                  </a:lnTo>
                  <a:cubicBezTo>
                    <a:pt x="901" y="1301"/>
                    <a:pt x="901" y="1268"/>
                    <a:pt x="934" y="1268"/>
                  </a:cubicBezTo>
                  <a:cubicBezTo>
                    <a:pt x="968" y="1268"/>
                    <a:pt x="968" y="1234"/>
                    <a:pt x="1001" y="1234"/>
                  </a:cubicBezTo>
                  <a:cubicBezTo>
                    <a:pt x="1001" y="1234"/>
                    <a:pt x="1034" y="1234"/>
                    <a:pt x="1034" y="1201"/>
                  </a:cubicBezTo>
                  <a:cubicBezTo>
                    <a:pt x="1068" y="1201"/>
                    <a:pt x="1101" y="1168"/>
                    <a:pt x="1101" y="1168"/>
                  </a:cubicBezTo>
                  <a:cubicBezTo>
                    <a:pt x="1134" y="1168"/>
                    <a:pt x="1134" y="1134"/>
                    <a:pt x="1134" y="1134"/>
                  </a:cubicBezTo>
                  <a:cubicBezTo>
                    <a:pt x="1168" y="1101"/>
                    <a:pt x="1168" y="1101"/>
                    <a:pt x="1201" y="1068"/>
                  </a:cubicBezTo>
                  <a:cubicBezTo>
                    <a:pt x="1201" y="1068"/>
                    <a:pt x="1201" y="1034"/>
                    <a:pt x="1234" y="1034"/>
                  </a:cubicBezTo>
                  <a:cubicBezTo>
                    <a:pt x="1234" y="1001"/>
                    <a:pt x="1234" y="1001"/>
                    <a:pt x="1268" y="967"/>
                  </a:cubicBezTo>
                  <a:cubicBezTo>
                    <a:pt x="1268" y="967"/>
                    <a:pt x="1268" y="934"/>
                    <a:pt x="1301" y="901"/>
                  </a:cubicBezTo>
                  <a:cubicBezTo>
                    <a:pt x="1301" y="901"/>
                    <a:pt x="1301" y="867"/>
                    <a:pt x="1301" y="834"/>
                  </a:cubicBezTo>
                  <a:cubicBezTo>
                    <a:pt x="1301" y="834"/>
                    <a:pt x="1335" y="801"/>
                    <a:pt x="1335" y="801"/>
                  </a:cubicBezTo>
                  <a:cubicBezTo>
                    <a:pt x="1335" y="767"/>
                    <a:pt x="1335" y="734"/>
                    <a:pt x="1335" y="734"/>
                  </a:cubicBezTo>
                  <a:cubicBezTo>
                    <a:pt x="1335" y="701"/>
                    <a:pt x="1335" y="667"/>
                    <a:pt x="1335" y="667"/>
                  </a:cubicBezTo>
                  <a:cubicBezTo>
                    <a:pt x="1335" y="634"/>
                    <a:pt x="1335" y="601"/>
                    <a:pt x="1335" y="601"/>
                  </a:cubicBezTo>
                  <a:cubicBezTo>
                    <a:pt x="1335" y="567"/>
                    <a:pt x="1335" y="534"/>
                    <a:pt x="1335" y="534"/>
                  </a:cubicBezTo>
                  <a:cubicBezTo>
                    <a:pt x="1335" y="500"/>
                    <a:pt x="1301" y="500"/>
                    <a:pt x="1301" y="467"/>
                  </a:cubicBezTo>
                  <a:cubicBezTo>
                    <a:pt x="1301" y="434"/>
                    <a:pt x="1301" y="434"/>
                    <a:pt x="1301" y="400"/>
                  </a:cubicBezTo>
                  <a:cubicBezTo>
                    <a:pt x="1268" y="367"/>
                    <a:pt x="1268" y="367"/>
                    <a:pt x="1268" y="334"/>
                  </a:cubicBezTo>
                  <a:cubicBezTo>
                    <a:pt x="1234" y="334"/>
                    <a:pt x="1234" y="300"/>
                    <a:pt x="1234" y="300"/>
                  </a:cubicBezTo>
                  <a:cubicBezTo>
                    <a:pt x="1201" y="267"/>
                    <a:pt x="1201" y="267"/>
                    <a:pt x="1201" y="234"/>
                  </a:cubicBezTo>
                  <a:cubicBezTo>
                    <a:pt x="1168" y="200"/>
                    <a:pt x="1168" y="200"/>
                    <a:pt x="1134" y="200"/>
                  </a:cubicBezTo>
                  <a:cubicBezTo>
                    <a:pt x="1134" y="167"/>
                    <a:pt x="1101" y="167"/>
                    <a:pt x="1101" y="134"/>
                  </a:cubicBezTo>
                  <a:cubicBezTo>
                    <a:pt x="1068" y="134"/>
                    <a:pt x="1068" y="100"/>
                    <a:pt x="1034" y="100"/>
                  </a:cubicBezTo>
                  <a:cubicBezTo>
                    <a:pt x="1034" y="100"/>
                    <a:pt x="1001" y="67"/>
                    <a:pt x="1001" y="67"/>
                  </a:cubicBezTo>
                  <a:cubicBezTo>
                    <a:pt x="968" y="67"/>
                    <a:pt x="968" y="33"/>
                    <a:pt x="934" y="33"/>
                  </a:cubicBezTo>
                  <a:lnTo>
                    <a:pt x="868" y="33"/>
                  </a:lnTo>
                  <a:cubicBezTo>
                    <a:pt x="834" y="0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286503" y="4806962"/>
              <a:ext cx="59397" cy="59397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534" y="0"/>
                  </a:moveTo>
                  <a:cubicBezTo>
                    <a:pt x="501" y="0"/>
                    <a:pt x="501" y="0"/>
                    <a:pt x="467" y="33"/>
                  </a:cubicBezTo>
                  <a:lnTo>
                    <a:pt x="401" y="33"/>
                  </a:lnTo>
                  <a:cubicBezTo>
                    <a:pt x="401" y="33"/>
                    <a:pt x="367" y="67"/>
                    <a:pt x="367" y="67"/>
                  </a:cubicBezTo>
                  <a:cubicBezTo>
                    <a:pt x="334" y="67"/>
                    <a:pt x="301" y="100"/>
                    <a:pt x="301" y="100"/>
                  </a:cubicBezTo>
                  <a:cubicBezTo>
                    <a:pt x="267" y="100"/>
                    <a:pt x="267" y="134"/>
                    <a:pt x="234" y="134"/>
                  </a:cubicBezTo>
                  <a:cubicBezTo>
                    <a:pt x="201" y="167"/>
                    <a:pt x="167" y="200"/>
                    <a:pt x="167" y="234"/>
                  </a:cubicBezTo>
                  <a:cubicBezTo>
                    <a:pt x="134" y="234"/>
                    <a:pt x="134" y="267"/>
                    <a:pt x="100" y="267"/>
                  </a:cubicBezTo>
                  <a:cubicBezTo>
                    <a:pt x="100" y="300"/>
                    <a:pt x="100" y="300"/>
                    <a:pt x="67" y="334"/>
                  </a:cubicBezTo>
                  <a:cubicBezTo>
                    <a:pt x="67" y="367"/>
                    <a:pt x="67" y="367"/>
                    <a:pt x="67" y="400"/>
                  </a:cubicBezTo>
                  <a:cubicBezTo>
                    <a:pt x="34" y="434"/>
                    <a:pt x="34" y="434"/>
                    <a:pt x="34" y="467"/>
                  </a:cubicBezTo>
                  <a:cubicBezTo>
                    <a:pt x="34" y="467"/>
                    <a:pt x="34" y="500"/>
                    <a:pt x="0" y="534"/>
                  </a:cubicBezTo>
                  <a:cubicBezTo>
                    <a:pt x="0" y="534"/>
                    <a:pt x="0" y="567"/>
                    <a:pt x="0" y="601"/>
                  </a:cubicBezTo>
                  <a:cubicBezTo>
                    <a:pt x="0" y="601"/>
                    <a:pt x="0" y="634"/>
                    <a:pt x="0" y="667"/>
                  </a:cubicBezTo>
                  <a:cubicBezTo>
                    <a:pt x="0" y="667"/>
                    <a:pt x="0" y="701"/>
                    <a:pt x="0" y="734"/>
                  </a:cubicBezTo>
                  <a:cubicBezTo>
                    <a:pt x="0" y="734"/>
                    <a:pt x="0" y="767"/>
                    <a:pt x="0" y="767"/>
                  </a:cubicBezTo>
                  <a:cubicBezTo>
                    <a:pt x="34" y="801"/>
                    <a:pt x="34" y="834"/>
                    <a:pt x="34" y="834"/>
                  </a:cubicBezTo>
                  <a:cubicBezTo>
                    <a:pt x="34" y="867"/>
                    <a:pt x="34" y="901"/>
                    <a:pt x="67" y="901"/>
                  </a:cubicBezTo>
                  <a:cubicBezTo>
                    <a:pt x="67" y="934"/>
                    <a:pt x="67" y="934"/>
                    <a:pt x="67" y="967"/>
                  </a:cubicBezTo>
                  <a:cubicBezTo>
                    <a:pt x="100" y="967"/>
                    <a:pt x="100" y="1001"/>
                    <a:pt x="100" y="1034"/>
                  </a:cubicBezTo>
                  <a:cubicBezTo>
                    <a:pt x="134" y="1034"/>
                    <a:pt x="134" y="1068"/>
                    <a:pt x="167" y="1068"/>
                  </a:cubicBezTo>
                  <a:cubicBezTo>
                    <a:pt x="167" y="1101"/>
                    <a:pt x="167" y="1101"/>
                    <a:pt x="201" y="1134"/>
                  </a:cubicBezTo>
                  <a:cubicBezTo>
                    <a:pt x="201" y="1134"/>
                    <a:pt x="234" y="1168"/>
                    <a:pt x="234" y="1168"/>
                  </a:cubicBezTo>
                  <a:cubicBezTo>
                    <a:pt x="267" y="1168"/>
                    <a:pt x="301" y="1201"/>
                    <a:pt x="301" y="1201"/>
                  </a:cubicBezTo>
                  <a:cubicBezTo>
                    <a:pt x="334" y="1234"/>
                    <a:pt x="334" y="1234"/>
                    <a:pt x="367" y="1234"/>
                  </a:cubicBezTo>
                  <a:cubicBezTo>
                    <a:pt x="367" y="1268"/>
                    <a:pt x="401" y="1268"/>
                    <a:pt x="401" y="1268"/>
                  </a:cubicBezTo>
                  <a:cubicBezTo>
                    <a:pt x="434" y="1268"/>
                    <a:pt x="467" y="1268"/>
                    <a:pt x="467" y="1301"/>
                  </a:cubicBezTo>
                  <a:lnTo>
                    <a:pt x="601" y="1301"/>
                  </a:lnTo>
                  <a:cubicBezTo>
                    <a:pt x="634" y="1334"/>
                    <a:pt x="634" y="1334"/>
                    <a:pt x="668" y="1334"/>
                  </a:cubicBezTo>
                  <a:cubicBezTo>
                    <a:pt x="701" y="1334"/>
                    <a:pt x="701" y="1334"/>
                    <a:pt x="734" y="1301"/>
                  </a:cubicBezTo>
                  <a:lnTo>
                    <a:pt x="868" y="1301"/>
                  </a:lnTo>
                  <a:cubicBezTo>
                    <a:pt x="868" y="1301"/>
                    <a:pt x="901" y="1268"/>
                    <a:pt x="934" y="1268"/>
                  </a:cubicBezTo>
                  <a:cubicBezTo>
                    <a:pt x="934" y="1268"/>
                    <a:pt x="968" y="1234"/>
                    <a:pt x="968" y="1234"/>
                  </a:cubicBezTo>
                  <a:cubicBezTo>
                    <a:pt x="1001" y="1234"/>
                    <a:pt x="1001" y="1234"/>
                    <a:pt x="1034" y="1201"/>
                  </a:cubicBezTo>
                  <a:cubicBezTo>
                    <a:pt x="1068" y="1201"/>
                    <a:pt x="1068" y="1168"/>
                    <a:pt x="1101" y="1168"/>
                  </a:cubicBezTo>
                  <a:cubicBezTo>
                    <a:pt x="1101" y="1168"/>
                    <a:pt x="1135" y="1134"/>
                    <a:pt x="1135" y="1134"/>
                  </a:cubicBezTo>
                  <a:cubicBezTo>
                    <a:pt x="1168" y="1101"/>
                    <a:pt x="1168" y="1101"/>
                    <a:pt x="1168" y="1068"/>
                  </a:cubicBezTo>
                  <a:cubicBezTo>
                    <a:pt x="1201" y="1068"/>
                    <a:pt x="1201" y="1034"/>
                    <a:pt x="1235" y="1034"/>
                  </a:cubicBezTo>
                  <a:cubicBezTo>
                    <a:pt x="1235" y="1001"/>
                    <a:pt x="1235" y="1001"/>
                    <a:pt x="1268" y="967"/>
                  </a:cubicBezTo>
                  <a:cubicBezTo>
                    <a:pt x="1268" y="967"/>
                    <a:pt x="1268" y="934"/>
                    <a:pt x="1268" y="901"/>
                  </a:cubicBezTo>
                  <a:cubicBezTo>
                    <a:pt x="1301" y="901"/>
                    <a:pt x="1301" y="867"/>
                    <a:pt x="1301" y="834"/>
                  </a:cubicBezTo>
                  <a:cubicBezTo>
                    <a:pt x="1301" y="834"/>
                    <a:pt x="1301" y="801"/>
                    <a:pt x="1335" y="801"/>
                  </a:cubicBezTo>
                  <a:cubicBezTo>
                    <a:pt x="1335" y="767"/>
                    <a:pt x="1335" y="734"/>
                    <a:pt x="1335" y="734"/>
                  </a:cubicBezTo>
                  <a:cubicBezTo>
                    <a:pt x="1335" y="701"/>
                    <a:pt x="1335" y="667"/>
                    <a:pt x="1335" y="667"/>
                  </a:cubicBezTo>
                  <a:cubicBezTo>
                    <a:pt x="1335" y="634"/>
                    <a:pt x="1335" y="601"/>
                    <a:pt x="1335" y="601"/>
                  </a:cubicBezTo>
                  <a:cubicBezTo>
                    <a:pt x="1335" y="567"/>
                    <a:pt x="1335" y="534"/>
                    <a:pt x="1335" y="534"/>
                  </a:cubicBezTo>
                  <a:cubicBezTo>
                    <a:pt x="1301" y="500"/>
                    <a:pt x="1301" y="500"/>
                    <a:pt x="1301" y="467"/>
                  </a:cubicBezTo>
                  <a:cubicBezTo>
                    <a:pt x="1301" y="434"/>
                    <a:pt x="1301" y="434"/>
                    <a:pt x="1268" y="400"/>
                  </a:cubicBezTo>
                  <a:cubicBezTo>
                    <a:pt x="1268" y="367"/>
                    <a:pt x="1268" y="367"/>
                    <a:pt x="1268" y="334"/>
                  </a:cubicBezTo>
                  <a:cubicBezTo>
                    <a:pt x="1235" y="334"/>
                    <a:pt x="1235" y="300"/>
                    <a:pt x="1235" y="300"/>
                  </a:cubicBezTo>
                  <a:cubicBezTo>
                    <a:pt x="1201" y="267"/>
                    <a:pt x="1201" y="267"/>
                    <a:pt x="1168" y="234"/>
                  </a:cubicBezTo>
                  <a:cubicBezTo>
                    <a:pt x="1168" y="200"/>
                    <a:pt x="1168" y="200"/>
                    <a:pt x="1135" y="200"/>
                  </a:cubicBezTo>
                  <a:cubicBezTo>
                    <a:pt x="1135" y="167"/>
                    <a:pt x="1101" y="167"/>
                    <a:pt x="1101" y="134"/>
                  </a:cubicBezTo>
                  <a:cubicBezTo>
                    <a:pt x="1068" y="134"/>
                    <a:pt x="1034" y="100"/>
                    <a:pt x="1034" y="100"/>
                  </a:cubicBezTo>
                  <a:cubicBezTo>
                    <a:pt x="1001" y="100"/>
                    <a:pt x="1001" y="67"/>
                    <a:pt x="968" y="67"/>
                  </a:cubicBezTo>
                  <a:cubicBezTo>
                    <a:pt x="968" y="67"/>
                    <a:pt x="934" y="33"/>
                    <a:pt x="934" y="33"/>
                  </a:cubicBezTo>
                  <a:lnTo>
                    <a:pt x="868" y="33"/>
                  </a:lnTo>
                  <a:cubicBezTo>
                    <a:pt x="834" y="0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7754282" y="3384455"/>
            <a:ext cx="1040738" cy="1758959"/>
            <a:chOff x="7864250" y="4010850"/>
            <a:chExt cx="670147" cy="1132620"/>
          </a:xfrm>
        </p:grpSpPr>
        <p:sp>
          <p:nvSpPr>
            <p:cNvPr id="76" name="Google Shape;76;p2"/>
            <p:cNvSpPr/>
            <p:nvPr/>
          </p:nvSpPr>
          <p:spPr>
            <a:xfrm>
              <a:off x="7935808" y="4046607"/>
              <a:ext cx="598589" cy="1096863"/>
            </a:xfrm>
            <a:custGeom>
              <a:avLst/>
              <a:gdLst/>
              <a:ahLst/>
              <a:cxnLst/>
              <a:rect l="l" t="t" r="r" b="b"/>
              <a:pathLst>
                <a:path w="13945" h="25553" extrusionOk="0">
                  <a:moveTo>
                    <a:pt x="2236" y="1"/>
                  </a:moveTo>
                  <a:cubicBezTo>
                    <a:pt x="1735" y="1"/>
                    <a:pt x="1302" y="401"/>
                    <a:pt x="1302" y="902"/>
                  </a:cubicBezTo>
                  <a:lnTo>
                    <a:pt x="1302" y="19915"/>
                  </a:lnTo>
                  <a:lnTo>
                    <a:pt x="134" y="23651"/>
                  </a:lnTo>
                  <a:cubicBezTo>
                    <a:pt x="1" y="24085"/>
                    <a:pt x="68" y="24585"/>
                    <a:pt x="368" y="24952"/>
                  </a:cubicBezTo>
                  <a:cubicBezTo>
                    <a:pt x="635" y="25352"/>
                    <a:pt x="1068" y="25553"/>
                    <a:pt x="1569" y="25553"/>
                  </a:cubicBezTo>
                  <a:lnTo>
                    <a:pt x="10342" y="25553"/>
                  </a:lnTo>
                  <a:cubicBezTo>
                    <a:pt x="10809" y="25553"/>
                    <a:pt x="11242" y="25352"/>
                    <a:pt x="11509" y="24952"/>
                  </a:cubicBezTo>
                  <a:cubicBezTo>
                    <a:pt x="11809" y="24585"/>
                    <a:pt x="11876" y="24085"/>
                    <a:pt x="11743" y="23651"/>
                  </a:cubicBezTo>
                  <a:lnTo>
                    <a:pt x="10575" y="19915"/>
                  </a:lnTo>
                  <a:lnTo>
                    <a:pt x="10575" y="5005"/>
                  </a:lnTo>
                  <a:lnTo>
                    <a:pt x="13677" y="1469"/>
                  </a:lnTo>
                  <a:cubicBezTo>
                    <a:pt x="13911" y="1202"/>
                    <a:pt x="13944" y="835"/>
                    <a:pt x="13811" y="501"/>
                  </a:cubicBezTo>
                  <a:cubicBezTo>
                    <a:pt x="13644" y="201"/>
                    <a:pt x="13344" y="1"/>
                    <a:pt x="12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64250" y="4010850"/>
              <a:ext cx="598546" cy="1096820"/>
            </a:xfrm>
            <a:custGeom>
              <a:avLst/>
              <a:gdLst/>
              <a:ahLst/>
              <a:cxnLst/>
              <a:rect l="l" t="t" r="r" b="b"/>
              <a:pathLst>
                <a:path w="13944" h="25552" extrusionOk="0">
                  <a:moveTo>
                    <a:pt x="2235" y="0"/>
                  </a:moveTo>
                  <a:cubicBezTo>
                    <a:pt x="1735" y="0"/>
                    <a:pt x="1301" y="400"/>
                    <a:pt x="1301" y="901"/>
                  </a:cubicBezTo>
                  <a:lnTo>
                    <a:pt x="1301" y="19914"/>
                  </a:lnTo>
                  <a:lnTo>
                    <a:pt x="133" y="23650"/>
                  </a:lnTo>
                  <a:cubicBezTo>
                    <a:pt x="0" y="24084"/>
                    <a:pt x="67" y="24584"/>
                    <a:pt x="367" y="24951"/>
                  </a:cubicBezTo>
                  <a:cubicBezTo>
                    <a:pt x="634" y="25351"/>
                    <a:pt x="1067" y="25552"/>
                    <a:pt x="1568" y="25552"/>
                  </a:cubicBezTo>
                  <a:lnTo>
                    <a:pt x="10341" y="25552"/>
                  </a:lnTo>
                  <a:cubicBezTo>
                    <a:pt x="10808" y="25552"/>
                    <a:pt x="11241" y="25351"/>
                    <a:pt x="11508" y="24951"/>
                  </a:cubicBezTo>
                  <a:cubicBezTo>
                    <a:pt x="11808" y="24584"/>
                    <a:pt x="11875" y="24084"/>
                    <a:pt x="11742" y="23650"/>
                  </a:cubicBezTo>
                  <a:lnTo>
                    <a:pt x="10574" y="19914"/>
                  </a:lnTo>
                  <a:lnTo>
                    <a:pt x="10574" y="5004"/>
                  </a:lnTo>
                  <a:lnTo>
                    <a:pt x="13676" y="1468"/>
                  </a:lnTo>
                  <a:cubicBezTo>
                    <a:pt x="13910" y="1201"/>
                    <a:pt x="13943" y="834"/>
                    <a:pt x="13810" y="500"/>
                  </a:cubicBezTo>
                  <a:cubicBezTo>
                    <a:pt x="13643" y="200"/>
                    <a:pt x="13343" y="0"/>
                    <a:pt x="12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01931" y="4251409"/>
              <a:ext cx="181873" cy="568456"/>
            </a:xfrm>
            <a:custGeom>
              <a:avLst/>
              <a:gdLst/>
              <a:ahLst/>
              <a:cxnLst/>
              <a:rect l="l" t="t" r="r" b="b"/>
              <a:pathLst>
                <a:path w="4237" h="13243" extrusionOk="0">
                  <a:moveTo>
                    <a:pt x="768" y="0"/>
                  </a:moveTo>
                  <a:cubicBezTo>
                    <a:pt x="334" y="0"/>
                    <a:pt x="0" y="334"/>
                    <a:pt x="0" y="734"/>
                  </a:cubicBezTo>
                  <a:lnTo>
                    <a:pt x="0" y="12476"/>
                  </a:lnTo>
                  <a:cubicBezTo>
                    <a:pt x="0" y="12909"/>
                    <a:pt x="367" y="13243"/>
                    <a:pt x="768" y="13243"/>
                  </a:cubicBezTo>
                  <a:lnTo>
                    <a:pt x="3469" y="13243"/>
                  </a:lnTo>
                  <a:cubicBezTo>
                    <a:pt x="3903" y="13243"/>
                    <a:pt x="4237" y="12909"/>
                    <a:pt x="4237" y="12476"/>
                  </a:cubicBezTo>
                  <a:cubicBezTo>
                    <a:pt x="4237" y="12075"/>
                    <a:pt x="3903" y="11742"/>
                    <a:pt x="3469" y="11742"/>
                  </a:cubicBezTo>
                  <a:lnTo>
                    <a:pt x="1501" y="11742"/>
                  </a:lnTo>
                  <a:lnTo>
                    <a:pt x="1501" y="10274"/>
                  </a:lnTo>
                  <a:lnTo>
                    <a:pt x="3469" y="10274"/>
                  </a:lnTo>
                  <a:cubicBezTo>
                    <a:pt x="3903" y="10274"/>
                    <a:pt x="4237" y="9907"/>
                    <a:pt x="4237" y="9507"/>
                  </a:cubicBezTo>
                  <a:cubicBezTo>
                    <a:pt x="4237" y="9107"/>
                    <a:pt x="3903" y="8773"/>
                    <a:pt x="3469" y="8773"/>
                  </a:cubicBezTo>
                  <a:lnTo>
                    <a:pt x="1501" y="8773"/>
                  </a:lnTo>
                  <a:lnTo>
                    <a:pt x="1501" y="7339"/>
                  </a:lnTo>
                  <a:lnTo>
                    <a:pt x="3469" y="7339"/>
                  </a:lnTo>
                  <a:cubicBezTo>
                    <a:pt x="3903" y="7339"/>
                    <a:pt x="4237" y="7005"/>
                    <a:pt x="4237" y="6571"/>
                  </a:cubicBezTo>
                  <a:cubicBezTo>
                    <a:pt x="4237" y="6171"/>
                    <a:pt x="3903" y="5838"/>
                    <a:pt x="3469" y="5838"/>
                  </a:cubicBezTo>
                  <a:lnTo>
                    <a:pt x="1501" y="5838"/>
                  </a:lnTo>
                  <a:lnTo>
                    <a:pt x="1501" y="4403"/>
                  </a:lnTo>
                  <a:lnTo>
                    <a:pt x="3469" y="4403"/>
                  </a:lnTo>
                  <a:cubicBezTo>
                    <a:pt x="3903" y="4403"/>
                    <a:pt x="4237" y="4070"/>
                    <a:pt x="4237" y="3669"/>
                  </a:cubicBezTo>
                  <a:cubicBezTo>
                    <a:pt x="4237" y="3269"/>
                    <a:pt x="3903" y="2902"/>
                    <a:pt x="3469" y="2902"/>
                  </a:cubicBezTo>
                  <a:lnTo>
                    <a:pt x="1501" y="2902"/>
                  </a:lnTo>
                  <a:lnTo>
                    <a:pt x="1501" y="1501"/>
                  </a:lnTo>
                  <a:lnTo>
                    <a:pt x="3469" y="1501"/>
                  </a:lnTo>
                  <a:cubicBezTo>
                    <a:pt x="3903" y="1501"/>
                    <a:pt x="4237" y="1168"/>
                    <a:pt x="4237" y="734"/>
                  </a:cubicBezTo>
                  <a:cubicBezTo>
                    <a:pt x="4237" y="334"/>
                    <a:pt x="3903" y="0"/>
                    <a:pt x="3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864250" y="4865685"/>
              <a:ext cx="509777" cy="242011"/>
            </a:xfrm>
            <a:custGeom>
              <a:avLst/>
              <a:gdLst/>
              <a:ahLst/>
              <a:cxnLst/>
              <a:rect l="l" t="t" r="r" b="b"/>
              <a:pathLst>
                <a:path w="11876" h="5638" extrusionOk="0">
                  <a:moveTo>
                    <a:pt x="1301" y="0"/>
                  </a:moveTo>
                  <a:lnTo>
                    <a:pt x="133" y="3736"/>
                  </a:lnTo>
                  <a:cubicBezTo>
                    <a:pt x="0" y="4170"/>
                    <a:pt x="67" y="4670"/>
                    <a:pt x="367" y="5037"/>
                  </a:cubicBezTo>
                  <a:cubicBezTo>
                    <a:pt x="634" y="5437"/>
                    <a:pt x="1067" y="5638"/>
                    <a:pt x="1568" y="5638"/>
                  </a:cubicBezTo>
                  <a:lnTo>
                    <a:pt x="10341" y="5638"/>
                  </a:lnTo>
                  <a:cubicBezTo>
                    <a:pt x="10808" y="5638"/>
                    <a:pt x="11241" y="5437"/>
                    <a:pt x="11508" y="5037"/>
                  </a:cubicBezTo>
                  <a:cubicBezTo>
                    <a:pt x="11808" y="4670"/>
                    <a:pt x="11875" y="4170"/>
                    <a:pt x="11742" y="3736"/>
                  </a:cubicBezTo>
                  <a:lnTo>
                    <a:pt x="105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5704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726225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subTitle" idx="1"/>
          </p:nvPr>
        </p:nvSpPr>
        <p:spPr>
          <a:xfrm>
            <a:off x="726225" y="1114425"/>
            <a:ext cx="76914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104" name="Google Shape;104;p4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105" name="Google Shape;105;p4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114" name="Google Shape;114;p4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3108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1895200" y="2855125"/>
            <a:ext cx="224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2102500" y="318442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5005400" y="2855125"/>
            <a:ext cx="224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212700" y="3184427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128" name="Google Shape;128;p5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137" name="Google Shape;137;p5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442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147" name="Google Shape;147;p6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" name="Google Shape;155;p6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156" name="Google Shape;156;p6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699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6000" y="542925"/>
            <a:ext cx="769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6225" y="1421550"/>
            <a:ext cx="2931300" cy="27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167" name="Google Shape;167;p7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5" name="Google Shape;175;p7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176" name="Google Shape;176;p7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5668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8"/>
          <p:cNvGrpSpPr/>
          <p:nvPr/>
        </p:nvGrpSpPr>
        <p:grpSpPr>
          <a:xfrm>
            <a:off x="0" y="1362177"/>
            <a:ext cx="2718237" cy="3773451"/>
            <a:chOff x="0" y="1684201"/>
            <a:chExt cx="1407829" cy="2107602"/>
          </a:xfrm>
        </p:grpSpPr>
        <p:sp>
          <p:nvSpPr>
            <p:cNvPr id="185" name="Google Shape;185;p8"/>
            <p:cNvSpPr/>
            <p:nvPr/>
          </p:nvSpPr>
          <p:spPr>
            <a:xfrm>
              <a:off x="5451" y="1860529"/>
              <a:ext cx="1399653" cy="1333498"/>
            </a:xfrm>
            <a:custGeom>
              <a:avLst/>
              <a:gdLst/>
              <a:ahLst/>
              <a:cxnLst/>
              <a:rect l="l" t="t" r="r" b="b"/>
              <a:pathLst>
                <a:path w="16947" h="16146" extrusionOk="0">
                  <a:moveTo>
                    <a:pt x="6205" y="0"/>
                  </a:moveTo>
                  <a:cubicBezTo>
                    <a:pt x="5805" y="0"/>
                    <a:pt x="6072" y="401"/>
                    <a:pt x="6072" y="801"/>
                  </a:cubicBezTo>
                  <a:lnTo>
                    <a:pt x="6072" y="6705"/>
                  </a:lnTo>
                  <a:cubicBezTo>
                    <a:pt x="1836" y="7873"/>
                    <a:pt x="1" y="11075"/>
                    <a:pt x="1" y="14844"/>
                  </a:cubicBezTo>
                  <a:cubicBezTo>
                    <a:pt x="1" y="15278"/>
                    <a:pt x="34" y="15711"/>
                    <a:pt x="101" y="16112"/>
                  </a:cubicBezTo>
                  <a:lnTo>
                    <a:pt x="16846" y="16112"/>
                  </a:lnTo>
                  <a:lnTo>
                    <a:pt x="16846" y="16145"/>
                  </a:lnTo>
                  <a:cubicBezTo>
                    <a:pt x="16913" y="15711"/>
                    <a:pt x="16946" y="15278"/>
                    <a:pt x="16946" y="14844"/>
                  </a:cubicBezTo>
                  <a:cubicBezTo>
                    <a:pt x="16946" y="11075"/>
                    <a:pt x="14511" y="7873"/>
                    <a:pt x="11209" y="6705"/>
                  </a:cubicBezTo>
                  <a:lnTo>
                    <a:pt x="11209" y="801"/>
                  </a:lnTo>
                  <a:cubicBezTo>
                    <a:pt x="11209" y="401"/>
                    <a:pt x="10775" y="0"/>
                    <a:pt x="10342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22346" y="1684201"/>
              <a:ext cx="735629" cy="281054"/>
            </a:xfrm>
            <a:custGeom>
              <a:avLst/>
              <a:gdLst/>
              <a:ahLst/>
              <a:cxnLst/>
              <a:rect l="l" t="t" r="r" b="b"/>
              <a:pathLst>
                <a:path w="8907" h="3403" extrusionOk="0">
                  <a:moveTo>
                    <a:pt x="1668" y="0"/>
                  </a:moveTo>
                  <a:cubicBezTo>
                    <a:pt x="734" y="0"/>
                    <a:pt x="0" y="768"/>
                    <a:pt x="0" y="1702"/>
                  </a:cubicBezTo>
                  <a:cubicBezTo>
                    <a:pt x="0" y="2636"/>
                    <a:pt x="734" y="3403"/>
                    <a:pt x="1668" y="3403"/>
                  </a:cubicBezTo>
                  <a:lnTo>
                    <a:pt x="7205" y="3403"/>
                  </a:lnTo>
                  <a:cubicBezTo>
                    <a:pt x="8139" y="3403"/>
                    <a:pt x="8906" y="2636"/>
                    <a:pt x="8906" y="1702"/>
                  </a:cubicBezTo>
                  <a:cubicBezTo>
                    <a:pt x="8906" y="768"/>
                    <a:pt x="8139" y="0"/>
                    <a:pt x="7205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0" y="2956984"/>
              <a:ext cx="1407829" cy="834820"/>
            </a:xfrm>
            <a:custGeom>
              <a:avLst/>
              <a:gdLst/>
              <a:ahLst/>
              <a:cxnLst/>
              <a:rect l="l" t="t" r="r" b="b"/>
              <a:pathLst>
                <a:path w="17046" h="10108" extrusionOk="0">
                  <a:moveTo>
                    <a:pt x="16946" y="0"/>
                  </a:moveTo>
                  <a:lnTo>
                    <a:pt x="14077" y="1501"/>
                  </a:lnTo>
                  <a:cubicBezTo>
                    <a:pt x="13599" y="1756"/>
                    <a:pt x="13069" y="1882"/>
                    <a:pt x="12539" y="1882"/>
                  </a:cubicBezTo>
                  <a:cubicBezTo>
                    <a:pt x="11959" y="1882"/>
                    <a:pt x="11380" y="1731"/>
                    <a:pt x="10875" y="1435"/>
                  </a:cubicBezTo>
                  <a:cubicBezTo>
                    <a:pt x="10141" y="1001"/>
                    <a:pt x="9340" y="768"/>
                    <a:pt x="8540" y="768"/>
                  </a:cubicBezTo>
                  <a:cubicBezTo>
                    <a:pt x="8476" y="765"/>
                    <a:pt x="8412" y="763"/>
                    <a:pt x="8348" y="763"/>
                  </a:cubicBezTo>
                  <a:cubicBezTo>
                    <a:pt x="7645" y="763"/>
                    <a:pt x="6947" y="932"/>
                    <a:pt x="6305" y="1268"/>
                  </a:cubicBezTo>
                  <a:lnTo>
                    <a:pt x="6038" y="1401"/>
                  </a:lnTo>
                  <a:cubicBezTo>
                    <a:pt x="5578" y="1631"/>
                    <a:pt x="5081" y="1749"/>
                    <a:pt x="4581" y="1749"/>
                  </a:cubicBezTo>
                  <a:cubicBezTo>
                    <a:pt x="4138" y="1749"/>
                    <a:pt x="3693" y="1656"/>
                    <a:pt x="3269" y="1468"/>
                  </a:cubicBezTo>
                  <a:lnTo>
                    <a:pt x="134" y="100"/>
                  </a:lnTo>
                  <a:cubicBezTo>
                    <a:pt x="67" y="601"/>
                    <a:pt x="0" y="1101"/>
                    <a:pt x="0" y="1602"/>
                  </a:cubicBezTo>
                  <a:cubicBezTo>
                    <a:pt x="0" y="6305"/>
                    <a:pt x="3836" y="10108"/>
                    <a:pt x="8540" y="10108"/>
                  </a:cubicBezTo>
                  <a:cubicBezTo>
                    <a:pt x="13243" y="10108"/>
                    <a:pt x="17046" y="6305"/>
                    <a:pt x="17046" y="1602"/>
                  </a:cubicBezTo>
                  <a:cubicBezTo>
                    <a:pt x="17046" y="1034"/>
                    <a:pt x="17012" y="501"/>
                    <a:pt x="16946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2240206" y="0"/>
            <a:ext cx="4643703" cy="5143517"/>
            <a:chOff x="2240206" y="-13"/>
            <a:chExt cx="4643703" cy="5143517"/>
          </a:xfrm>
        </p:grpSpPr>
        <p:sp>
          <p:nvSpPr>
            <p:cNvPr id="189" name="Google Shape;189;p8"/>
            <p:cNvSpPr/>
            <p:nvPr/>
          </p:nvSpPr>
          <p:spPr>
            <a:xfrm>
              <a:off x="2240206" y="117925"/>
              <a:ext cx="4643703" cy="5025578"/>
            </a:xfrm>
            <a:custGeom>
              <a:avLst/>
              <a:gdLst/>
              <a:ahLst/>
              <a:cxnLst/>
              <a:rect l="l" t="t" r="r" b="b"/>
              <a:pathLst>
                <a:path w="26320" h="28422" extrusionOk="0">
                  <a:moveTo>
                    <a:pt x="16079" y="1"/>
                  </a:moveTo>
                  <a:lnTo>
                    <a:pt x="10242" y="34"/>
                  </a:lnTo>
                  <a:cubicBezTo>
                    <a:pt x="10242" y="34"/>
                    <a:pt x="10275" y="8640"/>
                    <a:pt x="10275" y="10475"/>
                  </a:cubicBezTo>
                  <a:cubicBezTo>
                    <a:pt x="10275" y="12310"/>
                    <a:pt x="4938" y="19281"/>
                    <a:pt x="2369" y="23551"/>
                  </a:cubicBezTo>
                  <a:cubicBezTo>
                    <a:pt x="1002" y="25819"/>
                    <a:pt x="1" y="28421"/>
                    <a:pt x="4437" y="28421"/>
                  </a:cubicBezTo>
                  <a:lnTo>
                    <a:pt x="21883" y="28421"/>
                  </a:lnTo>
                  <a:cubicBezTo>
                    <a:pt x="26320" y="28421"/>
                    <a:pt x="25286" y="25819"/>
                    <a:pt x="23951" y="23551"/>
                  </a:cubicBezTo>
                  <a:cubicBezTo>
                    <a:pt x="21383" y="19281"/>
                    <a:pt x="16046" y="12310"/>
                    <a:pt x="16046" y="10475"/>
                  </a:cubicBezTo>
                  <a:cubicBezTo>
                    <a:pt x="16046" y="8607"/>
                    <a:pt x="16079" y="1"/>
                    <a:pt x="16079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796308" y="-13"/>
              <a:ext cx="1545562" cy="530990"/>
            </a:xfrm>
            <a:custGeom>
              <a:avLst/>
              <a:gdLst/>
              <a:ahLst/>
              <a:cxnLst/>
              <a:rect l="l" t="t" r="r" b="b"/>
              <a:pathLst>
                <a:path w="8741" h="3003" extrusionOk="0">
                  <a:moveTo>
                    <a:pt x="1502" y="1"/>
                  </a:moveTo>
                  <a:cubicBezTo>
                    <a:pt x="668" y="1"/>
                    <a:pt x="1" y="701"/>
                    <a:pt x="1" y="1502"/>
                  </a:cubicBezTo>
                  <a:cubicBezTo>
                    <a:pt x="1" y="2336"/>
                    <a:pt x="668" y="3003"/>
                    <a:pt x="1502" y="3003"/>
                  </a:cubicBezTo>
                  <a:lnTo>
                    <a:pt x="7239" y="3003"/>
                  </a:lnTo>
                  <a:cubicBezTo>
                    <a:pt x="8073" y="3003"/>
                    <a:pt x="8740" y="2336"/>
                    <a:pt x="8740" y="1502"/>
                  </a:cubicBezTo>
                  <a:cubicBezTo>
                    <a:pt x="8740" y="701"/>
                    <a:pt x="8073" y="1"/>
                    <a:pt x="7239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6636798" y="2733710"/>
            <a:ext cx="2507202" cy="2391194"/>
            <a:chOff x="-2804446" y="647579"/>
            <a:chExt cx="2585543" cy="2452003"/>
          </a:xfrm>
        </p:grpSpPr>
        <p:sp>
          <p:nvSpPr>
            <p:cNvPr id="192" name="Google Shape;192;p8"/>
            <p:cNvSpPr/>
            <p:nvPr/>
          </p:nvSpPr>
          <p:spPr>
            <a:xfrm flipH="1">
              <a:off x="-2804446" y="798773"/>
              <a:ext cx="2435398" cy="2300803"/>
            </a:xfrm>
            <a:custGeom>
              <a:avLst/>
              <a:gdLst/>
              <a:ahLst/>
              <a:cxnLst/>
              <a:rect l="l" t="t" r="r" b="b"/>
              <a:pathLst>
                <a:path w="26520" h="26144" extrusionOk="0">
                  <a:moveTo>
                    <a:pt x="5225" y="0"/>
                  </a:moveTo>
                  <a:cubicBezTo>
                    <a:pt x="5054" y="0"/>
                    <a:pt x="4887" y="67"/>
                    <a:pt x="4770" y="200"/>
                  </a:cubicBezTo>
                  <a:lnTo>
                    <a:pt x="234" y="4704"/>
                  </a:lnTo>
                  <a:cubicBezTo>
                    <a:pt x="0" y="4970"/>
                    <a:pt x="0" y="5371"/>
                    <a:pt x="234" y="5638"/>
                  </a:cubicBezTo>
                  <a:lnTo>
                    <a:pt x="19581" y="25018"/>
                  </a:lnTo>
                  <a:cubicBezTo>
                    <a:pt x="20331" y="25769"/>
                    <a:pt x="21315" y="26144"/>
                    <a:pt x="22299" y="26144"/>
                  </a:cubicBezTo>
                  <a:cubicBezTo>
                    <a:pt x="23283" y="26144"/>
                    <a:pt x="24267" y="25769"/>
                    <a:pt x="25018" y="25018"/>
                  </a:cubicBezTo>
                  <a:cubicBezTo>
                    <a:pt x="26519" y="23517"/>
                    <a:pt x="26519" y="21082"/>
                    <a:pt x="25018" y="19581"/>
                  </a:cubicBezTo>
                  <a:lnTo>
                    <a:pt x="5704" y="200"/>
                  </a:lnTo>
                  <a:cubicBezTo>
                    <a:pt x="5571" y="67"/>
                    <a:pt x="5396" y="0"/>
                    <a:pt x="5225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 flipH="1">
              <a:off x="-1015457" y="647579"/>
              <a:ext cx="796555" cy="739858"/>
            </a:xfrm>
            <a:custGeom>
              <a:avLst/>
              <a:gdLst/>
              <a:ahLst/>
              <a:cxnLst/>
              <a:rect l="l" t="t" r="r" b="b"/>
              <a:pathLst>
                <a:path w="8674" h="8407" extrusionOk="0">
                  <a:moveTo>
                    <a:pt x="7026" y="0"/>
                  </a:moveTo>
                  <a:cubicBezTo>
                    <a:pt x="6639" y="0"/>
                    <a:pt x="6255" y="150"/>
                    <a:pt x="5972" y="451"/>
                  </a:cubicBezTo>
                  <a:lnTo>
                    <a:pt x="568" y="5821"/>
                  </a:lnTo>
                  <a:cubicBezTo>
                    <a:pt x="1" y="6422"/>
                    <a:pt x="1" y="7389"/>
                    <a:pt x="568" y="7956"/>
                  </a:cubicBezTo>
                  <a:cubicBezTo>
                    <a:pt x="868" y="8256"/>
                    <a:pt x="1260" y="8406"/>
                    <a:pt x="1648" y="8406"/>
                  </a:cubicBezTo>
                  <a:cubicBezTo>
                    <a:pt x="2035" y="8406"/>
                    <a:pt x="2419" y="8256"/>
                    <a:pt x="2703" y="7956"/>
                  </a:cubicBezTo>
                  <a:lnTo>
                    <a:pt x="8106" y="2585"/>
                  </a:lnTo>
                  <a:cubicBezTo>
                    <a:pt x="8673" y="1985"/>
                    <a:pt x="8673" y="1018"/>
                    <a:pt x="8106" y="451"/>
                  </a:cubicBezTo>
                  <a:cubicBezTo>
                    <a:pt x="7806" y="150"/>
                    <a:pt x="7414" y="0"/>
                    <a:pt x="7026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 flipH="1">
              <a:off x="-2804443" y="1529750"/>
              <a:ext cx="1672637" cy="1569833"/>
            </a:xfrm>
            <a:custGeom>
              <a:avLst/>
              <a:gdLst/>
              <a:ahLst/>
              <a:cxnLst/>
              <a:rect l="l" t="t" r="r" b="b"/>
              <a:pathLst>
                <a:path w="18214" h="17838" extrusionOk="0">
                  <a:moveTo>
                    <a:pt x="5437" y="0"/>
                  </a:moveTo>
                  <a:lnTo>
                    <a:pt x="4703" y="1835"/>
                  </a:lnTo>
                  <a:cubicBezTo>
                    <a:pt x="4637" y="2135"/>
                    <a:pt x="4403" y="2335"/>
                    <a:pt x="4103" y="2402"/>
                  </a:cubicBezTo>
                  <a:cubicBezTo>
                    <a:pt x="3703" y="2502"/>
                    <a:pt x="3336" y="2735"/>
                    <a:pt x="3036" y="3036"/>
                  </a:cubicBezTo>
                  <a:cubicBezTo>
                    <a:pt x="2802" y="3269"/>
                    <a:pt x="2635" y="3536"/>
                    <a:pt x="2535" y="3870"/>
                  </a:cubicBezTo>
                  <a:lnTo>
                    <a:pt x="2502" y="3970"/>
                  </a:lnTo>
                  <a:cubicBezTo>
                    <a:pt x="2435" y="4237"/>
                    <a:pt x="2235" y="4403"/>
                    <a:pt x="2001" y="4503"/>
                  </a:cubicBezTo>
                  <a:lnTo>
                    <a:pt x="1968" y="4537"/>
                  </a:lnTo>
                  <a:lnTo>
                    <a:pt x="0" y="5471"/>
                  </a:lnTo>
                  <a:lnTo>
                    <a:pt x="11241" y="16712"/>
                  </a:lnTo>
                  <a:cubicBezTo>
                    <a:pt x="11992" y="17463"/>
                    <a:pt x="12984" y="17838"/>
                    <a:pt x="13977" y="17838"/>
                  </a:cubicBezTo>
                  <a:cubicBezTo>
                    <a:pt x="14969" y="17838"/>
                    <a:pt x="15961" y="17463"/>
                    <a:pt x="16712" y="16712"/>
                  </a:cubicBezTo>
                  <a:cubicBezTo>
                    <a:pt x="18213" y="15211"/>
                    <a:pt x="18213" y="12776"/>
                    <a:pt x="16712" y="11275"/>
                  </a:cubicBezTo>
                  <a:lnTo>
                    <a:pt x="5437" y="0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5" name="Google Shape;195;p8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196" name="Google Shape;196;p8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4" name="Google Shape;204;p8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205" name="Google Shape;205;p8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1529550" y="1684200"/>
            <a:ext cx="6084900" cy="17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3972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2391300" y="542925"/>
            <a:ext cx="43614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2833800" y="1314013"/>
            <a:ext cx="34764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16" name="Google Shape;216;p9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217" name="Google Shape;217;p9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9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226" name="Google Shape;226;p9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888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5406525" y="1641350"/>
            <a:ext cx="30111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0698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1"/>
          <p:cNvGrpSpPr/>
          <p:nvPr/>
        </p:nvGrpSpPr>
        <p:grpSpPr>
          <a:xfrm flipH="1">
            <a:off x="1490558" y="5"/>
            <a:ext cx="6162893" cy="5143485"/>
            <a:chOff x="522266" y="-956214"/>
            <a:chExt cx="2939190" cy="2452899"/>
          </a:xfrm>
        </p:grpSpPr>
        <p:sp>
          <p:nvSpPr>
            <p:cNvPr id="237" name="Google Shape;237;p11"/>
            <p:cNvSpPr/>
            <p:nvPr/>
          </p:nvSpPr>
          <p:spPr>
            <a:xfrm>
              <a:off x="522266" y="-662000"/>
              <a:ext cx="2846149" cy="2155740"/>
            </a:xfrm>
            <a:custGeom>
              <a:avLst/>
              <a:gdLst/>
              <a:ahLst/>
              <a:cxnLst/>
              <a:rect l="l" t="t" r="r" b="b"/>
              <a:pathLst>
                <a:path w="31623" h="23952" extrusionOk="0">
                  <a:moveTo>
                    <a:pt x="767" y="1"/>
                  </a:moveTo>
                  <a:cubicBezTo>
                    <a:pt x="367" y="1"/>
                    <a:pt x="0" y="335"/>
                    <a:pt x="0" y="768"/>
                  </a:cubicBezTo>
                  <a:lnTo>
                    <a:pt x="0" y="23184"/>
                  </a:lnTo>
                  <a:cubicBezTo>
                    <a:pt x="33" y="23618"/>
                    <a:pt x="367" y="23951"/>
                    <a:pt x="767" y="23951"/>
                  </a:cubicBezTo>
                  <a:lnTo>
                    <a:pt x="25151" y="23951"/>
                  </a:lnTo>
                  <a:cubicBezTo>
                    <a:pt x="25585" y="23951"/>
                    <a:pt x="25919" y="23618"/>
                    <a:pt x="25919" y="23218"/>
                  </a:cubicBezTo>
                  <a:cubicBezTo>
                    <a:pt x="25919" y="22784"/>
                    <a:pt x="25585" y="22450"/>
                    <a:pt x="25151" y="22450"/>
                  </a:cubicBezTo>
                  <a:lnTo>
                    <a:pt x="1535" y="22450"/>
                  </a:lnTo>
                  <a:lnTo>
                    <a:pt x="1535" y="1535"/>
                  </a:lnTo>
                  <a:lnTo>
                    <a:pt x="30855" y="1535"/>
                  </a:lnTo>
                  <a:cubicBezTo>
                    <a:pt x="31256" y="1535"/>
                    <a:pt x="31623" y="1168"/>
                    <a:pt x="31623" y="768"/>
                  </a:cubicBezTo>
                  <a:cubicBezTo>
                    <a:pt x="31623" y="335"/>
                    <a:pt x="31256" y="1"/>
                    <a:pt x="30855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2945021" y="-917154"/>
              <a:ext cx="444432" cy="1670896"/>
            </a:xfrm>
            <a:custGeom>
              <a:avLst/>
              <a:gdLst/>
              <a:ahLst/>
              <a:cxnLst/>
              <a:rect l="l" t="t" r="r" b="b"/>
              <a:pathLst>
                <a:path w="4938" h="18565" extrusionOk="0">
                  <a:moveTo>
                    <a:pt x="0" y="1"/>
                  </a:moveTo>
                  <a:cubicBezTo>
                    <a:pt x="0" y="1"/>
                    <a:pt x="67" y="2002"/>
                    <a:pt x="0" y="3336"/>
                  </a:cubicBezTo>
                  <a:lnTo>
                    <a:pt x="0" y="5071"/>
                  </a:lnTo>
                  <a:cubicBezTo>
                    <a:pt x="0" y="5071"/>
                    <a:pt x="0" y="12243"/>
                    <a:pt x="0" y="15812"/>
                  </a:cubicBezTo>
                  <a:cubicBezTo>
                    <a:pt x="0" y="17630"/>
                    <a:pt x="1223" y="18564"/>
                    <a:pt x="2435" y="18564"/>
                  </a:cubicBezTo>
                  <a:cubicBezTo>
                    <a:pt x="3625" y="18564"/>
                    <a:pt x="4804" y="17663"/>
                    <a:pt x="4804" y="15812"/>
                  </a:cubicBezTo>
                  <a:lnTo>
                    <a:pt x="4804" y="5104"/>
                  </a:lnTo>
                  <a:lnTo>
                    <a:pt x="4804" y="3336"/>
                  </a:lnTo>
                  <a:cubicBezTo>
                    <a:pt x="4804" y="1969"/>
                    <a:pt x="4937" y="34"/>
                    <a:pt x="4937" y="3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1945283" y="-917154"/>
              <a:ext cx="444432" cy="1670896"/>
            </a:xfrm>
            <a:custGeom>
              <a:avLst/>
              <a:gdLst/>
              <a:ahLst/>
              <a:cxnLst/>
              <a:rect l="l" t="t" r="r" b="b"/>
              <a:pathLst>
                <a:path w="4938" h="18565" extrusionOk="0">
                  <a:moveTo>
                    <a:pt x="0" y="1"/>
                  </a:moveTo>
                  <a:cubicBezTo>
                    <a:pt x="0" y="1"/>
                    <a:pt x="201" y="2002"/>
                    <a:pt x="100" y="3336"/>
                  </a:cubicBezTo>
                  <a:lnTo>
                    <a:pt x="100" y="5071"/>
                  </a:lnTo>
                  <a:lnTo>
                    <a:pt x="100" y="15812"/>
                  </a:lnTo>
                  <a:cubicBezTo>
                    <a:pt x="100" y="17630"/>
                    <a:pt x="1323" y="18564"/>
                    <a:pt x="2535" y="18564"/>
                  </a:cubicBezTo>
                  <a:cubicBezTo>
                    <a:pt x="3725" y="18564"/>
                    <a:pt x="4904" y="17663"/>
                    <a:pt x="4904" y="15812"/>
                  </a:cubicBezTo>
                  <a:lnTo>
                    <a:pt x="4904" y="5104"/>
                  </a:lnTo>
                  <a:lnTo>
                    <a:pt x="4904" y="3336"/>
                  </a:lnTo>
                  <a:cubicBezTo>
                    <a:pt x="4937" y="1969"/>
                    <a:pt x="4904" y="34"/>
                    <a:pt x="4904" y="34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948514" y="-917154"/>
              <a:ext cx="441462" cy="1670896"/>
            </a:xfrm>
            <a:custGeom>
              <a:avLst/>
              <a:gdLst/>
              <a:ahLst/>
              <a:cxnLst/>
              <a:rect l="l" t="t" r="r" b="b"/>
              <a:pathLst>
                <a:path w="4905" h="18565" extrusionOk="0">
                  <a:moveTo>
                    <a:pt x="34" y="1"/>
                  </a:moveTo>
                  <a:cubicBezTo>
                    <a:pt x="34" y="1"/>
                    <a:pt x="101" y="2002"/>
                    <a:pt x="1" y="3336"/>
                  </a:cubicBezTo>
                  <a:lnTo>
                    <a:pt x="1" y="5071"/>
                  </a:lnTo>
                  <a:cubicBezTo>
                    <a:pt x="1" y="5071"/>
                    <a:pt x="1" y="12243"/>
                    <a:pt x="1" y="15812"/>
                  </a:cubicBezTo>
                  <a:cubicBezTo>
                    <a:pt x="1" y="17630"/>
                    <a:pt x="1224" y="18564"/>
                    <a:pt x="2435" y="18564"/>
                  </a:cubicBezTo>
                  <a:cubicBezTo>
                    <a:pt x="3625" y="18564"/>
                    <a:pt x="4804" y="17663"/>
                    <a:pt x="4804" y="15812"/>
                  </a:cubicBezTo>
                  <a:lnTo>
                    <a:pt x="4804" y="5104"/>
                  </a:lnTo>
                  <a:lnTo>
                    <a:pt x="4804" y="3336"/>
                  </a:lnTo>
                  <a:cubicBezTo>
                    <a:pt x="4838" y="1969"/>
                    <a:pt x="4904" y="34"/>
                    <a:pt x="4904" y="3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537207" y="1172406"/>
              <a:ext cx="2618083" cy="324279"/>
            </a:xfrm>
            <a:custGeom>
              <a:avLst/>
              <a:gdLst/>
              <a:ahLst/>
              <a:cxnLst/>
              <a:rect l="l" t="t" r="r" b="b"/>
              <a:pathLst>
                <a:path w="29089" h="3603" extrusionOk="0">
                  <a:moveTo>
                    <a:pt x="2836" y="0"/>
                  </a:moveTo>
                  <a:cubicBezTo>
                    <a:pt x="1268" y="0"/>
                    <a:pt x="1" y="1268"/>
                    <a:pt x="1" y="2836"/>
                  </a:cubicBezTo>
                  <a:lnTo>
                    <a:pt x="1" y="3603"/>
                  </a:lnTo>
                  <a:lnTo>
                    <a:pt x="29088" y="3603"/>
                  </a:lnTo>
                  <a:lnTo>
                    <a:pt x="29088" y="2836"/>
                  </a:lnTo>
                  <a:cubicBezTo>
                    <a:pt x="29088" y="1268"/>
                    <a:pt x="27821" y="0"/>
                    <a:pt x="26253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899931" y="-956214"/>
              <a:ext cx="561526" cy="129244"/>
            </a:xfrm>
            <a:custGeom>
              <a:avLst/>
              <a:gdLst/>
              <a:ahLst/>
              <a:cxnLst/>
              <a:rect l="l" t="t" r="r" b="b"/>
              <a:pathLst>
                <a:path w="6239" h="1436" extrusionOk="0">
                  <a:moveTo>
                    <a:pt x="701" y="1"/>
                  </a:moveTo>
                  <a:cubicBezTo>
                    <a:pt x="301" y="1"/>
                    <a:pt x="1" y="335"/>
                    <a:pt x="1" y="735"/>
                  </a:cubicBezTo>
                  <a:cubicBezTo>
                    <a:pt x="1" y="1135"/>
                    <a:pt x="301" y="1435"/>
                    <a:pt x="701" y="1435"/>
                  </a:cubicBezTo>
                  <a:lnTo>
                    <a:pt x="5505" y="1435"/>
                  </a:lnTo>
                  <a:cubicBezTo>
                    <a:pt x="5905" y="1435"/>
                    <a:pt x="6239" y="1135"/>
                    <a:pt x="6239" y="735"/>
                  </a:cubicBezTo>
                  <a:cubicBezTo>
                    <a:pt x="6239" y="335"/>
                    <a:pt x="5905" y="1"/>
                    <a:pt x="5505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888222" y="-956214"/>
              <a:ext cx="561526" cy="129244"/>
            </a:xfrm>
            <a:custGeom>
              <a:avLst/>
              <a:gdLst/>
              <a:ahLst/>
              <a:cxnLst/>
              <a:rect l="l" t="t" r="r" b="b"/>
              <a:pathLst>
                <a:path w="6239" h="1436" extrusionOk="0">
                  <a:moveTo>
                    <a:pt x="734" y="1"/>
                  </a:moveTo>
                  <a:cubicBezTo>
                    <a:pt x="334" y="1"/>
                    <a:pt x="1" y="335"/>
                    <a:pt x="1" y="735"/>
                  </a:cubicBezTo>
                  <a:cubicBezTo>
                    <a:pt x="1" y="1135"/>
                    <a:pt x="334" y="1435"/>
                    <a:pt x="734" y="1435"/>
                  </a:cubicBezTo>
                  <a:lnTo>
                    <a:pt x="5538" y="1435"/>
                  </a:lnTo>
                  <a:cubicBezTo>
                    <a:pt x="5938" y="1435"/>
                    <a:pt x="6238" y="1135"/>
                    <a:pt x="6238" y="735"/>
                  </a:cubicBezTo>
                  <a:cubicBezTo>
                    <a:pt x="6238" y="335"/>
                    <a:pt x="5938" y="1"/>
                    <a:pt x="5538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88483" y="-956214"/>
              <a:ext cx="561526" cy="129244"/>
            </a:xfrm>
            <a:custGeom>
              <a:avLst/>
              <a:gdLst/>
              <a:ahLst/>
              <a:cxnLst/>
              <a:rect l="l" t="t" r="r" b="b"/>
              <a:pathLst>
                <a:path w="6239" h="1436" extrusionOk="0">
                  <a:moveTo>
                    <a:pt x="735" y="1"/>
                  </a:moveTo>
                  <a:cubicBezTo>
                    <a:pt x="334" y="1"/>
                    <a:pt x="1" y="335"/>
                    <a:pt x="1" y="735"/>
                  </a:cubicBezTo>
                  <a:cubicBezTo>
                    <a:pt x="1" y="1135"/>
                    <a:pt x="334" y="1435"/>
                    <a:pt x="735" y="1435"/>
                  </a:cubicBezTo>
                  <a:lnTo>
                    <a:pt x="5538" y="1435"/>
                  </a:lnTo>
                  <a:cubicBezTo>
                    <a:pt x="5938" y="1435"/>
                    <a:pt x="6238" y="1135"/>
                    <a:pt x="6238" y="735"/>
                  </a:cubicBezTo>
                  <a:cubicBezTo>
                    <a:pt x="6238" y="335"/>
                    <a:pt x="5938" y="1"/>
                    <a:pt x="5538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5" name="Google Shape;245;p11"/>
          <p:cNvSpPr txBox="1">
            <a:spLocks noGrp="1"/>
          </p:cNvSpPr>
          <p:nvPr>
            <p:ph type="title" hasCustomPrompt="1"/>
          </p:nvPr>
        </p:nvSpPr>
        <p:spPr>
          <a:xfrm>
            <a:off x="1581150" y="1718972"/>
            <a:ext cx="5981700" cy="12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1"/>
          <p:cNvSpPr txBox="1">
            <a:spLocks noGrp="1"/>
          </p:cNvSpPr>
          <p:nvPr>
            <p:ph type="subTitle" idx="1"/>
          </p:nvPr>
        </p:nvSpPr>
        <p:spPr>
          <a:xfrm>
            <a:off x="1815538" y="2960428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247" name="Google Shape;247;p11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248" name="Google Shape;248;p11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1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257" name="Google Shape;257;p11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797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29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 hasCustomPrompt="1"/>
          </p:nvPr>
        </p:nvSpPr>
        <p:spPr>
          <a:xfrm>
            <a:off x="841950" y="463188"/>
            <a:ext cx="74601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31" name="Google Shape;231;p11"/>
          <p:cNvSpPr txBox="1">
            <a:spLocks noGrp="1"/>
          </p:cNvSpPr>
          <p:nvPr>
            <p:ph type="subTitle" idx="1"/>
          </p:nvPr>
        </p:nvSpPr>
        <p:spPr>
          <a:xfrm>
            <a:off x="1284000" y="26364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-23700" y="4190450"/>
            <a:ext cx="9191400" cy="9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881600" y="4554650"/>
            <a:ext cx="1126125" cy="251975"/>
          </a:xfrm>
          <a:custGeom>
            <a:avLst/>
            <a:gdLst/>
            <a:ahLst/>
            <a:cxnLst/>
            <a:rect l="l" t="t" r="r" b="b"/>
            <a:pathLst>
              <a:path w="45045" h="10079" extrusionOk="0">
                <a:moveTo>
                  <a:pt x="19082" y="0"/>
                </a:moveTo>
                <a:lnTo>
                  <a:pt x="13663" y="1548"/>
                </a:lnTo>
                <a:lnTo>
                  <a:pt x="7723" y="3112"/>
                </a:lnTo>
                <a:lnTo>
                  <a:pt x="0" y="8178"/>
                </a:lnTo>
                <a:lnTo>
                  <a:pt x="0" y="10079"/>
                </a:lnTo>
                <a:lnTo>
                  <a:pt x="45045" y="10079"/>
                </a:lnTo>
                <a:lnTo>
                  <a:pt x="45045" y="8261"/>
                </a:lnTo>
                <a:lnTo>
                  <a:pt x="29934" y="4140"/>
                </a:lnTo>
                <a:lnTo>
                  <a:pt x="28370" y="2591"/>
                </a:lnTo>
                <a:lnTo>
                  <a:pt x="19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8378250" y="835325"/>
            <a:ext cx="486750" cy="173675"/>
          </a:xfrm>
          <a:custGeom>
            <a:avLst/>
            <a:gdLst/>
            <a:ahLst/>
            <a:cxnLst/>
            <a:rect l="l" t="t" r="r" b="b"/>
            <a:pathLst>
              <a:path w="19470" h="6947" extrusionOk="0">
                <a:moveTo>
                  <a:pt x="13695" y="0"/>
                </a:moveTo>
                <a:cubicBezTo>
                  <a:pt x="13514" y="0"/>
                  <a:pt x="13323" y="36"/>
                  <a:pt x="13125" y="119"/>
                </a:cubicBezTo>
                <a:cubicBezTo>
                  <a:pt x="12604" y="355"/>
                  <a:pt x="12015" y="406"/>
                  <a:pt x="11510" y="742"/>
                </a:cubicBezTo>
                <a:cubicBezTo>
                  <a:pt x="11318" y="867"/>
                  <a:pt x="11104" y="959"/>
                  <a:pt x="10878" y="959"/>
                </a:cubicBezTo>
                <a:cubicBezTo>
                  <a:pt x="10708" y="959"/>
                  <a:pt x="10530" y="906"/>
                  <a:pt x="10350" y="776"/>
                </a:cubicBezTo>
                <a:cubicBezTo>
                  <a:pt x="10131" y="624"/>
                  <a:pt x="9871" y="526"/>
                  <a:pt x="9622" y="526"/>
                </a:cubicBezTo>
                <a:cubicBezTo>
                  <a:pt x="9428" y="526"/>
                  <a:pt x="9242" y="585"/>
                  <a:pt x="9087" y="725"/>
                </a:cubicBezTo>
                <a:cubicBezTo>
                  <a:pt x="8818" y="952"/>
                  <a:pt x="8553" y="1020"/>
                  <a:pt x="8286" y="1020"/>
                </a:cubicBezTo>
                <a:cubicBezTo>
                  <a:pt x="8019" y="1020"/>
                  <a:pt x="7750" y="952"/>
                  <a:pt x="7472" y="911"/>
                </a:cubicBezTo>
                <a:cubicBezTo>
                  <a:pt x="7201" y="867"/>
                  <a:pt x="6932" y="841"/>
                  <a:pt x="6669" y="841"/>
                </a:cubicBezTo>
                <a:cubicBezTo>
                  <a:pt x="6012" y="841"/>
                  <a:pt x="5387" y="1000"/>
                  <a:pt x="4847" y="1432"/>
                </a:cubicBezTo>
                <a:cubicBezTo>
                  <a:pt x="3181" y="2778"/>
                  <a:pt x="2172" y="4763"/>
                  <a:pt x="438" y="6060"/>
                </a:cubicBezTo>
                <a:cubicBezTo>
                  <a:pt x="371" y="6093"/>
                  <a:pt x="337" y="6161"/>
                  <a:pt x="321" y="6228"/>
                </a:cubicBezTo>
                <a:cubicBezTo>
                  <a:pt x="236" y="6412"/>
                  <a:pt x="0" y="6581"/>
                  <a:pt x="202" y="6800"/>
                </a:cubicBezTo>
                <a:cubicBezTo>
                  <a:pt x="289" y="6908"/>
                  <a:pt x="418" y="6947"/>
                  <a:pt x="557" y="6947"/>
                </a:cubicBezTo>
                <a:cubicBezTo>
                  <a:pt x="634" y="6947"/>
                  <a:pt x="714" y="6935"/>
                  <a:pt x="792" y="6917"/>
                </a:cubicBezTo>
                <a:cubicBezTo>
                  <a:pt x="943" y="6883"/>
                  <a:pt x="1111" y="6834"/>
                  <a:pt x="1246" y="6733"/>
                </a:cubicBezTo>
                <a:cubicBezTo>
                  <a:pt x="1869" y="6278"/>
                  <a:pt x="2475" y="5807"/>
                  <a:pt x="3097" y="5369"/>
                </a:cubicBezTo>
                <a:cubicBezTo>
                  <a:pt x="3938" y="4781"/>
                  <a:pt x="4561" y="3939"/>
                  <a:pt x="5250" y="3215"/>
                </a:cubicBezTo>
                <a:cubicBezTo>
                  <a:pt x="5846" y="2592"/>
                  <a:pt x="6528" y="2393"/>
                  <a:pt x="7254" y="2393"/>
                </a:cubicBezTo>
                <a:cubicBezTo>
                  <a:pt x="7370" y="2393"/>
                  <a:pt x="7488" y="2398"/>
                  <a:pt x="7606" y="2408"/>
                </a:cubicBezTo>
                <a:cubicBezTo>
                  <a:pt x="8229" y="2459"/>
                  <a:pt x="8952" y="2560"/>
                  <a:pt x="9154" y="3417"/>
                </a:cubicBezTo>
                <a:cubicBezTo>
                  <a:pt x="9205" y="3585"/>
                  <a:pt x="9457" y="3686"/>
                  <a:pt x="9794" y="3704"/>
                </a:cubicBezTo>
                <a:cubicBezTo>
                  <a:pt x="9813" y="3705"/>
                  <a:pt x="9832" y="3705"/>
                  <a:pt x="9851" y="3705"/>
                </a:cubicBezTo>
                <a:cubicBezTo>
                  <a:pt x="10387" y="3705"/>
                  <a:pt x="10825" y="3329"/>
                  <a:pt x="11337" y="3329"/>
                </a:cubicBezTo>
                <a:cubicBezTo>
                  <a:pt x="11426" y="3329"/>
                  <a:pt x="11517" y="3341"/>
                  <a:pt x="11611" y="3367"/>
                </a:cubicBezTo>
                <a:cubicBezTo>
                  <a:pt x="11668" y="3381"/>
                  <a:pt x="11731" y="3390"/>
                  <a:pt x="11793" y="3390"/>
                </a:cubicBezTo>
                <a:cubicBezTo>
                  <a:pt x="11951" y="3390"/>
                  <a:pt x="12106" y="3334"/>
                  <a:pt x="12167" y="3165"/>
                </a:cubicBezTo>
                <a:cubicBezTo>
                  <a:pt x="12250" y="2896"/>
                  <a:pt x="12015" y="2744"/>
                  <a:pt x="11797" y="2643"/>
                </a:cubicBezTo>
                <a:cubicBezTo>
                  <a:pt x="11678" y="2593"/>
                  <a:pt x="11544" y="2560"/>
                  <a:pt x="11359" y="2492"/>
                </a:cubicBezTo>
                <a:cubicBezTo>
                  <a:pt x="11869" y="2095"/>
                  <a:pt x="12547" y="1888"/>
                  <a:pt x="13173" y="1888"/>
                </a:cubicBezTo>
                <a:cubicBezTo>
                  <a:pt x="13766" y="1888"/>
                  <a:pt x="14313" y="2074"/>
                  <a:pt x="14624" y="2459"/>
                </a:cubicBezTo>
                <a:cubicBezTo>
                  <a:pt x="15414" y="3417"/>
                  <a:pt x="16340" y="4258"/>
                  <a:pt x="17114" y="5252"/>
                </a:cubicBezTo>
                <a:cubicBezTo>
                  <a:pt x="17551" y="5807"/>
                  <a:pt x="18106" y="6278"/>
                  <a:pt x="18880" y="6345"/>
                </a:cubicBezTo>
                <a:cubicBezTo>
                  <a:pt x="18914" y="6348"/>
                  <a:pt x="18948" y="6350"/>
                  <a:pt x="18983" y="6350"/>
                </a:cubicBezTo>
                <a:cubicBezTo>
                  <a:pt x="19140" y="6350"/>
                  <a:pt x="19299" y="6309"/>
                  <a:pt x="19369" y="6143"/>
                </a:cubicBezTo>
                <a:cubicBezTo>
                  <a:pt x="19470" y="5925"/>
                  <a:pt x="19301" y="5824"/>
                  <a:pt x="19167" y="5672"/>
                </a:cubicBezTo>
                <a:cubicBezTo>
                  <a:pt x="18494" y="4915"/>
                  <a:pt x="17720" y="4209"/>
                  <a:pt x="17181" y="3350"/>
                </a:cubicBezTo>
                <a:cubicBezTo>
                  <a:pt x="16542" y="2324"/>
                  <a:pt x="15734" y="1432"/>
                  <a:pt x="14909" y="574"/>
                </a:cubicBezTo>
                <a:cubicBezTo>
                  <a:pt x="14591" y="256"/>
                  <a:pt x="14176" y="0"/>
                  <a:pt x="136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4235102" y="4024869"/>
            <a:ext cx="258824" cy="46879"/>
          </a:xfrm>
          <a:custGeom>
            <a:avLst/>
            <a:gdLst/>
            <a:ahLst/>
            <a:cxnLst/>
            <a:rect l="l" t="t" r="r" b="b"/>
            <a:pathLst>
              <a:path w="11241" h="2036" extrusionOk="0">
                <a:moveTo>
                  <a:pt x="1" y="0"/>
                </a:moveTo>
                <a:lnTo>
                  <a:pt x="11241" y="2035"/>
                </a:lnTo>
                <a:lnTo>
                  <a:pt x="9491" y="121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4028614" y="3927589"/>
            <a:ext cx="232483" cy="33755"/>
          </a:xfrm>
          <a:custGeom>
            <a:avLst/>
            <a:gdLst/>
            <a:ahLst/>
            <a:cxnLst/>
            <a:rect l="l" t="t" r="r" b="b"/>
            <a:pathLst>
              <a:path w="10097" h="1466" extrusionOk="0">
                <a:moveTo>
                  <a:pt x="1" y="1"/>
                </a:moveTo>
                <a:lnTo>
                  <a:pt x="10097" y="1466"/>
                </a:lnTo>
                <a:lnTo>
                  <a:pt x="8969" y="92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6021588" y="3995789"/>
            <a:ext cx="175151" cy="55030"/>
          </a:xfrm>
          <a:custGeom>
            <a:avLst/>
            <a:gdLst/>
            <a:ahLst/>
            <a:cxnLst/>
            <a:rect l="l" t="t" r="r" b="b"/>
            <a:pathLst>
              <a:path w="7607" h="2390" extrusionOk="0">
                <a:moveTo>
                  <a:pt x="0" y="0"/>
                </a:moveTo>
                <a:lnTo>
                  <a:pt x="7606" y="2390"/>
                </a:lnTo>
                <a:lnTo>
                  <a:pt x="7606" y="2390"/>
                </a:lnTo>
                <a:lnTo>
                  <a:pt x="6411" y="14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8" name="Google Shape;238;p11"/>
          <p:cNvGrpSpPr/>
          <p:nvPr/>
        </p:nvGrpSpPr>
        <p:grpSpPr>
          <a:xfrm>
            <a:off x="2777988" y="3368542"/>
            <a:ext cx="3588048" cy="824869"/>
            <a:chOff x="2777988" y="3368542"/>
            <a:chExt cx="3588048" cy="824869"/>
          </a:xfrm>
        </p:grpSpPr>
        <p:sp>
          <p:nvSpPr>
            <p:cNvPr id="239" name="Google Shape;239;p11"/>
            <p:cNvSpPr/>
            <p:nvPr/>
          </p:nvSpPr>
          <p:spPr>
            <a:xfrm>
              <a:off x="2777988" y="3477404"/>
              <a:ext cx="958899" cy="713683"/>
            </a:xfrm>
            <a:custGeom>
              <a:avLst/>
              <a:gdLst/>
              <a:ahLst/>
              <a:cxnLst/>
              <a:rect l="l" t="t" r="r" b="b"/>
              <a:pathLst>
                <a:path w="41646" h="30996" extrusionOk="0">
                  <a:moveTo>
                    <a:pt x="20932" y="0"/>
                  </a:moveTo>
                  <a:cubicBezTo>
                    <a:pt x="17567" y="7186"/>
                    <a:pt x="0" y="30995"/>
                    <a:pt x="0" y="30995"/>
                  </a:cubicBezTo>
                  <a:lnTo>
                    <a:pt x="41646" y="30995"/>
                  </a:lnTo>
                  <a:cubicBezTo>
                    <a:pt x="36833" y="28219"/>
                    <a:pt x="20932" y="0"/>
                    <a:pt x="20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257230" y="3477404"/>
              <a:ext cx="479657" cy="713683"/>
            </a:xfrm>
            <a:custGeom>
              <a:avLst/>
              <a:gdLst/>
              <a:ahLst/>
              <a:cxnLst/>
              <a:rect l="l" t="t" r="r" b="b"/>
              <a:pathLst>
                <a:path w="20832" h="30996" extrusionOk="0">
                  <a:moveTo>
                    <a:pt x="118" y="0"/>
                  </a:moveTo>
                  <a:lnTo>
                    <a:pt x="2928" y="9643"/>
                  </a:lnTo>
                  <a:lnTo>
                    <a:pt x="0" y="10046"/>
                  </a:lnTo>
                  <a:lnTo>
                    <a:pt x="4931" y="13529"/>
                  </a:lnTo>
                  <a:lnTo>
                    <a:pt x="4712" y="16979"/>
                  </a:lnTo>
                  <a:lnTo>
                    <a:pt x="10989" y="23356"/>
                  </a:lnTo>
                  <a:lnTo>
                    <a:pt x="9120" y="25695"/>
                  </a:lnTo>
                  <a:lnTo>
                    <a:pt x="17248" y="30995"/>
                  </a:lnTo>
                  <a:lnTo>
                    <a:pt x="20832" y="30995"/>
                  </a:lnTo>
                  <a:cubicBezTo>
                    <a:pt x="16019" y="28219"/>
                    <a:pt x="119" y="2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438943" y="3885752"/>
              <a:ext cx="128249" cy="96521"/>
            </a:xfrm>
            <a:custGeom>
              <a:avLst/>
              <a:gdLst/>
              <a:ahLst/>
              <a:cxnLst/>
              <a:rect l="l" t="t" r="r" b="b"/>
              <a:pathLst>
                <a:path w="5570" h="4192" extrusionOk="0">
                  <a:moveTo>
                    <a:pt x="0" y="1"/>
                  </a:moveTo>
                  <a:lnTo>
                    <a:pt x="5569" y="4191"/>
                  </a:lnTo>
                  <a:lnTo>
                    <a:pt x="5569" y="4191"/>
                  </a:lnTo>
                  <a:lnTo>
                    <a:pt x="4694" y="28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341686" y="3737379"/>
              <a:ext cx="72851" cy="42642"/>
            </a:xfrm>
            <a:custGeom>
              <a:avLst/>
              <a:gdLst/>
              <a:ahLst/>
              <a:cxnLst/>
              <a:rect l="l" t="t" r="r" b="b"/>
              <a:pathLst>
                <a:path w="3164" h="1852" extrusionOk="0">
                  <a:moveTo>
                    <a:pt x="0" y="1"/>
                  </a:moveTo>
                  <a:lnTo>
                    <a:pt x="3164" y="1852"/>
                  </a:lnTo>
                  <a:cubicBezTo>
                    <a:pt x="3164" y="1852"/>
                    <a:pt x="1936" y="30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706631" y="3652140"/>
              <a:ext cx="1230111" cy="535055"/>
            </a:xfrm>
            <a:custGeom>
              <a:avLst/>
              <a:gdLst/>
              <a:ahLst/>
              <a:cxnLst/>
              <a:rect l="l" t="t" r="r" b="b"/>
              <a:pathLst>
                <a:path w="53425" h="23238" extrusionOk="0">
                  <a:moveTo>
                    <a:pt x="21572" y="1"/>
                  </a:moveTo>
                  <a:cubicBezTo>
                    <a:pt x="15666" y="9087"/>
                    <a:pt x="1262" y="20949"/>
                    <a:pt x="1262" y="20949"/>
                  </a:cubicBezTo>
                  <a:cubicBezTo>
                    <a:pt x="1" y="22010"/>
                    <a:pt x="5469" y="23238"/>
                    <a:pt x="5469" y="23238"/>
                  </a:cubicBezTo>
                  <a:lnTo>
                    <a:pt x="53425" y="23238"/>
                  </a:lnTo>
                  <a:cubicBezTo>
                    <a:pt x="47856" y="20933"/>
                    <a:pt x="21572" y="1"/>
                    <a:pt x="2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5123890" y="3652140"/>
              <a:ext cx="812852" cy="535055"/>
            </a:xfrm>
            <a:custGeom>
              <a:avLst/>
              <a:gdLst/>
              <a:ahLst/>
              <a:cxnLst/>
              <a:rect l="l" t="t" r="r" b="b"/>
              <a:pathLst>
                <a:path w="35303" h="23238" extrusionOk="0">
                  <a:moveTo>
                    <a:pt x="3450" y="1"/>
                  </a:moveTo>
                  <a:lnTo>
                    <a:pt x="2441" y="6967"/>
                  </a:lnTo>
                  <a:lnTo>
                    <a:pt x="4745" y="7353"/>
                  </a:lnTo>
                  <a:lnTo>
                    <a:pt x="3585" y="9323"/>
                  </a:lnTo>
                  <a:lnTo>
                    <a:pt x="0" y="13074"/>
                  </a:lnTo>
                  <a:lnTo>
                    <a:pt x="7321" y="13074"/>
                  </a:lnTo>
                  <a:lnTo>
                    <a:pt x="6647" y="15228"/>
                  </a:lnTo>
                  <a:lnTo>
                    <a:pt x="17518" y="19166"/>
                  </a:lnTo>
                  <a:lnTo>
                    <a:pt x="16692" y="21068"/>
                  </a:lnTo>
                  <a:lnTo>
                    <a:pt x="24298" y="23238"/>
                  </a:lnTo>
                  <a:lnTo>
                    <a:pt x="35303" y="23238"/>
                  </a:lnTo>
                  <a:cubicBezTo>
                    <a:pt x="29734" y="20933"/>
                    <a:pt x="3450" y="1"/>
                    <a:pt x="3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5333878" y="3871431"/>
              <a:ext cx="258824" cy="81762"/>
            </a:xfrm>
            <a:custGeom>
              <a:avLst/>
              <a:gdLst/>
              <a:ahLst/>
              <a:cxnLst/>
              <a:rect l="l" t="t" r="r" b="b"/>
              <a:pathLst>
                <a:path w="11241" h="3551" extrusionOk="0">
                  <a:moveTo>
                    <a:pt x="0" y="1"/>
                  </a:moveTo>
                  <a:lnTo>
                    <a:pt x="11241" y="3550"/>
                  </a:lnTo>
                  <a:lnTo>
                    <a:pt x="11241" y="3550"/>
                  </a:lnTo>
                  <a:lnTo>
                    <a:pt x="9676" y="23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479237" y="3372435"/>
              <a:ext cx="1906977" cy="818654"/>
            </a:xfrm>
            <a:custGeom>
              <a:avLst/>
              <a:gdLst/>
              <a:ahLst/>
              <a:cxnLst/>
              <a:rect l="l" t="t" r="r" b="b"/>
              <a:pathLst>
                <a:path w="82822" h="35555" extrusionOk="0">
                  <a:moveTo>
                    <a:pt x="41630" y="1"/>
                  </a:moveTo>
                  <a:cubicBezTo>
                    <a:pt x="34949" y="8246"/>
                    <a:pt x="0" y="35555"/>
                    <a:pt x="0" y="35555"/>
                  </a:cubicBezTo>
                  <a:lnTo>
                    <a:pt x="82822" y="35555"/>
                  </a:lnTo>
                  <a:cubicBezTo>
                    <a:pt x="73247" y="32375"/>
                    <a:pt x="41630" y="1"/>
                    <a:pt x="41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4432702" y="3368542"/>
              <a:ext cx="953511" cy="818654"/>
            </a:xfrm>
            <a:custGeom>
              <a:avLst/>
              <a:gdLst/>
              <a:ahLst/>
              <a:cxnLst/>
              <a:rect l="l" t="t" r="r" b="b"/>
              <a:pathLst>
                <a:path w="41412" h="35555" extrusionOk="0">
                  <a:moveTo>
                    <a:pt x="220" y="1"/>
                  </a:moveTo>
                  <a:lnTo>
                    <a:pt x="5806" y="11073"/>
                  </a:lnTo>
                  <a:lnTo>
                    <a:pt x="0" y="11526"/>
                  </a:lnTo>
                  <a:lnTo>
                    <a:pt x="9811" y="15531"/>
                  </a:lnTo>
                  <a:lnTo>
                    <a:pt x="9374" y="19486"/>
                  </a:lnTo>
                  <a:lnTo>
                    <a:pt x="21825" y="26805"/>
                  </a:lnTo>
                  <a:lnTo>
                    <a:pt x="18123" y="29481"/>
                  </a:lnTo>
                  <a:lnTo>
                    <a:pt x="34293" y="35555"/>
                  </a:lnTo>
                  <a:lnTo>
                    <a:pt x="41412" y="35555"/>
                  </a:lnTo>
                  <a:cubicBezTo>
                    <a:pt x="31837" y="32375"/>
                    <a:pt x="221" y="2"/>
                    <a:pt x="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4793412" y="3836939"/>
              <a:ext cx="254956" cy="110819"/>
            </a:xfrm>
            <a:custGeom>
              <a:avLst/>
              <a:gdLst/>
              <a:ahLst/>
              <a:cxnLst/>
              <a:rect l="l" t="t" r="r" b="b"/>
              <a:pathLst>
                <a:path w="11073" h="4813" extrusionOk="0">
                  <a:moveTo>
                    <a:pt x="1" y="0"/>
                  </a:moveTo>
                  <a:lnTo>
                    <a:pt x="11073" y="4813"/>
                  </a:lnTo>
                  <a:lnTo>
                    <a:pt x="11073" y="4813"/>
                  </a:lnTo>
                  <a:lnTo>
                    <a:pt x="9356" y="33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3090253" y="3692803"/>
              <a:ext cx="1488543" cy="497893"/>
            </a:xfrm>
            <a:custGeom>
              <a:avLst/>
              <a:gdLst/>
              <a:ahLst/>
              <a:cxnLst/>
              <a:rect l="l" t="t" r="r" b="b"/>
              <a:pathLst>
                <a:path w="64649" h="21624" extrusionOk="0">
                  <a:moveTo>
                    <a:pt x="26284" y="1"/>
                  </a:moveTo>
                  <a:lnTo>
                    <a:pt x="0" y="21624"/>
                  </a:lnTo>
                  <a:lnTo>
                    <a:pt x="64649" y="21624"/>
                  </a:lnTo>
                  <a:lnTo>
                    <a:pt x="55966" y="15432"/>
                  </a:lnTo>
                  <a:lnTo>
                    <a:pt x="57245" y="14691"/>
                  </a:lnTo>
                  <a:lnTo>
                    <a:pt x="262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3658233" y="3692803"/>
              <a:ext cx="1086389" cy="497893"/>
            </a:xfrm>
            <a:custGeom>
              <a:avLst/>
              <a:gdLst/>
              <a:ahLst/>
              <a:cxnLst/>
              <a:rect l="l" t="t" r="r" b="b"/>
              <a:pathLst>
                <a:path w="47183" h="21624" extrusionOk="0">
                  <a:moveTo>
                    <a:pt x="1616" y="1"/>
                  </a:moveTo>
                  <a:lnTo>
                    <a:pt x="0" y="3249"/>
                  </a:lnTo>
                  <a:lnTo>
                    <a:pt x="4896" y="3653"/>
                  </a:lnTo>
                  <a:lnTo>
                    <a:pt x="2457" y="4427"/>
                  </a:lnTo>
                  <a:lnTo>
                    <a:pt x="12401" y="7977"/>
                  </a:lnTo>
                  <a:lnTo>
                    <a:pt x="7438" y="7977"/>
                  </a:lnTo>
                  <a:lnTo>
                    <a:pt x="28303" y="21624"/>
                  </a:lnTo>
                  <a:lnTo>
                    <a:pt x="47183" y="21624"/>
                  </a:lnTo>
                  <a:lnTo>
                    <a:pt x="32577" y="1469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5248639" y="3609911"/>
              <a:ext cx="1005433" cy="583500"/>
            </a:xfrm>
            <a:custGeom>
              <a:avLst/>
              <a:gdLst/>
              <a:ahLst/>
              <a:cxnLst/>
              <a:rect l="l" t="t" r="r" b="b"/>
              <a:pathLst>
                <a:path w="43667" h="25342" extrusionOk="0">
                  <a:moveTo>
                    <a:pt x="17753" y="0"/>
                  </a:moveTo>
                  <a:lnTo>
                    <a:pt x="0" y="25341"/>
                  </a:lnTo>
                  <a:lnTo>
                    <a:pt x="43666" y="25341"/>
                  </a:lnTo>
                  <a:lnTo>
                    <a:pt x="37793" y="18072"/>
                  </a:lnTo>
                  <a:lnTo>
                    <a:pt x="38652" y="17215"/>
                  </a:lnTo>
                  <a:lnTo>
                    <a:pt x="17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628301" y="3606800"/>
              <a:ext cx="737734" cy="586604"/>
            </a:xfrm>
            <a:custGeom>
              <a:avLst/>
              <a:gdLst/>
              <a:ahLst/>
              <a:cxnLst/>
              <a:rect l="l" t="t" r="r" b="b"/>
              <a:pathLst>
                <a:path w="31871" h="25342" extrusionOk="0">
                  <a:moveTo>
                    <a:pt x="1095" y="0"/>
                  </a:moveTo>
                  <a:lnTo>
                    <a:pt x="1" y="3803"/>
                  </a:lnTo>
                  <a:lnTo>
                    <a:pt x="3299" y="4274"/>
                  </a:lnTo>
                  <a:lnTo>
                    <a:pt x="1650" y="5183"/>
                  </a:lnTo>
                  <a:lnTo>
                    <a:pt x="8381" y="9340"/>
                  </a:lnTo>
                  <a:lnTo>
                    <a:pt x="5015" y="9340"/>
                  </a:lnTo>
                  <a:lnTo>
                    <a:pt x="19116" y="25341"/>
                  </a:lnTo>
                  <a:lnTo>
                    <a:pt x="31871" y="25341"/>
                  </a:lnTo>
                  <a:lnTo>
                    <a:pt x="21994" y="17215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82103" y="3881884"/>
              <a:ext cx="157330" cy="39534"/>
            </a:xfrm>
            <a:custGeom>
              <a:avLst/>
              <a:gdLst/>
              <a:ahLst/>
              <a:cxnLst/>
              <a:rect l="l" t="t" r="r" b="b"/>
              <a:pathLst>
                <a:path w="6833" h="1717" extrusionOk="0">
                  <a:moveTo>
                    <a:pt x="1" y="0"/>
                  </a:moveTo>
                  <a:lnTo>
                    <a:pt x="6832" y="1717"/>
                  </a:lnTo>
                  <a:lnTo>
                    <a:pt x="6058" y="10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4" name="Google Shape;254;p11"/>
          <p:cNvSpPr/>
          <p:nvPr/>
        </p:nvSpPr>
        <p:spPr>
          <a:xfrm>
            <a:off x="8378250" y="4190450"/>
            <a:ext cx="652925" cy="431650"/>
          </a:xfrm>
          <a:custGeom>
            <a:avLst/>
            <a:gdLst/>
            <a:ahLst/>
            <a:cxnLst/>
            <a:rect l="l" t="t" r="r" b="b"/>
            <a:pathLst>
              <a:path w="26117" h="17266" extrusionOk="0">
                <a:moveTo>
                  <a:pt x="16121" y="1"/>
                </a:moveTo>
                <a:lnTo>
                  <a:pt x="16121" y="1"/>
                </a:lnTo>
                <a:cubicBezTo>
                  <a:pt x="8044" y="1650"/>
                  <a:pt x="10584" y="12621"/>
                  <a:pt x="10584" y="12621"/>
                </a:cubicBezTo>
                <a:cubicBezTo>
                  <a:pt x="8176" y="10595"/>
                  <a:pt x="5673" y="10063"/>
                  <a:pt x="3706" y="10063"/>
                </a:cubicBezTo>
                <a:cubicBezTo>
                  <a:pt x="1523" y="10063"/>
                  <a:pt x="1" y="10719"/>
                  <a:pt x="1" y="10719"/>
                </a:cubicBezTo>
                <a:cubicBezTo>
                  <a:pt x="68" y="10717"/>
                  <a:pt x="136" y="10716"/>
                  <a:pt x="202" y="10716"/>
                </a:cubicBezTo>
                <a:cubicBezTo>
                  <a:pt x="6138" y="10716"/>
                  <a:pt x="9626" y="17265"/>
                  <a:pt x="9626" y="17265"/>
                </a:cubicBezTo>
                <a:lnTo>
                  <a:pt x="16608" y="17265"/>
                </a:lnTo>
                <a:cubicBezTo>
                  <a:pt x="17797" y="10982"/>
                  <a:pt x="23208" y="10363"/>
                  <a:pt x="25293" y="10363"/>
                </a:cubicBezTo>
                <a:cubicBezTo>
                  <a:pt x="25805" y="10363"/>
                  <a:pt x="26116" y="10400"/>
                  <a:pt x="26116" y="10400"/>
                </a:cubicBezTo>
                <a:cubicBezTo>
                  <a:pt x="23974" y="9152"/>
                  <a:pt x="22169" y="8692"/>
                  <a:pt x="20672" y="8692"/>
                </a:cubicBezTo>
                <a:cubicBezTo>
                  <a:pt x="16480" y="8692"/>
                  <a:pt x="14708" y="12301"/>
                  <a:pt x="14708" y="12301"/>
                </a:cubicBezTo>
                <a:cubicBezTo>
                  <a:pt x="11948" y="5435"/>
                  <a:pt x="16121" y="1"/>
                  <a:pt x="161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5" name="Google Shape;255;p11"/>
          <p:cNvGrpSpPr/>
          <p:nvPr/>
        </p:nvGrpSpPr>
        <p:grpSpPr>
          <a:xfrm>
            <a:off x="6567350" y="3368700"/>
            <a:ext cx="1113125" cy="1397100"/>
            <a:chOff x="9253400" y="2978175"/>
            <a:chExt cx="1113125" cy="1397100"/>
          </a:xfrm>
        </p:grpSpPr>
        <p:sp>
          <p:nvSpPr>
            <p:cNvPr id="256" name="Google Shape;256;p11"/>
            <p:cNvSpPr/>
            <p:nvPr/>
          </p:nvSpPr>
          <p:spPr>
            <a:xfrm>
              <a:off x="9298400" y="3011275"/>
              <a:ext cx="1067225" cy="1364000"/>
            </a:xfrm>
            <a:custGeom>
              <a:avLst/>
              <a:gdLst/>
              <a:ahLst/>
              <a:cxnLst/>
              <a:rect l="l" t="t" r="r" b="b"/>
              <a:pathLst>
                <a:path w="42689" h="54560" extrusionOk="0">
                  <a:moveTo>
                    <a:pt x="20040" y="1"/>
                  </a:moveTo>
                  <a:cubicBezTo>
                    <a:pt x="19202" y="1"/>
                    <a:pt x="18135" y="132"/>
                    <a:pt x="17029" y="595"/>
                  </a:cubicBezTo>
                  <a:lnTo>
                    <a:pt x="17013" y="595"/>
                  </a:lnTo>
                  <a:cubicBezTo>
                    <a:pt x="16592" y="763"/>
                    <a:pt x="16172" y="983"/>
                    <a:pt x="15750" y="1268"/>
                  </a:cubicBezTo>
                  <a:lnTo>
                    <a:pt x="15734" y="1268"/>
                  </a:lnTo>
                  <a:cubicBezTo>
                    <a:pt x="14572" y="2060"/>
                    <a:pt x="13446" y="3305"/>
                    <a:pt x="12638" y="5257"/>
                  </a:cubicBezTo>
                  <a:cubicBezTo>
                    <a:pt x="10803" y="9665"/>
                    <a:pt x="12470" y="22285"/>
                    <a:pt x="13782" y="30210"/>
                  </a:cubicBezTo>
                  <a:cubicBezTo>
                    <a:pt x="13765" y="30244"/>
                    <a:pt x="13749" y="30277"/>
                    <a:pt x="13715" y="30311"/>
                  </a:cubicBezTo>
                  <a:lnTo>
                    <a:pt x="13715" y="30329"/>
                  </a:lnTo>
                  <a:cubicBezTo>
                    <a:pt x="13496" y="30699"/>
                    <a:pt x="13210" y="31018"/>
                    <a:pt x="12789" y="31170"/>
                  </a:cubicBezTo>
                  <a:cubicBezTo>
                    <a:pt x="12654" y="31220"/>
                    <a:pt x="12503" y="31253"/>
                    <a:pt x="12318" y="31287"/>
                  </a:cubicBezTo>
                  <a:cubicBezTo>
                    <a:pt x="12198" y="31299"/>
                    <a:pt x="12062" y="31311"/>
                    <a:pt x="11921" y="31311"/>
                  </a:cubicBezTo>
                  <a:cubicBezTo>
                    <a:pt x="11863" y="31311"/>
                    <a:pt x="11804" y="31309"/>
                    <a:pt x="11746" y="31305"/>
                  </a:cubicBezTo>
                  <a:cubicBezTo>
                    <a:pt x="9778" y="31220"/>
                    <a:pt x="6816" y="29369"/>
                    <a:pt x="7254" y="22858"/>
                  </a:cubicBezTo>
                  <a:cubicBezTo>
                    <a:pt x="7655" y="17015"/>
                    <a:pt x="5309" y="15628"/>
                    <a:pt x="3503" y="15628"/>
                  </a:cubicBezTo>
                  <a:cubicBezTo>
                    <a:pt x="2885" y="15628"/>
                    <a:pt x="2330" y="15790"/>
                    <a:pt x="1970" y="15992"/>
                  </a:cubicBezTo>
                  <a:cubicBezTo>
                    <a:pt x="1095" y="16480"/>
                    <a:pt x="1" y="17978"/>
                    <a:pt x="135" y="21124"/>
                  </a:cubicBezTo>
                  <a:cubicBezTo>
                    <a:pt x="202" y="22925"/>
                    <a:pt x="691" y="25281"/>
                    <a:pt x="1869" y="28309"/>
                  </a:cubicBezTo>
                  <a:lnTo>
                    <a:pt x="1869" y="28326"/>
                  </a:lnTo>
                  <a:lnTo>
                    <a:pt x="1885" y="28343"/>
                  </a:lnTo>
                  <a:cubicBezTo>
                    <a:pt x="1919" y="28427"/>
                    <a:pt x="1936" y="28511"/>
                    <a:pt x="1970" y="28595"/>
                  </a:cubicBezTo>
                  <a:cubicBezTo>
                    <a:pt x="2004" y="28662"/>
                    <a:pt x="2037" y="28747"/>
                    <a:pt x="2071" y="28814"/>
                  </a:cubicBezTo>
                  <a:lnTo>
                    <a:pt x="2087" y="28848"/>
                  </a:lnTo>
                  <a:cubicBezTo>
                    <a:pt x="4061" y="33612"/>
                    <a:pt x="7889" y="35979"/>
                    <a:pt x="11107" y="35979"/>
                  </a:cubicBezTo>
                  <a:cubicBezTo>
                    <a:pt x="11730" y="35979"/>
                    <a:pt x="12330" y="35891"/>
                    <a:pt x="12890" y="35713"/>
                  </a:cubicBezTo>
                  <a:lnTo>
                    <a:pt x="12923" y="35713"/>
                  </a:lnTo>
                  <a:cubicBezTo>
                    <a:pt x="13024" y="35680"/>
                    <a:pt x="13109" y="35646"/>
                    <a:pt x="13210" y="35612"/>
                  </a:cubicBezTo>
                  <a:cubicBezTo>
                    <a:pt x="13715" y="35426"/>
                    <a:pt x="14186" y="35157"/>
                    <a:pt x="14590" y="34805"/>
                  </a:cubicBezTo>
                  <a:cubicBezTo>
                    <a:pt x="14842" y="36151"/>
                    <a:pt x="15010" y="36941"/>
                    <a:pt x="15010" y="36941"/>
                  </a:cubicBezTo>
                  <a:lnTo>
                    <a:pt x="18039" y="54559"/>
                  </a:lnTo>
                  <a:lnTo>
                    <a:pt x="25023" y="54559"/>
                  </a:lnTo>
                  <a:lnTo>
                    <a:pt x="25611" y="42124"/>
                  </a:lnTo>
                  <a:lnTo>
                    <a:pt x="25628" y="42124"/>
                  </a:lnTo>
                  <a:cubicBezTo>
                    <a:pt x="25696" y="42258"/>
                    <a:pt x="26874" y="44463"/>
                    <a:pt x="33486" y="44800"/>
                  </a:cubicBezTo>
                  <a:cubicBezTo>
                    <a:pt x="33647" y="44808"/>
                    <a:pt x="33804" y="44812"/>
                    <a:pt x="33959" y="44812"/>
                  </a:cubicBezTo>
                  <a:cubicBezTo>
                    <a:pt x="38203" y="44812"/>
                    <a:pt x="40118" y="41721"/>
                    <a:pt x="41125" y="37127"/>
                  </a:cubicBezTo>
                  <a:cubicBezTo>
                    <a:pt x="41630" y="34787"/>
                    <a:pt x="41917" y="32027"/>
                    <a:pt x="42168" y="29100"/>
                  </a:cubicBezTo>
                  <a:cubicBezTo>
                    <a:pt x="42688" y="22747"/>
                    <a:pt x="40025" y="19975"/>
                    <a:pt x="37515" y="19975"/>
                  </a:cubicBezTo>
                  <a:cubicBezTo>
                    <a:pt x="37099" y="19975"/>
                    <a:pt x="36688" y="20051"/>
                    <a:pt x="36296" y="20199"/>
                  </a:cubicBezTo>
                  <a:cubicBezTo>
                    <a:pt x="35741" y="20401"/>
                    <a:pt x="35236" y="20754"/>
                    <a:pt x="34798" y="21242"/>
                  </a:cubicBezTo>
                  <a:cubicBezTo>
                    <a:pt x="32248" y="24140"/>
                    <a:pt x="35224" y="36951"/>
                    <a:pt x="31097" y="36951"/>
                  </a:cubicBezTo>
                  <a:cubicBezTo>
                    <a:pt x="31032" y="36951"/>
                    <a:pt x="30964" y="36947"/>
                    <a:pt x="30894" y="36941"/>
                  </a:cubicBezTo>
                  <a:cubicBezTo>
                    <a:pt x="30457" y="36891"/>
                    <a:pt x="30087" y="36773"/>
                    <a:pt x="29750" y="36571"/>
                  </a:cubicBezTo>
                  <a:cubicBezTo>
                    <a:pt x="29750" y="36571"/>
                    <a:pt x="29734" y="36571"/>
                    <a:pt x="29717" y="36555"/>
                  </a:cubicBezTo>
                  <a:cubicBezTo>
                    <a:pt x="26672" y="34753"/>
                    <a:pt x="27378" y="27350"/>
                    <a:pt x="27394" y="27215"/>
                  </a:cubicBezTo>
                  <a:cubicBezTo>
                    <a:pt x="28572" y="19407"/>
                    <a:pt x="29683" y="9143"/>
                    <a:pt x="28068" y="5257"/>
                  </a:cubicBezTo>
                  <a:cubicBezTo>
                    <a:pt x="27075" y="2901"/>
                    <a:pt x="25644" y="1571"/>
                    <a:pt x="24215" y="831"/>
                  </a:cubicBezTo>
                  <a:cubicBezTo>
                    <a:pt x="22898" y="173"/>
                    <a:pt x="21594" y="2"/>
                    <a:pt x="20635" y="2"/>
                  </a:cubicBezTo>
                  <a:cubicBezTo>
                    <a:pt x="20540" y="2"/>
                    <a:pt x="20449" y="4"/>
                    <a:pt x="20361" y="7"/>
                  </a:cubicBezTo>
                  <a:lnTo>
                    <a:pt x="20345" y="7"/>
                  </a:lnTo>
                  <a:cubicBezTo>
                    <a:pt x="20247" y="3"/>
                    <a:pt x="20145" y="1"/>
                    <a:pt x="20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9641250" y="3769475"/>
              <a:ext cx="1275" cy="11800"/>
            </a:xfrm>
            <a:custGeom>
              <a:avLst/>
              <a:gdLst/>
              <a:ahLst/>
              <a:cxnLst/>
              <a:rect l="l" t="t" r="r" b="b"/>
              <a:pathLst>
                <a:path w="51" h="472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151"/>
                    <a:pt x="35" y="304"/>
                    <a:pt x="51" y="472"/>
                  </a:cubicBezTo>
                  <a:cubicBezTo>
                    <a:pt x="35" y="219"/>
                    <a:pt x="17" y="5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956775" y="3053900"/>
              <a:ext cx="87525" cy="78275"/>
            </a:xfrm>
            <a:custGeom>
              <a:avLst/>
              <a:gdLst/>
              <a:ahLst/>
              <a:cxnLst/>
              <a:rect l="l" t="t" r="r" b="b"/>
              <a:pathLst>
                <a:path w="3501" h="3131" extrusionOk="0">
                  <a:moveTo>
                    <a:pt x="3500" y="1"/>
                  </a:moveTo>
                  <a:lnTo>
                    <a:pt x="84" y="2457"/>
                  </a:lnTo>
                  <a:cubicBezTo>
                    <a:pt x="0" y="2980"/>
                    <a:pt x="505" y="3130"/>
                    <a:pt x="505" y="3130"/>
                  </a:cubicBezTo>
                  <a:lnTo>
                    <a:pt x="3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9953800" y="3513700"/>
              <a:ext cx="111525" cy="36225"/>
            </a:xfrm>
            <a:custGeom>
              <a:avLst/>
              <a:gdLst/>
              <a:ahLst/>
              <a:cxnLst/>
              <a:rect l="l" t="t" r="r" b="b"/>
              <a:pathLst>
                <a:path w="4461" h="1449" extrusionOk="0">
                  <a:moveTo>
                    <a:pt x="4460" y="1"/>
                  </a:moveTo>
                  <a:lnTo>
                    <a:pt x="303" y="657"/>
                  </a:lnTo>
                  <a:cubicBezTo>
                    <a:pt x="1" y="1094"/>
                    <a:pt x="388" y="1448"/>
                    <a:pt x="388" y="1448"/>
                  </a:cubicBezTo>
                  <a:lnTo>
                    <a:pt x="44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9961800" y="3201575"/>
              <a:ext cx="112350" cy="33250"/>
            </a:xfrm>
            <a:custGeom>
              <a:avLst/>
              <a:gdLst/>
              <a:ahLst/>
              <a:cxnLst/>
              <a:rect l="l" t="t" r="r" b="b"/>
              <a:pathLst>
                <a:path w="4494" h="1330" extrusionOk="0">
                  <a:moveTo>
                    <a:pt x="4493" y="0"/>
                  </a:moveTo>
                  <a:lnTo>
                    <a:pt x="320" y="539"/>
                  </a:lnTo>
                  <a:cubicBezTo>
                    <a:pt x="1" y="959"/>
                    <a:pt x="387" y="1329"/>
                    <a:pt x="387" y="1329"/>
                  </a:cubicBezTo>
                  <a:lnTo>
                    <a:pt x="4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9834775" y="3243200"/>
              <a:ext cx="42925" cy="105200"/>
            </a:xfrm>
            <a:custGeom>
              <a:avLst/>
              <a:gdLst/>
              <a:ahLst/>
              <a:cxnLst/>
              <a:rect l="l" t="t" r="r" b="b"/>
              <a:pathLst>
                <a:path w="1717" h="4208" extrusionOk="0">
                  <a:moveTo>
                    <a:pt x="1717" y="1"/>
                  </a:moveTo>
                  <a:lnTo>
                    <a:pt x="0" y="3821"/>
                  </a:lnTo>
                  <a:cubicBezTo>
                    <a:pt x="121" y="4150"/>
                    <a:pt x="385" y="4207"/>
                    <a:pt x="554" y="4207"/>
                  </a:cubicBezTo>
                  <a:cubicBezTo>
                    <a:pt x="644" y="4207"/>
                    <a:pt x="707" y="4191"/>
                    <a:pt x="707" y="4191"/>
                  </a:cubicBezTo>
                  <a:lnTo>
                    <a:pt x="1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9936575" y="3655050"/>
              <a:ext cx="91725" cy="73225"/>
            </a:xfrm>
            <a:custGeom>
              <a:avLst/>
              <a:gdLst/>
              <a:ahLst/>
              <a:cxnLst/>
              <a:rect l="l" t="t" r="r" b="b"/>
              <a:pathLst>
                <a:path w="3669" h="2929" extrusionOk="0">
                  <a:moveTo>
                    <a:pt x="3669" y="1"/>
                  </a:moveTo>
                  <a:lnTo>
                    <a:pt x="117" y="2238"/>
                  </a:lnTo>
                  <a:cubicBezTo>
                    <a:pt x="0" y="2760"/>
                    <a:pt x="505" y="2929"/>
                    <a:pt x="505" y="2929"/>
                  </a:cubicBezTo>
                  <a:lnTo>
                    <a:pt x="3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0284450" y="3506975"/>
              <a:ext cx="64800" cy="95950"/>
            </a:xfrm>
            <a:custGeom>
              <a:avLst/>
              <a:gdLst/>
              <a:ahLst/>
              <a:cxnLst/>
              <a:rect l="l" t="t" r="r" b="b"/>
              <a:pathLst>
                <a:path w="2592" h="3838" extrusionOk="0">
                  <a:moveTo>
                    <a:pt x="2592" y="1"/>
                  </a:moveTo>
                  <a:lnTo>
                    <a:pt x="0" y="3315"/>
                  </a:lnTo>
                  <a:cubicBezTo>
                    <a:pt x="68" y="3837"/>
                    <a:pt x="606" y="3837"/>
                    <a:pt x="606" y="3837"/>
                  </a:cubicBezTo>
                  <a:lnTo>
                    <a:pt x="2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10087575" y="3609625"/>
              <a:ext cx="87950" cy="75325"/>
            </a:xfrm>
            <a:custGeom>
              <a:avLst/>
              <a:gdLst/>
              <a:ahLst/>
              <a:cxnLst/>
              <a:rect l="l" t="t" r="r" b="b"/>
              <a:pathLst>
                <a:path w="3518" h="3013" extrusionOk="0">
                  <a:moveTo>
                    <a:pt x="0" y="0"/>
                  </a:moveTo>
                  <a:lnTo>
                    <a:pt x="2912" y="3012"/>
                  </a:lnTo>
                  <a:cubicBezTo>
                    <a:pt x="2921" y="3012"/>
                    <a:pt x="2929" y="3012"/>
                    <a:pt x="2938" y="3012"/>
                  </a:cubicBezTo>
                  <a:cubicBezTo>
                    <a:pt x="3453" y="3012"/>
                    <a:pt x="3518" y="2491"/>
                    <a:pt x="3518" y="24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9406925" y="3358075"/>
              <a:ext cx="64825" cy="95925"/>
            </a:xfrm>
            <a:custGeom>
              <a:avLst/>
              <a:gdLst/>
              <a:ahLst/>
              <a:cxnLst/>
              <a:rect l="l" t="t" r="r" b="b"/>
              <a:pathLst>
                <a:path w="2593" h="3837" extrusionOk="0">
                  <a:moveTo>
                    <a:pt x="2592" y="0"/>
                  </a:moveTo>
                  <a:lnTo>
                    <a:pt x="1" y="3314"/>
                  </a:lnTo>
                  <a:cubicBezTo>
                    <a:pt x="68" y="3837"/>
                    <a:pt x="590" y="3837"/>
                    <a:pt x="590" y="3837"/>
                  </a:cubicBezTo>
                  <a:lnTo>
                    <a:pt x="25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9253400" y="3466600"/>
              <a:ext cx="81650" cy="82550"/>
            </a:xfrm>
            <a:custGeom>
              <a:avLst/>
              <a:gdLst/>
              <a:ahLst/>
              <a:cxnLst/>
              <a:rect l="l" t="t" r="r" b="b"/>
              <a:pathLst>
                <a:path w="3266" h="3302" extrusionOk="0">
                  <a:moveTo>
                    <a:pt x="1" y="0"/>
                  </a:moveTo>
                  <a:lnTo>
                    <a:pt x="2608" y="3298"/>
                  </a:lnTo>
                  <a:cubicBezTo>
                    <a:pt x="2634" y="3301"/>
                    <a:pt x="2658" y="3302"/>
                    <a:pt x="2681" y="3302"/>
                  </a:cubicBezTo>
                  <a:cubicBezTo>
                    <a:pt x="3158" y="3302"/>
                    <a:pt x="3265" y="2843"/>
                    <a:pt x="3265" y="28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9439750" y="3480450"/>
              <a:ext cx="68175" cy="93850"/>
            </a:xfrm>
            <a:custGeom>
              <a:avLst/>
              <a:gdLst/>
              <a:ahLst/>
              <a:cxnLst/>
              <a:rect l="l" t="t" r="r" b="b"/>
              <a:pathLst>
                <a:path w="2727" h="3754" extrusionOk="0">
                  <a:moveTo>
                    <a:pt x="2726" y="1"/>
                  </a:moveTo>
                  <a:lnTo>
                    <a:pt x="0" y="3198"/>
                  </a:lnTo>
                  <a:cubicBezTo>
                    <a:pt x="51" y="3736"/>
                    <a:pt x="572" y="3754"/>
                    <a:pt x="572" y="3754"/>
                  </a:cubicBezTo>
                  <a:lnTo>
                    <a:pt x="2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563425" y="3587750"/>
              <a:ext cx="100975" cy="57225"/>
            </a:xfrm>
            <a:custGeom>
              <a:avLst/>
              <a:gdLst/>
              <a:ahLst/>
              <a:cxnLst/>
              <a:rect l="l" t="t" r="r" b="b"/>
              <a:pathLst>
                <a:path w="4039" h="2289" extrusionOk="0">
                  <a:moveTo>
                    <a:pt x="0" y="0"/>
                  </a:moveTo>
                  <a:lnTo>
                    <a:pt x="3518" y="2289"/>
                  </a:lnTo>
                  <a:cubicBezTo>
                    <a:pt x="4039" y="2170"/>
                    <a:pt x="3989" y="1632"/>
                    <a:pt x="3989" y="16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9625675" y="3966350"/>
              <a:ext cx="90900" cy="71950"/>
            </a:xfrm>
            <a:custGeom>
              <a:avLst/>
              <a:gdLst/>
              <a:ahLst/>
              <a:cxnLst/>
              <a:rect l="l" t="t" r="r" b="b"/>
              <a:pathLst>
                <a:path w="3636" h="2878" extrusionOk="0">
                  <a:moveTo>
                    <a:pt x="1" y="1"/>
                  </a:moveTo>
                  <a:lnTo>
                    <a:pt x="3063" y="2877"/>
                  </a:lnTo>
                  <a:cubicBezTo>
                    <a:pt x="3602" y="2861"/>
                    <a:pt x="3635" y="2339"/>
                    <a:pt x="3635" y="23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9903750" y="4177525"/>
              <a:ext cx="70700" cy="91725"/>
            </a:xfrm>
            <a:custGeom>
              <a:avLst/>
              <a:gdLst/>
              <a:ahLst/>
              <a:cxnLst/>
              <a:rect l="l" t="t" r="r" b="b"/>
              <a:pathLst>
                <a:path w="2828" h="3669" extrusionOk="0">
                  <a:moveTo>
                    <a:pt x="2828" y="1"/>
                  </a:moveTo>
                  <a:lnTo>
                    <a:pt x="1" y="3097"/>
                  </a:lnTo>
                  <a:cubicBezTo>
                    <a:pt x="35" y="3635"/>
                    <a:pt x="555" y="3669"/>
                    <a:pt x="555" y="3669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9657650" y="4183825"/>
              <a:ext cx="95950" cy="64400"/>
            </a:xfrm>
            <a:custGeom>
              <a:avLst/>
              <a:gdLst/>
              <a:ahLst/>
              <a:cxnLst/>
              <a:rect l="l" t="t" r="r" b="b"/>
              <a:pathLst>
                <a:path w="3838" h="2576" extrusionOk="0">
                  <a:moveTo>
                    <a:pt x="1" y="0"/>
                  </a:moveTo>
                  <a:lnTo>
                    <a:pt x="3316" y="2576"/>
                  </a:lnTo>
                  <a:cubicBezTo>
                    <a:pt x="3837" y="2508"/>
                    <a:pt x="3837" y="1970"/>
                    <a:pt x="3837" y="19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0301275" y="3728250"/>
              <a:ext cx="65250" cy="95500"/>
            </a:xfrm>
            <a:custGeom>
              <a:avLst/>
              <a:gdLst/>
              <a:ahLst/>
              <a:cxnLst/>
              <a:rect l="l" t="t" r="r" b="b"/>
              <a:pathLst>
                <a:path w="2610" h="3820" extrusionOk="0">
                  <a:moveTo>
                    <a:pt x="2609" y="1"/>
                  </a:moveTo>
                  <a:lnTo>
                    <a:pt x="0" y="3281"/>
                  </a:lnTo>
                  <a:cubicBezTo>
                    <a:pt x="68" y="3820"/>
                    <a:pt x="590" y="3820"/>
                    <a:pt x="590" y="3820"/>
                  </a:cubicBezTo>
                  <a:lnTo>
                    <a:pt x="2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9846100" y="2978175"/>
              <a:ext cx="33275" cy="107775"/>
            </a:xfrm>
            <a:custGeom>
              <a:avLst/>
              <a:gdLst/>
              <a:ahLst/>
              <a:cxnLst/>
              <a:rect l="l" t="t" r="r" b="b"/>
              <a:pathLst>
                <a:path w="1331" h="4311" extrusionOk="0">
                  <a:moveTo>
                    <a:pt x="1331" y="1"/>
                  </a:moveTo>
                  <a:lnTo>
                    <a:pt x="1" y="3989"/>
                  </a:lnTo>
                  <a:cubicBezTo>
                    <a:pt x="133" y="4253"/>
                    <a:pt x="349" y="4311"/>
                    <a:pt x="513" y="4311"/>
                  </a:cubicBezTo>
                  <a:cubicBezTo>
                    <a:pt x="643" y="4311"/>
                    <a:pt x="741" y="4275"/>
                    <a:pt x="741" y="4275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576875" y="3090925"/>
              <a:ext cx="75750" cy="87350"/>
            </a:xfrm>
            <a:custGeom>
              <a:avLst/>
              <a:gdLst/>
              <a:ahLst/>
              <a:cxnLst/>
              <a:rect l="l" t="t" r="r" b="b"/>
              <a:pathLst>
                <a:path w="3030" h="3494" extrusionOk="0">
                  <a:moveTo>
                    <a:pt x="1" y="0"/>
                  </a:moveTo>
                  <a:lnTo>
                    <a:pt x="2357" y="3484"/>
                  </a:lnTo>
                  <a:cubicBezTo>
                    <a:pt x="2396" y="3491"/>
                    <a:pt x="2434" y="3493"/>
                    <a:pt x="2470" y="3493"/>
                  </a:cubicBezTo>
                  <a:cubicBezTo>
                    <a:pt x="2901" y="3493"/>
                    <a:pt x="3030" y="3063"/>
                    <a:pt x="3030" y="30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9544500" y="3300850"/>
              <a:ext cx="110650" cy="36200"/>
            </a:xfrm>
            <a:custGeom>
              <a:avLst/>
              <a:gdLst/>
              <a:ahLst/>
              <a:cxnLst/>
              <a:rect l="l" t="t" r="r" b="b"/>
              <a:pathLst>
                <a:path w="4426" h="1448" extrusionOk="0">
                  <a:moveTo>
                    <a:pt x="1" y="1"/>
                  </a:moveTo>
                  <a:lnTo>
                    <a:pt x="3954" y="1448"/>
                  </a:lnTo>
                  <a:cubicBezTo>
                    <a:pt x="4426" y="1228"/>
                    <a:pt x="4257" y="723"/>
                    <a:pt x="4257" y="7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981175" y="3329850"/>
              <a:ext cx="92975" cy="71975"/>
            </a:xfrm>
            <a:custGeom>
              <a:avLst/>
              <a:gdLst/>
              <a:ahLst/>
              <a:cxnLst/>
              <a:rect l="l" t="t" r="r" b="b"/>
              <a:pathLst>
                <a:path w="3719" h="2879" extrusionOk="0">
                  <a:moveTo>
                    <a:pt x="3718" y="1"/>
                  </a:moveTo>
                  <a:lnTo>
                    <a:pt x="117" y="2172"/>
                  </a:lnTo>
                  <a:cubicBezTo>
                    <a:pt x="0" y="2693"/>
                    <a:pt x="505" y="2879"/>
                    <a:pt x="505" y="2879"/>
                  </a:cubicBezTo>
                  <a:lnTo>
                    <a:pt x="37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9670275" y="3438400"/>
              <a:ext cx="98900" cy="61025"/>
            </a:xfrm>
            <a:custGeom>
              <a:avLst/>
              <a:gdLst/>
              <a:ahLst/>
              <a:cxnLst/>
              <a:rect l="l" t="t" r="r" b="b"/>
              <a:pathLst>
                <a:path w="3956" h="2441" extrusionOk="0">
                  <a:moveTo>
                    <a:pt x="0" y="0"/>
                  </a:moveTo>
                  <a:lnTo>
                    <a:pt x="3433" y="2441"/>
                  </a:lnTo>
                  <a:cubicBezTo>
                    <a:pt x="3955" y="2340"/>
                    <a:pt x="3922" y="1818"/>
                    <a:pt x="3922" y="18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9720750" y="3032025"/>
              <a:ext cx="45450" cy="104075"/>
            </a:xfrm>
            <a:custGeom>
              <a:avLst/>
              <a:gdLst/>
              <a:ahLst/>
              <a:cxnLst/>
              <a:rect l="l" t="t" r="r" b="b"/>
              <a:pathLst>
                <a:path w="1818" h="4163" extrusionOk="0">
                  <a:moveTo>
                    <a:pt x="1" y="1"/>
                  </a:moveTo>
                  <a:lnTo>
                    <a:pt x="1028" y="4073"/>
                  </a:lnTo>
                  <a:cubicBezTo>
                    <a:pt x="1142" y="4138"/>
                    <a:pt x="1247" y="4163"/>
                    <a:pt x="1341" y="4163"/>
                  </a:cubicBezTo>
                  <a:cubicBezTo>
                    <a:pt x="1635" y="4163"/>
                    <a:pt x="1818" y="3922"/>
                    <a:pt x="1818" y="39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9" name="Google Shape;279;p11"/>
          <p:cNvGrpSpPr/>
          <p:nvPr/>
        </p:nvGrpSpPr>
        <p:grpSpPr>
          <a:xfrm>
            <a:off x="1081265" y="3476711"/>
            <a:ext cx="727316" cy="912865"/>
            <a:chOff x="9253400" y="2978175"/>
            <a:chExt cx="1113125" cy="1397100"/>
          </a:xfrm>
        </p:grpSpPr>
        <p:sp>
          <p:nvSpPr>
            <p:cNvPr id="280" name="Google Shape;280;p11"/>
            <p:cNvSpPr/>
            <p:nvPr/>
          </p:nvSpPr>
          <p:spPr>
            <a:xfrm>
              <a:off x="9298400" y="3011275"/>
              <a:ext cx="1067225" cy="1364000"/>
            </a:xfrm>
            <a:custGeom>
              <a:avLst/>
              <a:gdLst/>
              <a:ahLst/>
              <a:cxnLst/>
              <a:rect l="l" t="t" r="r" b="b"/>
              <a:pathLst>
                <a:path w="42689" h="54560" extrusionOk="0">
                  <a:moveTo>
                    <a:pt x="20040" y="1"/>
                  </a:moveTo>
                  <a:cubicBezTo>
                    <a:pt x="19202" y="1"/>
                    <a:pt x="18135" y="132"/>
                    <a:pt x="17029" y="595"/>
                  </a:cubicBezTo>
                  <a:lnTo>
                    <a:pt x="17013" y="595"/>
                  </a:lnTo>
                  <a:cubicBezTo>
                    <a:pt x="16592" y="763"/>
                    <a:pt x="16172" y="983"/>
                    <a:pt x="15750" y="1268"/>
                  </a:cubicBezTo>
                  <a:lnTo>
                    <a:pt x="15734" y="1268"/>
                  </a:lnTo>
                  <a:cubicBezTo>
                    <a:pt x="14572" y="2060"/>
                    <a:pt x="13446" y="3305"/>
                    <a:pt x="12638" y="5257"/>
                  </a:cubicBezTo>
                  <a:cubicBezTo>
                    <a:pt x="10803" y="9665"/>
                    <a:pt x="12470" y="22285"/>
                    <a:pt x="13782" y="30210"/>
                  </a:cubicBezTo>
                  <a:cubicBezTo>
                    <a:pt x="13765" y="30244"/>
                    <a:pt x="13749" y="30277"/>
                    <a:pt x="13715" y="30311"/>
                  </a:cubicBezTo>
                  <a:lnTo>
                    <a:pt x="13715" y="30329"/>
                  </a:lnTo>
                  <a:cubicBezTo>
                    <a:pt x="13496" y="30699"/>
                    <a:pt x="13210" y="31018"/>
                    <a:pt x="12789" y="31170"/>
                  </a:cubicBezTo>
                  <a:cubicBezTo>
                    <a:pt x="12654" y="31220"/>
                    <a:pt x="12503" y="31253"/>
                    <a:pt x="12318" y="31287"/>
                  </a:cubicBezTo>
                  <a:cubicBezTo>
                    <a:pt x="12198" y="31299"/>
                    <a:pt x="12062" y="31311"/>
                    <a:pt x="11921" y="31311"/>
                  </a:cubicBezTo>
                  <a:cubicBezTo>
                    <a:pt x="11863" y="31311"/>
                    <a:pt x="11804" y="31309"/>
                    <a:pt x="11746" y="31305"/>
                  </a:cubicBezTo>
                  <a:cubicBezTo>
                    <a:pt x="9778" y="31220"/>
                    <a:pt x="6816" y="29369"/>
                    <a:pt x="7254" y="22858"/>
                  </a:cubicBezTo>
                  <a:cubicBezTo>
                    <a:pt x="7655" y="17015"/>
                    <a:pt x="5309" y="15628"/>
                    <a:pt x="3503" y="15628"/>
                  </a:cubicBezTo>
                  <a:cubicBezTo>
                    <a:pt x="2885" y="15628"/>
                    <a:pt x="2330" y="15790"/>
                    <a:pt x="1970" y="15992"/>
                  </a:cubicBezTo>
                  <a:cubicBezTo>
                    <a:pt x="1095" y="16480"/>
                    <a:pt x="1" y="17978"/>
                    <a:pt x="135" y="21124"/>
                  </a:cubicBezTo>
                  <a:cubicBezTo>
                    <a:pt x="202" y="22925"/>
                    <a:pt x="691" y="25281"/>
                    <a:pt x="1869" y="28309"/>
                  </a:cubicBezTo>
                  <a:lnTo>
                    <a:pt x="1869" y="28326"/>
                  </a:lnTo>
                  <a:lnTo>
                    <a:pt x="1885" y="28343"/>
                  </a:lnTo>
                  <a:cubicBezTo>
                    <a:pt x="1919" y="28427"/>
                    <a:pt x="1936" y="28511"/>
                    <a:pt x="1970" y="28595"/>
                  </a:cubicBezTo>
                  <a:cubicBezTo>
                    <a:pt x="2004" y="28662"/>
                    <a:pt x="2037" y="28747"/>
                    <a:pt x="2071" y="28814"/>
                  </a:cubicBezTo>
                  <a:lnTo>
                    <a:pt x="2087" y="28848"/>
                  </a:lnTo>
                  <a:cubicBezTo>
                    <a:pt x="4061" y="33612"/>
                    <a:pt x="7889" y="35979"/>
                    <a:pt x="11107" y="35979"/>
                  </a:cubicBezTo>
                  <a:cubicBezTo>
                    <a:pt x="11730" y="35979"/>
                    <a:pt x="12330" y="35891"/>
                    <a:pt x="12890" y="35713"/>
                  </a:cubicBezTo>
                  <a:lnTo>
                    <a:pt x="12923" y="35713"/>
                  </a:lnTo>
                  <a:cubicBezTo>
                    <a:pt x="13024" y="35680"/>
                    <a:pt x="13109" y="35646"/>
                    <a:pt x="13210" y="35612"/>
                  </a:cubicBezTo>
                  <a:cubicBezTo>
                    <a:pt x="13715" y="35426"/>
                    <a:pt x="14186" y="35157"/>
                    <a:pt x="14590" y="34805"/>
                  </a:cubicBezTo>
                  <a:cubicBezTo>
                    <a:pt x="14842" y="36151"/>
                    <a:pt x="15010" y="36941"/>
                    <a:pt x="15010" y="36941"/>
                  </a:cubicBezTo>
                  <a:lnTo>
                    <a:pt x="18039" y="54559"/>
                  </a:lnTo>
                  <a:lnTo>
                    <a:pt x="25023" y="54559"/>
                  </a:lnTo>
                  <a:lnTo>
                    <a:pt x="25611" y="42124"/>
                  </a:lnTo>
                  <a:lnTo>
                    <a:pt x="25628" y="42124"/>
                  </a:lnTo>
                  <a:cubicBezTo>
                    <a:pt x="25696" y="42258"/>
                    <a:pt x="26874" y="44463"/>
                    <a:pt x="33486" y="44800"/>
                  </a:cubicBezTo>
                  <a:cubicBezTo>
                    <a:pt x="33647" y="44808"/>
                    <a:pt x="33804" y="44812"/>
                    <a:pt x="33959" y="44812"/>
                  </a:cubicBezTo>
                  <a:cubicBezTo>
                    <a:pt x="38203" y="44812"/>
                    <a:pt x="40118" y="41721"/>
                    <a:pt x="41125" y="37127"/>
                  </a:cubicBezTo>
                  <a:cubicBezTo>
                    <a:pt x="41630" y="34787"/>
                    <a:pt x="41917" y="32027"/>
                    <a:pt x="42168" y="29100"/>
                  </a:cubicBezTo>
                  <a:cubicBezTo>
                    <a:pt x="42688" y="22747"/>
                    <a:pt x="40025" y="19975"/>
                    <a:pt x="37515" y="19975"/>
                  </a:cubicBezTo>
                  <a:cubicBezTo>
                    <a:pt x="37099" y="19975"/>
                    <a:pt x="36688" y="20051"/>
                    <a:pt x="36296" y="20199"/>
                  </a:cubicBezTo>
                  <a:cubicBezTo>
                    <a:pt x="35741" y="20401"/>
                    <a:pt x="35236" y="20754"/>
                    <a:pt x="34798" y="21242"/>
                  </a:cubicBezTo>
                  <a:cubicBezTo>
                    <a:pt x="32248" y="24140"/>
                    <a:pt x="35224" y="36951"/>
                    <a:pt x="31097" y="36951"/>
                  </a:cubicBezTo>
                  <a:cubicBezTo>
                    <a:pt x="31032" y="36951"/>
                    <a:pt x="30964" y="36947"/>
                    <a:pt x="30894" y="36941"/>
                  </a:cubicBezTo>
                  <a:cubicBezTo>
                    <a:pt x="30457" y="36891"/>
                    <a:pt x="30087" y="36773"/>
                    <a:pt x="29750" y="36571"/>
                  </a:cubicBezTo>
                  <a:cubicBezTo>
                    <a:pt x="29750" y="36571"/>
                    <a:pt x="29734" y="36571"/>
                    <a:pt x="29717" y="36555"/>
                  </a:cubicBezTo>
                  <a:cubicBezTo>
                    <a:pt x="26672" y="34753"/>
                    <a:pt x="27378" y="27350"/>
                    <a:pt x="27394" y="27215"/>
                  </a:cubicBezTo>
                  <a:cubicBezTo>
                    <a:pt x="28572" y="19407"/>
                    <a:pt x="29683" y="9143"/>
                    <a:pt x="28068" y="5257"/>
                  </a:cubicBezTo>
                  <a:cubicBezTo>
                    <a:pt x="27075" y="2901"/>
                    <a:pt x="25644" y="1571"/>
                    <a:pt x="24215" y="831"/>
                  </a:cubicBezTo>
                  <a:cubicBezTo>
                    <a:pt x="22898" y="173"/>
                    <a:pt x="21594" y="2"/>
                    <a:pt x="20635" y="2"/>
                  </a:cubicBezTo>
                  <a:cubicBezTo>
                    <a:pt x="20540" y="2"/>
                    <a:pt x="20449" y="4"/>
                    <a:pt x="20361" y="7"/>
                  </a:cubicBezTo>
                  <a:lnTo>
                    <a:pt x="20345" y="7"/>
                  </a:lnTo>
                  <a:cubicBezTo>
                    <a:pt x="20247" y="3"/>
                    <a:pt x="20145" y="1"/>
                    <a:pt x="20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9641250" y="3769475"/>
              <a:ext cx="1275" cy="11800"/>
            </a:xfrm>
            <a:custGeom>
              <a:avLst/>
              <a:gdLst/>
              <a:ahLst/>
              <a:cxnLst/>
              <a:rect l="l" t="t" r="r" b="b"/>
              <a:pathLst>
                <a:path w="51" h="472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151"/>
                    <a:pt x="35" y="304"/>
                    <a:pt x="51" y="472"/>
                  </a:cubicBezTo>
                  <a:cubicBezTo>
                    <a:pt x="35" y="219"/>
                    <a:pt x="17" y="50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9956775" y="3053900"/>
              <a:ext cx="87525" cy="78275"/>
            </a:xfrm>
            <a:custGeom>
              <a:avLst/>
              <a:gdLst/>
              <a:ahLst/>
              <a:cxnLst/>
              <a:rect l="l" t="t" r="r" b="b"/>
              <a:pathLst>
                <a:path w="3501" h="3131" extrusionOk="0">
                  <a:moveTo>
                    <a:pt x="3500" y="1"/>
                  </a:moveTo>
                  <a:lnTo>
                    <a:pt x="84" y="2457"/>
                  </a:lnTo>
                  <a:cubicBezTo>
                    <a:pt x="0" y="2980"/>
                    <a:pt x="505" y="3130"/>
                    <a:pt x="505" y="3130"/>
                  </a:cubicBezTo>
                  <a:lnTo>
                    <a:pt x="3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9953800" y="3513700"/>
              <a:ext cx="111525" cy="36225"/>
            </a:xfrm>
            <a:custGeom>
              <a:avLst/>
              <a:gdLst/>
              <a:ahLst/>
              <a:cxnLst/>
              <a:rect l="l" t="t" r="r" b="b"/>
              <a:pathLst>
                <a:path w="4461" h="1449" extrusionOk="0">
                  <a:moveTo>
                    <a:pt x="4460" y="1"/>
                  </a:moveTo>
                  <a:lnTo>
                    <a:pt x="303" y="657"/>
                  </a:lnTo>
                  <a:cubicBezTo>
                    <a:pt x="1" y="1094"/>
                    <a:pt x="388" y="1448"/>
                    <a:pt x="388" y="1448"/>
                  </a:cubicBezTo>
                  <a:lnTo>
                    <a:pt x="44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9961800" y="3201575"/>
              <a:ext cx="112350" cy="33250"/>
            </a:xfrm>
            <a:custGeom>
              <a:avLst/>
              <a:gdLst/>
              <a:ahLst/>
              <a:cxnLst/>
              <a:rect l="l" t="t" r="r" b="b"/>
              <a:pathLst>
                <a:path w="4494" h="1330" extrusionOk="0">
                  <a:moveTo>
                    <a:pt x="4493" y="0"/>
                  </a:moveTo>
                  <a:lnTo>
                    <a:pt x="320" y="539"/>
                  </a:lnTo>
                  <a:cubicBezTo>
                    <a:pt x="1" y="959"/>
                    <a:pt x="387" y="1329"/>
                    <a:pt x="387" y="1329"/>
                  </a:cubicBezTo>
                  <a:lnTo>
                    <a:pt x="4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9834775" y="3243200"/>
              <a:ext cx="42925" cy="105200"/>
            </a:xfrm>
            <a:custGeom>
              <a:avLst/>
              <a:gdLst/>
              <a:ahLst/>
              <a:cxnLst/>
              <a:rect l="l" t="t" r="r" b="b"/>
              <a:pathLst>
                <a:path w="1717" h="4208" extrusionOk="0">
                  <a:moveTo>
                    <a:pt x="1717" y="1"/>
                  </a:moveTo>
                  <a:lnTo>
                    <a:pt x="0" y="3821"/>
                  </a:lnTo>
                  <a:cubicBezTo>
                    <a:pt x="121" y="4150"/>
                    <a:pt x="385" y="4207"/>
                    <a:pt x="554" y="4207"/>
                  </a:cubicBezTo>
                  <a:cubicBezTo>
                    <a:pt x="644" y="4207"/>
                    <a:pt x="707" y="4191"/>
                    <a:pt x="707" y="4191"/>
                  </a:cubicBezTo>
                  <a:lnTo>
                    <a:pt x="1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9936575" y="3655050"/>
              <a:ext cx="91725" cy="73225"/>
            </a:xfrm>
            <a:custGeom>
              <a:avLst/>
              <a:gdLst/>
              <a:ahLst/>
              <a:cxnLst/>
              <a:rect l="l" t="t" r="r" b="b"/>
              <a:pathLst>
                <a:path w="3669" h="2929" extrusionOk="0">
                  <a:moveTo>
                    <a:pt x="3669" y="1"/>
                  </a:moveTo>
                  <a:lnTo>
                    <a:pt x="117" y="2238"/>
                  </a:lnTo>
                  <a:cubicBezTo>
                    <a:pt x="0" y="2760"/>
                    <a:pt x="505" y="2929"/>
                    <a:pt x="505" y="2929"/>
                  </a:cubicBezTo>
                  <a:lnTo>
                    <a:pt x="3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0284450" y="3506975"/>
              <a:ext cx="64800" cy="95950"/>
            </a:xfrm>
            <a:custGeom>
              <a:avLst/>
              <a:gdLst/>
              <a:ahLst/>
              <a:cxnLst/>
              <a:rect l="l" t="t" r="r" b="b"/>
              <a:pathLst>
                <a:path w="2592" h="3838" extrusionOk="0">
                  <a:moveTo>
                    <a:pt x="2592" y="1"/>
                  </a:moveTo>
                  <a:lnTo>
                    <a:pt x="0" y="3315"/>
                  </a:lnTo>
                  <a:cubicBezTo>
                    <a:pt x="68" y="3837"/>
                    <a:pt x="606" y="3837"/>
                    <a:pt x="606" y="3837"/>
                  </a:cubicBezTo>
                  <a:lnTo>
                    <a:pt x="2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0087575" y="3609625"/>
              <a:ext cx="87950" cy="75325"/>
            </a:xfrm>
            <a:custGeom>
              <a:avLst/>
              <a:gdLst/>
              <a:ahLst/>
              <a:cxnLst/>
              <a:rect l="l" t="t" r="r" b="b"/>
              <a:pathLst>
                <a:path w="3518" h="3013" extrusionOk="0">
                  <a:moveTo>
                    <a:pt x="0" y="0"/>
                  </a:moveTo>
                  <a:lnTo>
                    <a:pt x="2912" y="3012"/>
                  </a:lnTo>
                  <a:cubicBezTo>
                    <a:pt x="2921" y="3012"/>
                    <a:pt x="2929" y="3012"/>
                    <a:pt x="2938" y="3012"/>
                  </a:cubicBezTo>
                  <a:cubicBezTo>
                    <a:pt x="3453" y="3012"/>
                    <a:pt x="3518" y="2491"/>
                    <a:pt x="3518" y="24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9406925" y="3358075"/>
              <a:ext cx="64825" cy="95925"/>
            </a:xfrm>
            <a:custGeom>
              <a:avLst/>
              <a:gdLst/>
              <a:ahLst/>
              <a:cxnLst/>
              <a:rect l="l" t="t" r="r" b="b"/>
              <a:pathLst>
                <a:path w="2593" h="3837" extrusionOk="0">
                  <a:moveTo>
                    <a:pt x="2592" y="0"/>
                  </a:moveTo>
                  <a:lnTo>
                    <a:pt x="1" y="3314"/>
                  </a:lnTo>
                  <a:cubicBezTo>
                    <a:pt x="68" y="3837"/>
                    <a:pt x="590" y="3837"/>
                    <a:pt x="590" y="3837"/>
                  </a:cubicBezTo>
                  <a:lnTo>
                    <a:pt x="25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9253400" y="3466600"/>
              <a:ext cx="81650" cy="82550"/>
            </a:xfrm>
            <a:custGeom>
              <a:avLst/>
              <a:gdLst/>
              <a:ahLst/>
              <a:cxnLst/>
              <a:rect l="l" t="t" r="r" b="b"/>
              <a:pathLst>
                <a:path w="3266" h="3302" extrusionOk="0">
                  <a:moveTo>
                    <a:pt x="1" y="0"/>
                  </a:moveTo>
                  <a:lnTo>
                    <a:pt x="2608" y="3298"/>
                  </a:lnTo>
                  <a:cubicBezTo>
                    <a:pt x="2634" y="3301"/>
                    <a:pt x="2658" y="3302"/>
                    <a:pt x="2681" y="3302"/>
                  </a:cubicBezTo>
                  <a:cubicBezTo>
                    <a:pt x="3158" y="3302"/>
                    <a:pt x="3265" y="2843"/>
                    <a:pt x="3265" y="28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9439750" y="3480450"/>
              <a:ext cx="68175" cy="93850"/>
            </a:xfrm>
            <a:custGeom>
              <a:avLst/>
              <a:gdLst/>
              <a:ahLst/>
              <a:cxnLst/>
              <a:rect l="l" t="t" r="r" b="b"/>
              <a:pathLst>
                <a:path w="2727" h="3754" extrusionOk="0">
                  <a:moveTo>
                    <a:pt x="2726" y="1"/>
                  </a:moveTo>
                  <a:lnTo>
                    <a:pt x="0" y="3198"/>
                  </a:lnTo>
                  <a:cubicBezTo>
                    <a:pt x="51" y="3736"/>
                    <a:pt x="572" y="3754"/>
                    <a:pt x="572" y="3754"/>
                  </a:cubicBezTo>
                  <a:lnTo>
                    <a:pt x="2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9563425" y="3587750"/>
              <a:ext cx="100975" cy="57225"/>
            </a:xfrm>
            <a:custGeom>
              <a:avLst/>
              <a:gdLst/>
              <a:ahLst/>
              <a:cxnLst/>
              <a:rect l="l" t="t" r="r" b="b"/>
              <a:pathLst>
                <a:path w="4039" h="2289" extrusionOk="0">
                  <a:moveTo>
                    <a:pt x="0" y="0"/>
                  </a:moveTo>
                  <a:lnTo>
                    <a:pt x="3518" y="2289"/>
                  </a:lnTo>
                  <a:cubicBezTo>
                    <a:pt x="4039" y="2170"/>
                    <a:pt x="3989" y="1632"/>
                    <a:pt x="3989" y="16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9625675" y="3966350"/>
              <a:ext cx="90900" cy="71950"/>
            </a:xfrm>
            <a:custGeom>
              <a:avLst/>
              <a:gdLst/>
              <a:ahLst/>
              <a:cxnLst/>
              <a:rect l="l" t="t" r="r" b="b"/>
              <a:pathLst>
                <a:path w="3636" h="2878" extrusionOk="0">
                  <a:moveTo>
                    <a:pt x="1" y="1"/>
                  </a:moveTo>
                  <a:lnTo>
                    <a:pt x="3063" y="2877"/>
                  </a:lnTo>
                  <a:cubicBezTo>
                    <a:pt x="3602" y="2861"/>
                    <a:pt x="3635" y="2339"/>
                    <a:pt x="3635" y="23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9903750" y="4177525"/>
              <a:ext cx="70700" cy="91725"/>
            </a:xfrm>
            <a:custGeom>
              <a:avLst/>
              <a:gdLst/>
              <a:ahLst/>
              <a:cxnLst/>
              <a:rect l="l" t="t" r="r" b="b"/>
              <a:pathLst>
                <a:path w="2828" h="3669" extrusionOk="0">
                  <a:moveTo>
                    <a:pt x="2828" y="1"/>
                  </a:moveTo>
                  <a:lnTo>
                    <a:pt x="1" y="3097"/>
                  </a:lnTo>
                  <a:cubicBezTo>
                    <a:pt x="35" y="3635"/>
                    <a:pt x="555" y="3669"/>
                    <a:pt x="555" y="3669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9657650" y="4183825"/>
              <a:ext cx="95950" cy="64400"/>
            </a:xfrm>
            <a:custGeom>
              <a:avLst/>
              <a:gdLst/>
              <a:ahLst/>
              <a:cxnLst/>
              <a:rect l="l" t="t" r="r" b="b"/>
              <a:pathLst>
                <a:path w="3838" h="2576" extrusionOk="0">
                  <a:moveTo>
                    <a:pt x="1" y="0"/>
                  </a:moveTo>
                  <a:lnTo>
                    <a:pt x="3316" y="2576"/>
                  </a:lnTo>
                  <a:cubicBezTo>
                    <a:pt x="3837" y="2508"/>
                    <a:pt x="3837" y="1970"/>
                    <a:pt x="3837" y="19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0301275" y="3728250"/>
              <a:ext cx="65250" cy="95500"/>
            </a:xfrm>
            <a:custGeom>
              <a:avLst/>
              <a:gdLst/>
              <a:ahLst/>
              <a:cxnLst/>
              <a:rect l="l" t="t" r="r" b="b"/>
              <a:pathLst>
                <a:path w="2610" h="3820" extrusionOk="0">
                  <a:moveTo>
                    <a:pt x="2609" y="1"/>
                  </a:moveTo>
                  <a:lnTo>
                    <a:pt x="0" y="3281"/>
                  </a:lnTo>
                  <a:cubicBezTo>
                    <a:pt x="68" y="3820"/>
                    <a:pt x="590" y="3820"/>
                    <a:pt x="590" y="3820"/>
                  </a:cubicBezTo>
                  <a:lnTo>
                    <a:pt x="2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9846100" y="2978175"/>
              <a:ext cx="33275" cy="107775"/>
            </a:xfrm>
            <a:custGeom>
              <a:avLst/>
              <a:gdLst/>
              <a:ahLst/>
              <a:cxnLst/>
              <a:rect l="l" t="t" r="r" b="b"/>
              <a:pathLst>
                <a:path w="1331" h="4311" extrusionOk="0">
                  <a:moveTo>
                    <a:pt x="1331" y="1"/>
                  </a:moveTo>
                  <a:lnTo>
                    <a:pt x="1" y="3989"/>
                  </a:lnTo>
                  <a:cubicBezTo>
                    <a:pt x="133" y="4253"/>
                    <a:pt x="349" y="4311"/>
                    <a:pt x="513" y="4311"/>
                  </a:cubicBezTo>
                  <a:cubicBezTo>
                    <a:pt x="643" y="4311"/>
                    <a:pt x="741" y="4275"/>
                    <a:pt x="741" y="4275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9576875" y="3090925"/>
              <a:ext cx="75750" cy="87350"/>
            </a:xfrm>
            <a:custGeom>
              <a:avLst/>
              <a:gdLst/>
              <a:ahLst/>
              <a:cxnLst/>
              <a:rect l="l" t="t" r="r" b="b"/>
              <a:pathLst>
                <a:path w="3030" h="3494" extrusionOk="0">
                  <a:moveTo>
                    <a:pt x="1" y="0"/>
                  </a:moveTo>
                  <a:lnTo>
                    <a:pt x="2357" y="3484"/>
                  </a:lnTo>
                  <a:cubicBezTo>
                    <a:pt x="2396" y="3491"/>
                    <a:pt x="2434" y="3493"/>
                    <a:pt x="2470" y="3493"/>
                  </a:cubicBezTo>
                  <a:cubicBezTo>
                    <a:pt x="2901" y="3493"/>
                    <a:pt x="3030" y="3063"/>
                    <a:pt x="3030" y="30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9544500" y="3300850"/>
              <a:ext cx="110650" cy="36200"/>
            </a:xfrm>
            <a:custGeom>
              <a:avLst/>
              <a:gdLst/>
              <a:ahLst/>
              <a:cxnLst/>
              <a:rect l="l" t="t" r="r" b="b"/>
              <a:pathLst>
                <a:path w="4426" h="1448" extrusionOk="0">
                  <a:moveTo>
                    <a:pt x="1" y="1"/>
                  </a:moveTo>
                  <a:lnTo>
                    <a:pt x="3954" y="1448"/>
                  </a:lnTo>
                  <a:cubicBezTo>
                    <a:pt x="4426" y="1228"/>
                    <a:pt x="4257" y="723"/>
                    <a:pt x="4257" y="7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9981175" y="3329850"/>
              <a:ext cx="92975" cy="71975"/>
            </a:xfrm>
            <a:custGeom>
              <a:avLst/>
              <a:gdLst/>
              <a:ahLst/>
              <a:cxnLst/>
              <a:rect l="l" t="t" r="r" b="b"/>
              <a:pathLst>
                <a:path w="3719" h="2879" extrusionOk="0">
                  <a:moveTo>
                    <a:pt x="3718" y="1"/>
                  </a:moveTo>
                  <a:lnTo>
                    <a:pt x="117" y="2172"/>
                  </a:lnTo>
                  <a:cubicBezTo>
                    <a:pt x="0" y="2693"/>
                    <a:pt x="505" y="2879"/>
                    <a:pt x="505" y="2879"/>
                  </a:cubicBezTo>
                  <a:lnTo>
                    <a:pt x="37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9670275" y="3438400"/>
              <a:ext cx="98900" cy="61025"/>
            </a:xfrm>
            <a:custGeom>
              <a:avLst/>
              <a:gdLst/>
              <a:ahLst/>
              <a:cxnLst/>
              <a:rect l="l" t="t" r="r" b="b"/>
              <a:pathLst>
                <a:path w="3956" h="2441" extrusionOk="0">
                  <a:moveTo>
                    <a:pt x="0" y="0"/>
                  </a:moveTo>
                  <a:lnTo>
                    <a:pt x="3433" y="2441"/>
                  </a:lnTo>
                  <a:cubicBezTo>
                    <a:pt x="3955" y="2340"/>
                    <a:pt x="3922" y="1818"/>
                    <a:pt x="3922" y="18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9720750" y="3032025"/>
              <a:ext cx="45450" cy="104075"/>
            </a:xfrm>
            <a:custGeom>
              <a:avLst/>
              <a:gdLst/>
              <a:ahLst/>
              <a:cxnLst/>
              <a:rect l="l" t="t" r="r" b="b"/>
              <a:pathLst>
                <a:path w="1818" h="4163" extrusionOk="0">
                  <a:moveTo>
                    <a:pt x="1" y="1"/>
                  </a:moveTo>
                  <a:lnTo>
                    <a:pt x="1028" y="4073"/>
                  </a:lnTo>
                  <a:cubicBezTo>
                    <a:pt x="1142" y="4138"/>
                    <a:pt x="1247" y="4163"/>
                    <a:pt x="1341" y="4163"/>
                  </a:cubicBezTo>
                  <a:cubicBezTo>
                    <a:pt x="1635" y="4163"/>
                    <a:pt x="1818" y="3922"/>
                    <a:pt x="1818" y="39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3" name="Google Shape;303;p11"/>
          <p:cNvSpPr/>
          <p:nvPr/>
        </p:nvSpPr>
        <p:spPr>
          <a:xfrm>
            <a:off x="7060300" y="4604100"/>
            <a:ext cx="652927" cy="251975"/>
          </a:xfrm>
          <a:custGeom>
            <a:avLst/>
            <a:gdLst/>
            <a:ahLst/>
            <a:cxnLst/>
            <a:rect l="l" t="t" r="r" b="b"/>
            <a:pathLst>
              <a:path w="45045" h="10079" extrusionOk="0">
                <a:moveTo>
                  <a:pt x="19082" y="0"/>
                </a:moveTo>
                <a:lnTo>
                  <a:pt x="13663" y="1548"/>
                </a:lnTo>
                <a:lnTo>
                  <a:pt x="7723" y="3112"/>
                </a:lnTo>
                <a:lnTo>
                  <a:pt x="0" y="8178"/>
                </a:lnTo>
                <a:lnTo>
                  <a:pt x="0" y="10079"/>
                </a:lnTo>
                <a:lnTo>
                  <a:pt x="45045" y="10079"/>
                </a:lnTo>
                <a:lnTo>
                  <a:pt x="45045" y="8261"/>
                </a:lnTo>
                <a:lnTo>
                  <a:pt x="29934" y="4140"/>
                </a:lnTo>
                <a:lnTo>
                  <a:pt x="28370" y="2591"/>
                </a:lnTo>
                <a:lnTo>
                  <a:pt x="190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880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"/>
          </p:nvPr>
        </p:nvSpPr>
        <p:spPr>
          <a:xfrm>
            <a:off x="1945500" y="1551450"/>
            <a:ext cx="274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2"/>
          </p:nvPr>
        </p:nvSpPr>
        <p:spPr>
          <a:xfrm>
            <a:off x="1945500" y="187941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3"/>
          </p:nvPr>
        </p:nvSpPr>
        <p:spPr>
          <a:xfrm>
            <a:off x="1945500" y="2990725"/>
            <a:ext cx="274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4"/>
          </p:nvPr>
        </p:nvSpPr>
        <p:spPr>
          <a:xfrm>
            <a:off x="1945500" y="332416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5"/>
          </p:nvPr>
        </p:nvSpPr>
        <p:spPr>
          <a:xfrm>
            <a:off x="4457700" y="1551450"/>
            <a:ext cx="274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6"/>
          </p:nvPr>
        </p:nvSpPr>
        <p:spPr>
          <a:xfrm>
            <a:off x="5369700" y="187941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7"/>
          </p:nvPr>
        </p:nvSpPr>
        <p:spPr>
          <a:xfrm>
            <a:off x="4457700" y="2990704"/>
            <a:ext cx="274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8"/>
          </p:nvPr>
        </p:nvSpPr>
        <p:spPr>
          <a:xfrm>
            <a:off x="5369700" y="332416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9" hasCustomPrompt="1"/>
          </p:nvPr>
        </p:nvSpPr>
        <p:spPr>
          <a:xfrm>
            <a:off x="971046" y="1405200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3" hasCustomPrompt="1"/>
          </p:nvPr>
        </p:nvSpPr>
        <p:spPr>
          <a:xfrm>
            <a:off x="971046" y="28444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14" hasCustomPrompt="1"/>
          </p:nvPr>
        </p:nvSpPr>
        <p:spPr>
          <a:xfrm>
            <a:off x="7432254" y="1405200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15" hasCustomPrompt="1"/>
          </p:nvPr>
        </p:nvSpPr>
        <p:spPr>
          <a:xfrm>
            <a:off x="7432254" y="28444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79" name="Google Shape;279;p13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280" name="Google Shape;280;p13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289" name="Google Shape;289;p13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14"/>
          <p:cNvSpPr txBox="1">
            <a:spLocks noGrp="1"/>
          </p:cNvSpPr>
          <p:nvPr>
            <p:ph type="subTitle" idx="1"/>
          </p:nvPr>
        </p:nvSpPr>
        <p:spPr>
          <a:xfrm>
            <a:off x="1275350" y="2843000"/>
            <a:ext cx="1818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99" name="Google Shape;299;p14"/>
          <p:cNvSpPr txBox="1">
            <a:spLocks noGrp="1"/>
          </p:cNvSpPr>
          <p:nvPr>
            <p:ph type="subTitle" idx="2"/>
          </p:nvPr>
        </p:nvSpPr>
        <p:spPr>
          <a:xfrm>
            <a:off x="1270250" y="317277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3"/>
          </p:nvPr>
        </p:nvSpPr>
        <p:spPr>
          <a:xfrm>
            <a:off x="3662700" y="2843000"/>
            <a:ext cx="1818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subTitle" idx="4"/>
          </p:nvPr>
        </p:nvSpPr>
        <p:spPr>
          <a:xfrm>
            <a:off x="3657600" y="317277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5"/>
          </p:nvPr>
        </p:nvSpPr>
        <p:spPr>
          <a:xfrm>
            <a:off x="6050050" y="2843000"/>
            <a:ext cx="1818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subTitle" idx="6"/>
          </p:nvPr>
        </p:nvSpPr>
        <p:spPr>
          <a:xfrm>
            <a:off x="6044950" y="317277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304" name="Google Shape;304;p14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305" name="Google Shape;305;p14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3" name="Google Shape;313;p14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314" name="Google Shape;314;p14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69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5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323" name="Google Shape;323;p15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5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332" name="Google Shape;332;p15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9" name="Google Shape;339;p15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subTitle" idx="1"/>
          </p:nvPr>
        </p:nvSpPr>
        <p:spPr>
          <a:xfrm>
            <a:off x="1384075" y="1960124"/>
            <a:ext cx="171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2"/>
          </p:nvPr>
        </p:nvSpPr>
        <p:spPr>
          <a:xfrm>
            <a:off x="1384075" y="2289303"/>
            <a:ext cx="1711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subTitle" idx="3"/>
          </p:nvPr>
        </p:nvSpPr>
        <p:spPr>
          <a:xfrm>
            <a:off x="3716100" y="1960124"/>
            <a:ext cx="171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4"/>
          </p:nvPr>
        </p:nvSpPr>
        <p:spPr>
          <a:xfrm>
            <a:off x="3716100" y="2289303"/>
            <a:ext cx="1711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4" name="Google Shape;344;p15"/>
          <p:cNvSpPr txBox="1">
            <a:spLocks noGrp="1"/>
          </p:cNvSpPr>
          <p:nvPr>
            <p:ph type="subTitle" idx="5"/>
          </p:nvPr>
        </p:nvSpPr>
        <p:spPr>
          <a:xfrm>
            <a:off x="6048125" y="1960124"/>
            <a:ext cx="171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5" name="Google Shape;345;p15"/>
          <p:cNvSpPr txBox="1">
            <a:spLocks noGrp="1"/>
          </p:cNvSpPr>
          <p:nvPr>
            <p:ph type="subTitle" idx="6"/>
          </p:nvPr>
        </p:nvSpPr>
        <p:spPr>
          <a:xfrm>
            <a:off x="6048125" y="2289303"/>
            <a:ext cx="1711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6" name="Google Shape;346;p15"/>
          <p:cNvSpPr txBox="1">
            <a:spLocks noGrp="1"/>
          </p:cNvSpPr>
          <p:nvPr>
            <p:ph type="subTitle" idx="7"/>
          </p:nvPr>
        </p:nvSpPr>
        <p:spPr>
          <a:xfrm>
            <a:off x="1384075" y="3742480"/>
            <a:ext cx="171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subTitle" idx="8"/>
          </p:nvPr>
        </p:nvSpPr>
        <p:spPr>
          <a:xfrm>
            <a:off x="1384075" y="4071658"/>
            <a:ext cx="1711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9"/>
          </p:nvPr>
        </p:nvSpPr>
        <p:spPr>
          <a:xfrm>
            <a:off x="3716100" y="3742480"/>
            <a:ext cx="171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subTitle" idx="13"/>
          </p:nvPr>
        </p:nvSpPr>
        <p:spPr>
          <a:xfrm>
            <a:off x="3716100" y="4071658"/>
            <a:ext cx="1711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subTitle" idx="14"/>
          </p:nvPr>
        </p:nvSpPr>
        <p:spPr>
          <a:xfrm>
            <a:off x="6048125" y="3742480"/>
            <a:ext cx="171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51" name="Google Shape;351;p15"/>
          <p:cNvSpPr txBox="1">
            <a:spLocks noGrp="1"/>
          </p:cNvSpPr>
          <p:nvPr>
            <p:ph type="subTitle" idx="15"/>
          </p:nvPr>
        </p:nvSpPr>
        <p:spPr>
          <a:xfrm>
            <a:off x="6048125" y="4071658"/>
            <a:ext cx="1711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946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"/>
          <p:cNvSpPr txBox="1">
            <a:spLocks noGrp="1"/>
          </p:cNvSpPr>
          <p:nvPr>
            <p:ph type="title" hasCustomPrompt="1"/>
          </p:nvPr>
        </p:nvSpPr>
        <p:spPr>
          <a:xfrm>
            <a:off x="2799600" y="1242600"/>
            <a:ext cx="35448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354" name="Google Shape;354;p16"/>
          <p:cNvSpPr txBox="1">
            <a:spLocks noGrp="1"/>
          </p:cNvSpPr>
          <p:nvPr>
            <p:ph type="subTitle" idx="1"/>
          </p:nvPr>
        </p:nvSpPr>
        <p:spPr>
          <a:xfrm>
            <a:off x="3514500" y="1701875"/>
            <a:ext cx="21150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title" idx="2" hasCustomPrompt="1"/>
          </p:nvPr>
        </p:nvSpPr>
        <p:spPr>
          <a:xfrm>
            <a:off x="2799600" y="3678325"/>
            <a:ext cx="35448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356" name="Google Shape;356;p16"/>
          <p:cNvSpPr txBox="1">
            <a:spLocks noGrp="1"/>
          </p:cNvSpPr>
          <p:nvPr>
            <p:ph type="subTitle" idx="3"/>
          </p:nvPr>
        </p:nvSpPr>
        <p:spPr>
          <a:xfrm>
            <a:off x="3515850" y="4137597"/>
            <a:ext cx="21123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title" idx="4" hasCustomPrompt="1"/>
          </p:nvPr>
        </p:nvSpPr>
        <p:spPr>
          <a:xfrm>
            <a:off x="2799602" y="2455875"/>
            <a:ext cx="35448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5"/>
          </p:nvPr>
        </p:nvSpPr>
        <p:spPr>
          <a:xfrm>
            <a:off x="3515852" y="2914247"/>
            <a:ext cx="21123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title" idx="6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grpSp>
        <p:nvGrpSpPr>
          <p:cNvPr id="360" name="Google Shape;360;p16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361" name="Google Shape;361;p16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" name="Google Shape;369;p16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370" name="Google Shape;370;p16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524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7"/>
          <p:cNvGrpSpPr/>
          <p:nvPr/>
        </p:nvGrpSpPr>
        <p:grpSpPr>
          <a:xfrm flipH="1">
            <a:off x="2552925" y="11"/>
            <a:ext cx="4038188" cy="5143465"/>
            <a:chOff x="533400" y="136225"/>
            <a:chExt cx="3838581" cy="4889225"/>
          </a:xfrm>
        </p:grpSpPr>
        <p:sp>
          <p:nvSpPr>
            <p:cNvPr id="379" name="Google Shape;379;p17"/>
            <p:cNvSpPr/>
            <p:nvPr/>
          </p:nvSpPr>
          <p:spPr>
            <a:xfrm>
              <a:off x="2238926" y="2866587"/>
              <a:ext cx="587865" cy="430473"/>
            </a:xfrm>
            <a:custGeom>
              <a:avLst/>
              <a:gdLst/>
              <a:ahLst/>
              <a:cxnLst/>
              <a:rect l="l" t="t" r="r" b="b"/>
              <a:pathLst>
                <a:path w="3806" h="2787" extrusionOk="0">
                  <a:moveTo>
                    <a:pt x="567" y="0"/>
                  </a:moveTo>
                  <a:lnTo>
                    <a:pt x="167" y="934"/>
                  </a:lnTo>
                  <a:cubicBezTo>
                    <a:pt x="0" y="1268"/>
                    <a:pt x="167" y="1668"/>
                    <a:pt x="500" y="1835"/>
                  </a:cubicBezTo>
                  <a:lnTo>
                    <a:pt x="2502" y="2735"/>
                  </a:lnTo>
                  <a:cubicBezTo>
                    <a:pt x="2588" y="2770"/>
                    <a:pt x="2679" y="2786"/>
                    <a:pt x="2768" y="2786"/>
                  </a:cubicBezTo>
                  <a:cubicBezTo>
                    <a:pt x="3024" y="2786"/>
                    <a:pt x="3270" y="2649"/>
                    <a:pt x="3369" y="2402"/>
                  </a:cubicBezTo>
                  <a:cubicBezTo>
                    <a:pt x="3369" y="2402"/>
                    <a:pt x="3616" y="1587"/>
                    <a:pt x="3749" y="1466"/>
                  </a:cubicBezTo>
                  <a:lnTo>
                    <a:pt x="3749" y="1466"/>
                  </a:lnTo>
                  <a:cubicBezTo>
                    <a:pt x="3770" y="1472"/>
                    <a:pt x="3786" y="1476"/>
                    <a:pt x="3795" y="1476"/>
                  </a:cubicBezTo>
                  <a:cubicBezTo>
                    <a:pt x="3803" y="1476"/>
                    <a:pt x="3805" y="1473"/>
                    <a:pt x="3803" y="1468"/>
                  </a:cubicBezTo>
                  <a:cubicBezTo>
                    <a:pt x="3796" y="1456"/>
                    <a:pt x="3788" y="1451"/>
                    <a:pt x="3778" y="1451"/>
                  </a:cubicBezTo>
                  <a:cubicBezTo>
                    <a:pt x="3769" y="1451"/>
                    <a:pt x="3759" y="1456"/>
                    <a:pt x="3749" y="1466"/>
                  </a:cubicBezTo>
                  <a:lnTo>
                    <a:pt x="3749" y="1466"/>
                  </a:lnTo>
                  <a:cubicBezTo>
                    <a:pt x="3323" y="1336"/>
                    <a:pt x="567" y="0"/>
                    <a:pt x="567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3181737" y="265044"/>
              <a:ext cx="860637" cy="883651"/>
            </a:xfrm>
            <a:custGeom>
              <a:avLst/>
              <a:gdLst/>
              <a:ahLst/>
              <a:cxnLst/>
              <a:rect l="l" t="t" r="r" b="b"/>
              <a:pathLst>
                <a:path w="5572" h="5721" extrusionOk="0">
                  <a:moveTo>
                    <a:pt x="2255" y="0"/>
                  </a:moveTo>
                  <a:cubicBezTo>
                    <a:pt x="1961" y="0"/>
                    <a:pt x="1692" y="169"/>
                    <a:pt x="1568" y="465"/>
                  </a:cubicBezTo>
                  <a:lnTo>
                    <a:pt x="101" y="3667"/>
                  </a:lnTo>
                  <a:cubicBezTo>
                    <a:pt x="0" y="3934"/>
                    <a:pt x="101" y="4267"/>
                    <a:pt x="401" y="4401"/>
                  </a:cubicBezTo>
                  <a:lnTo>
                    <a:pt x="3236" y="5668"/>
                  </a:lnTo>
                  <a:cubicBezTo>
                    <a:pt x="3308" y="5704"/>
                    <a:pt x="3384" y="5721"/>
                    <a:pt x="3460" y="5721"/>
                  </a:cubicBezTo>
                  <a:cubicBezTo>
                    <a:pt x="3667" y="5721"/>
                    <a:pt x="3872" y="5597"/>
                    <a:pt x="3970" y="5402"/>
                  </a:cubicBezTo>
                  <a:lnTo>
                    <a:pt x="5404" y="2199"/>
                  </a:lnTo>
                  <a:cubicBezTo>
                    <a:pt x="5571" y="1799"/>
                    <a:pt x="5404" y="1332"/>
                    <a:pt x="5004" y="1165"/>
                  </a:cubicBezTo>
                  <a:lnTo>
                    <a:pt x="2569" y="64"/>
                  </a:lnTo>
                  <a:cubicBezTo>
                    <a:pt x="2465" y="21"/>
                    <a:pt x="2358" y="0"/>
                    <a:pt x="2255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280011" y="666636"/>
              <a:ext cx="1721120" cy="2182176"/>
            </a:xfrm>
            <a:custGeom>
              <a:avLst/>
              <a:gdLst/>
              <a:ahLst/>
              <a:cxnLst/>
              <a:rect l="l" t="t" r="r" b="b"/>
              <a:pathLst>
                <a:path w="11143" h="14128" extrusionOk="0">
                  <a:moveTo>
                    <a:pt x="5501" y="1"/>
                  </a:moveTo>
                  <a:cubicBezTo>
                    <a:pt x="5256" y="1"/>
                    <a:pt x="5027" y="156"/>
                    <a:pt x="4904" y="400"/>
                  </a:cubicBezTo>
                  <a:lnTo>
                    <a:pt x="168" y="11007"/>
                  </a:lnTo>
                  <a:cubicBezTo>
                    <a:pt x="1" y="11341"/>
                    <a:pt x="168" y="11741"/>
                    <a:pt x="501" y="11875"/>
                  </a:cubicBezTo>
                  <a:lnTo>
                    <a:pt x="5371" y="14076"/>
                  </a:lnTo>
                  <a:cubicBezTo>
                    <a:pt x="5458" y="14111"/>
                    <a:pt x="5548" y="14127"/>
                    <a:pt x="5638" y="14127"/>
                  </a:cubicBezTo>
                  <a:cubicBezTo>
                    <a:pt x="5894" y="14127"/>
                    <a:pt x="6140" y="13990"/>
                    <a:pt x="6239" y="13743"/>
                  </a:cubicBezTo>
                  <a:lnTo>
                    <a:pt x="11009" y="3135"/>
                  </a:lnTo>
                  <a:cubicBezTo>
                    <a:pt x="11142" y="2802"/>
                    <a:pt x="11009" y="2401"/>
                    <a:pt x="10675" y="2234"/>
                  </a:cubicBezTo>
                  <a:lnTo>
                    <a:pt x="5772" y="66"/>
                  </a:lnTo>
                  <a:cubicBezTo>
                    <a:pt x="5682" y="22"/>
                    <a:pt x="5591" y="1"/>
                    <a:pt x="5501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110108" y="2361662"/>
              <a:ext cx="1143912" cy="873612"/>
            </a:xfrm>
            <a:custGeom>
              <a:avLst/>
              <a:gdLst/>
              <a:ahLst/>
              <a:cxnLst/>
              <a:rect l="l" t="t" r="r" b="b"/>
              <a:pathLst>
                <a:path w="7406" h="5656" extrusionOk="0">
                  <a:moveTo>
                    <a:pt x="1301" y="0"/>
                  </a:moveTo>
                  <a:lnTo>
                    <a:pt x="134" y="2535"/>
                  </a:lnTo>
                  <a:cubicBezTo>
                    <a:pt x="0" y="2869"/>
                    <a:pt x="134" y="3269"/>
                    <a:pt x="467" y="3402"/>
                  </a:cubicBezTo>
                  <a:lnTo>
                    <a:pt x="5337" y="5604"/>
                  </a:lnTo>
                  <a:cubicBezTo>
                    <a:pt x="5423" y="5639"/>
                    <a:pt x="5514" y="5655"/>
                    <a:pt x="5604" y="5655"/>
                  </a:cubicBezTo>
                  <a:cubicBezTo>
                    <a:pt x="5862" y="5655"/>
                    <a:pt x="6114" y="5518"/>
                    <a:pt x="6238" y="5270"/>
                  </a:cubicBezTo>
                  <a:lnTo>
                    <a:pt x="7405" y="2735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574293" y="1806230"/>
              <a:ext cx="2797689" cy="2606161"/>
            </a:xfrm>
            <a:custGeom>
              <a:avLst/>
              <a:gdLst/>
              <a:ahLst/>
              <a:cxnLst/>
              <a:rect l="l" t="t" r="r" b="b"/>
              <a:pathLst>
                <a:path w="18113" h="16873" extrusionOk="0">
                  <a:moveTo>
                    <a:pt x="10679" y="1"/>
                  </a:moveTo>
                  <a:cubicBezTo>
                    <a:pt x="10460" y="1"/>
                    <a:pt x="10307" y="183"/>
                    <a:pt x="10307" y="460"/>
                  </a:cubicBezTo>
                  <a:lnTo>
                    <a:pt x="10307" y="1861"/>
                  </a:lnTo>
                  <a:cubicBezTo>
                    <a:pt x="10307" y="2228"/>
                    <a:pt x="10574" y="2662"/>
                    <a:pt x="10908" y="2795"/>
                  </a:cubicBezTo>
                  <a:cubicBezTo>
                    <a:pt x="10908" y="2795"/>
                    <a:pt x="15378" y="4063"/>
                    <a:pt x="15378" y="7599"/>
                  </a:cubicBezTo>
                  <a:cubicBezTo>
                    <a:pt x="15378" y="11101"/>
                    <a:pt x="12042" y="14003"/>
                    <a:pt x="9707" y="14003"/>
                  </a:cubicBezTo>
                  <a:lnTo>
                    <a:pt x="767" y="14003"/>
                  </a:lnTo>
                  <a:cubicBezTo>
                    <a:pt x="334" y="14003"/>
                    <a:pt x="0" y="14337"/>
                    <a:pt x="0" y="14771"/>
                  </a:cubicBezTo>
                  <a:lnTo>
                    <a:pt x="0" y="16105"/>
                  </a:lnTo>
                  <a:cubicBezTo>
                    <a:pt x="0" y="16505"/>
                    <a:pt x="334" y="16872"/>
                    <a:pt x="767" y="16872"/>
                  </a:cubicBezTo>
                  <a:lnTo>
                    <a:pt x="9707" y="16872"/>
                  </a:lnTo>
                  <a:cubicBezTo>
                    <a:pt x="13643" y="16872"/>
                    <a:pt x="18113" y="13370"/>
                    <a:pt x="18113" y="7566"/>
                  </a:cubicBezTo>
                  <a:cubicBezTo>
                    <a:pt x="18113" y="1761"/>
                    <a:pt x="10908" y="60"/>
                    <a:pt x="10908" y="60"/>
                  </a:cubicBezTo>
                  <a:cubicBezTo>
                    <a:pt x="10827" y="20"/>
                    <a:pt x="10749" y="1"/>
                    <a:pt x="10679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791036" y="4695529"/>
              <a:ext cx="3529508" cy="329921"/>
            </a:xfrm>
            <a:custGeom>
              <a:avLst/>
              <a:gdLst/>
              <a:ahLst/>
              <a:cxnLst/>
              <a:rect l="l" t="t" r="r" b="b"/>
              <a:pathLst>
                <a:path w="22851" h="2136" extrusionOk="0">
                  <a:moveTo>
                    <a:pt x="1068" y="1"/>
                  </a:moveTo>
                  <a:cubicBezTo>
                    <a:pt x="468" y="1"/>
                    <a:pt x="1" y="501"/>
                    <a:pt x="1" y="1068"/>
                  </a:cubicBezTo>
                  <a:cubicBezTo>
                    <a:pt x="1" y="1669"/>
                    <a:pt x="468" y="2136"/>
                    <a:pt x="1068" y="2136"/>
                  </a:cubicBezTo>
                  <a:lnTo>
                    <a:pt x="21916" y="2136"/>
                  </a:lnTo>
                  <a:cubicBezTo>
                    <a:pt x="22417" y="2136"/>
                    <a:pt x="22850" y="1735"/>
                    <a:pt x="22850" y="1235"/>
                  </a:cubicBezTo>
                  <a:lnTo>
                    <a:pt x="22850" y="935"/>
                  </a:lnTo>
                  <a:cubicBezTo>
                    <a:pt x="22850" y="435"/>
                    <a:pt x="22417" y="1"/>
                    <a:pt x="21916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846872" y="1485729"/>
              <a:ext cx="937866" cy="932614"/>
            </a:xfrm>
            <a:custGeom>
              <a:avLst/>
              <a:gdLst/>
              <a:ahLst/>
              <a:cxnLst/>
              <a:rect l="l" t="t" r="r" b="b"/>
              <a:pathLst>
                <a:path w="6072" h="6038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4704"/>
                    <a:pt x="1368" y="6038"/>
                    <a:pt x="3036" y="6038"/>
                  </a:cubicBezTo>
                  <a:cubicBezTo>
                    <a:pt x="4704" y="6038"/>
                    <a:pt x="6071" y="4704"/>
                    <a:pt x="6071" y="3002"/>
                  </a:cubicBezTo>
                  <a:cubicBezTo>
                    <a:pt x="6071" y="1335"/>
                    <a:pt x="4704" y="0"/>
                    <a:pt x="3036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2991136" y="1624741"/>
              <a:ext cx="649339" cy="654591"/>
            </a:xfrm>
            <a:custGeom>
              <a:avLst/>
              <a:gdLst/>
              <a:ahLst/>
              <a:cxnLst/>
              <a:rect l="l" t="t" r="r" b="b"/>
              <a:pathLst>
                <a:path w="4204" h="4238" extrusionOk="0">
                  <a:moveTo>
                    <a:pt x="2102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270"/>
                    <a:pt x="934" y="4237"/>
                    <a:pt x="2102" y="4237"/>
                  </a:cubicBezTo>
                  <a:cubicBezTo>
                    <a:pt x="3269" y="4237"/>
                    <a:pt x="4203" y="3270"/>
                    <a:pt x="4203" y="2102"/>
                  </a:cubicBezTo>
                  <a:cubicBezTo>
                    <a:pt x="4203" y="935"/>
                    <a:pt x="3269" y="1"/>
                    <a:pt x="2102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145594" y="1779354"/>
              <a:ext cx="340270" cy="345367"/>
            </a:xfrm>
            <a:custGeom>
              <a:avLst/>
              <a:gdLst/>
              <a:ahLst/>
              <a:cxnLst/>
              <a:rect l="l" t="t" r="r" b="b"/>
              <a:pathLst>
                <a:path w="2203" h="2236" extrusionOk="0">
                  <a:moveTo>
                    <a:pt x="1102" y="1"/>
                  </a:moveTo>
                  <a:cubicBezTo>
                    <a:pt x="501" y="1"/>
                    <a:pt x="1" y="501"/>
                    <a:pt x="1" y="1101"/>
                  </a:cubicBezTo>
                  <a:cubicBezTo>
                    <a:pt x="1" y="1735"/>
                    <a:pt x="501" y="2236"/>
                    <a:pt x="1102" y="2236"/>
                  </a:cubicBezTo>
                  <a:cubicBezTo>
                    <a:pt x="1702" y="2236"/>
                    <a:pt x="2203" y="1735"/>
                    <a:pt x="2203" y="1101"/>
                  </a:cubicBezTo>
                  <a:cubicBezTo>
                    <a:pt x="2203" y="501"/>
                    <a:pt x="1702" y="1"/>
                    <a:pt x="1102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532550" y="4118472"/>
              <a:ext cx="201104" cy="206355"/>
            </a:xfrm>
            <a:custGeom>
              <a:avLst/>
              <a:gdLst/>
              <a:ahLst/>
              <a:cxnLst/>
              <a:rect l="l" t="t" r="r" b="b"/>
              <a:pathLst>
                <a:path w="1302" h="1336" extrusionOk="0">
                  <a:moveTo>
                    <a:pt x="634" y="1"/>
                  </a:moveTo>
                  <a:cubicBezTo>
                    <a:pt x="301" y="1"/>
                    <a:pt x="0" y="301"/>
                    <a:pt x="0" y="668"/>
                  </a:cubicBezTo>
                  <a:cubicBezTo>
                    <a:pt x="0" y="1035"/>
                    <a:pt x="301" y="1335"/>
                    <a:pt x="634" y="1335"/>
                  </a:cubicBezTo>
                  <a:cubicBezTo>
                    <a:pt x="1001" y="1335"/>
                    <a:pt x="1301" y="1035"/>
                    <a:pt x="1301" y="668"/>
                  </a:cubicBezTo>
                  <a:cubicBezTo>
                    <a:pt x="1301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1981290" y="2737769"/>
              <a:ext cx="587865" cy="430473"/>
            </a:xfrm>
            <a:custGeom>
              <a:avLst/>
              <a:gdLst/>
              <a:ahLst/>
              <a:cxnLst/>
              <a:rect l="l" t="t" r="r" b="b"/>
              <a:pathLst>
                <a:path w="3806" h="2787" extrusionOk="0">
                  <a:moveTo>
                    <a:pt x="567" y="0"/>
                  </a:moveTo>
                  <a:lnTo>
                    <a:pt x="167" y="934"/>
                  </a:lnTo>
                  <a:cubicBezTo>
                    <a:pt x="0" y="1268"/>
                    <a:pt x="167" y="1668"/>
                    <a:pt x="501" y="1835"/>
                  </a:cubicBezTo>
                  <a:lnTo>
                    <a:pt x="2502" y="2735"/>
                  </a:lnTo>
                  <a:cubicBezTo>
                    <a:pt x="2588" y="2770"/>
                    <a:pt x="2679" y="2787"/>
                    <a:pt x="2768" y="2787"/>
                  </a:cubicBezTo>
                  <a:cubicBezTo>
                    <a:pt x="3025" y="2787"/>
                    <a:pt x="3270" y="2649"/>
                    <a:pt x="3369" y="2402"/>
                  </a:cubicBezTo>
                  <a:cubicBezTo>
                    <a:pt x="3369" y="2402"/>
                    <a:pt x="3616" y="1587"/>
                    <a:pt x="3749" y="1466"/>
                  </a:cubicBezTo>
                  <a:lnTo>
                    <a:pt x="3749" y="1466"/>
                  </a:lnTo>
                  <a:cubicBezTo>
                    <a:pt x="3771" y="1472"/>
                    <a:pt x="3786" y="1476"/>
                    <a:pt x="3795" y="1476"/>
                  </a:cubicBezTo>
                  <a:cubicBezTo>
                    <a:pt x="3803" y="1476"/>
                    <a:pt x="3806" y="1473"/>
                    <a:pt x="3803" y="1468"/>
                  </a:cubicBezTo>
                  <a:cubicBezTo>
                    <a:pt x="3796" y="1456"/>
                    <a:pt x="3788" y="1451"/>
                    <a:pt x="3779" y="1451"/>
                  </a:cubicBezTo>
                  <a:cubicBezTo>
                    <a:pt x="3770" y="1451"/>
                    <a:pt x="3760" y="1456"/>
                    <a:pt x="3749" y="1466"/>
                  </a:cubicBezTo>
                  <a:lnTo>
                    <a:pt x="3749" y="1466"/>
                  </a:lnTo>
                  <a:cubicBezTo>
                    <a:pt x="3323" y="1336"/>
                    <a:pt x="567" y="0"/>
                    <a:pt x="567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24101" y="136225"/>
              <a:ext cx="860637" cy="883651"/>
            </a:xfrm>
            <a:custGeom>
              <a:avLst/>
              <a:gdLst/>
              <a:ahLst/>
              <a:cxnLst/>
              <a:rect l="l" t="t" r="r" b="b"/>
              <a:pathLst>
                <a:path w="5572" h="5721" extrusionOk="0">
                  <a:moveTo>
                    <a:pt x="2255" y="0"/>
                  </a:moveTo>
                  <a:cubicBezTo>
                    <a:pt x="1961" y="0"/>
                    <a:pt x="1692" y="169"/>
                    <a:pt x="1568" y="465"/>
                  </a:cubicBezTo>
                  <a:lnTo>
                    <a:pt x="101" y="3667"/>
                  </a:lnTo>
                  <a:cubicBezTo>
                    <a:pt x="1" y="3934"/>
                    <a:pt x="101" y="4267"/>
                    <a:pt x="401" y="4401"/>
                  </a:cubicBezTo>
                  <a:lnTo>
                    <a:pt x="3236" y="5668"/>
                  </a:lnTo>
                  <a:cubicBezTo>
                    <a:pt x="3308" y="5704"/>
                    <a:pt x="3384" y="5721"/>
                    <a:pt x="3460" y="5721"/>
                  </a:cubicBezTo>
                  <a:cubicBezTo>
                    <a:pt x="3667" y="5721"/>
                    <a:pt x="3872" y="5597"/>
                    <a:pt x="3970" y="5402"/>
                  </a:cubicBezTo>
                  <a:lnTo>
                    <a:pt x="5404" y="2199"/>
                  </a:lnTo>
                  <a:cubicBezTo>
                    <a:pt x="5571" y="1799"/>
                    <a:pt x="5404" y="1332"/>
                    <a:pt x="5004" y="1165"/>
                  </a:cubicBezTo>
                  <a:lnTo>
                    <a:pt x="2569" y="64"/>
                  </a:lnTo>
                  <a:cubicBezTo>
                    <a:pt x="2465" y="21"/>
                    <a:pt x="2359" y="0"/>
                    <a:pt x="2255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022530" y="537817"/>
              <a:ext cx="1720965" cy="2182176"/>
            </a:xfrm>
            <a:custGeom>
              <a:avLst/>
              <a:gdLst/>
              <a:ahLst/>
              <a:cxnLst/>
              <a:rect l="l" t="t" r="r" b="b"/>
              <a:pathLst>
                <a:path w="11142" h="14128" extrusionOk="0">
                  <a:moveTo>
                    <a:pt x="5500" y="1"/>
                  </a:moveTo>
                  <a:cubicBezTo>
                    <a:pt x="5255" y="1"/>
                    <a:pt x="5026" y="156"/>
                    <a:pt x="4904" y="400"/>
                  </a:cubicBezTo>
                  <a:lnTo>
                    <a:pt x="167" y="11007"/>
                  </a:lnTo>
                  <a:cubicBezTo>
                    <a:pt x="0" y="11341"/>
                    <a:pt x="167" y="11741"/>
                    <a:pt x="500" y="11875"/>
                  </a:cubicBezTo>
                  <a:lnTo>
                    <a:pt x="5371" y="14076"/>
                  </a:lnTo>
                  <a:cubicBezTo>
                    <a:pt x="5457" y="14111"/>
                    <a:pt x="5547" y="14127"/>
                    <a:pt x="5637" y="14127"/>
                  </a:cubicBezTo>
                  <a:cubicBezTo>
                    <a:pt x="5893" y="14127"/>
                    <a:pt x="6139" y="13990"/>
                    <a:pt x="6238" y="13743"/>
                  </a:cubicBezTo>
                  <a:lnTo>
                    <a:pt x="11008" y="3135"/>
                  </a:lnTo>
                  <a:cubicBezTo>
                    <a:pt x="11141" y="2802"/>
                    <a:pt x="11008" y="2401"/>
                    <a:pt x="10674" y="2235"/>
                  </a:cubicBezTo>
                  <a:lnTo>
                    <a:pt x="5771" y="66"/>
                  </a:lnTo>
                  <a:cubicBezTo>
                    <a:pt x="5681" y="22"/>
                    <a:pt x="5590" y="1"/>
                    <a:pt x="5500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852472" y="2232844"/>
              <a:ext cx="1143912" cy="873612"/>
            </a:xfrm>
            <a:custGeom>
              <a:avLst/>
              <a:gdLst/>
              <a:ahLst/>
              <a:cxnLst/>
              <a:rect l="l" t="t" r="r" b="b"/>
              <a:pathLst>
                <a:path w="7406" h="5656" extrusionOk="0">
                  <a:moveTo>
                    <a:pt x="1301" y="0"/>
                  </a:moveTo>
                  <a:lnTo>
                    <a:pt x="134" y="2535"/>
                  </a:lnTo>
                  <a:cubicBezTo>
                    <a:pt x="0" y="2869"/>
                    <a:pt x="134" y="3269"/>
                    <a:pt x="467" y="3403"/>
                  </a:cubicBezTo>
                  <a:lnTo>
                    <a:pt x="5337" y="5604"/>
                  </a:lnTo>
                  <a:cubicBezTo>
                    <a:pt x="5424" y="5639"/>
                    <a:pt x="5514" y="5655"/>
                    <a:pt x="5604" y="5655"/>
                  </a:cubicBezTo>
                  <a:cubicBezTo>
                    <a:pt x="5862" y="5655"/>
                    <a:pt x="6114" y="5518"/>
                    <a:pt x="6238" y="5271"/>
                  </a:cubicBezTo>
                  <a:lnTo>
                    <a:pt x="7406" y="2735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1316657" y="1677412"/>
              <a:ext cx="2797843" cy="2606161"/>
            </a:xfrm>
            <a:custGeom>
              <a:avLst/>
              <a:gdLst/>
              <a:ahLst/>
              <a:cxnLst/>
              <a:rect l="l" t="t" r="r" b="b"/>
              <a:pathLst>
                <a:path w="18114" h="16873" extrusionOk="0">
                  <a:moveTo>
                    <a:pt x="10679" y="1"/>
                  </a:moveTo>
                  <a:cubicBezTo>
                    <a:pt x="10460" y="1"/>
                    <a:pt x="10308" y="183"/>
                    <a:pt x="10308" y="461"/>
                  </a:cubicBezTo>
                  <a:lnTo>
                    <a:pt x="10308" y="1862"/>
                  </a:lnTo>
                  <a:cubicBezTo>
                    <a:pt x="10308" y="2228"/>
                    <a:pt x="10574" y="2662"/>
                    <a:pt x="10908" y="2796"/>
                  </a:cubicBezTo>
                  <a:cubicBezTo>
                    <a:pt x="10908" y="2796"/>
                    <a:pt x="15378" y="4063"/>
                    <a:pt x="15378" y="7599"/>
                  </a:cubicBezTo>
                  <a:cubicBezTo>
                    <a:pt x="15378" y="11101"/>
                    <a:pt x="12042" y="14004"/>
                    <a:pt x="9707" y="14004"/>
                  </a:cubicBezTo>
                  <a:lnTo>
                    <a:pt x="767" y="14004"/>
                  </a:lnTo>
                  <a:cubicBezTo>
                    <a:pt x="334" y="14004"/>
                    <a:pt x="0" y="14337"/>
                    <a:pt x="0" y="14771"/>
                  </a:cubicBezTo>
                  <a:lnTo>
                    <a:pt x="0" y="16105"/>
                  </a:lnTo>
                  <a:cubicBezTo>
                    <a:pt x="0" y="16505"/>
                    <a:pt x="334" y="16872"/>
                    <a:pt x="767" y="16872"/>
                  </a:cubicBezTo>
                  <a:lnTo>
                    <a:pt x="9707" y="16872"/>
                  </a:lnTo>
                  <a:cubicBezTo>
                    <a:pt x="13643" y="16872"/>
                    <a:pt x="18113" y="13370"/>
                    <a:pt x="18113" y="7566"/>
                  </a:cubicBezTo>
                  <a:cubicBezTo>
                    <a:pt x="18113" y="1761"/>
                    <a:pt x="10908" y="60"/>
                    <a:pt x="10908" y="60"/>
                  </a:cubicBezTo>
                  <a:cubicBezTo>
                    <a:pt x="10827" y="20"/>
                    <a:pt x="10749" y="1"/>
                    <a:pt x="10679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533400" y="4566711"/>
              <a:ext cx="3529508" cy="329921"/>
            </a:xfrm>
            <a:custGeom>
              <a:avLst/>
              <a:gdLst/>
              <a:ahLst/>
              <a:cxnLst/>
              <a:rect l="l" t="t" r="r" b="b"/>
              <a:pathLst>
                <a:path w="22851" h="2136" extrusionOk="0">
                  <a:moveTo>
                    <a:pt x="1068" y="1"/>
                  </a:moveTo>
                  <a:cubicBezTo>
                    <a:pt x="468" y="1"/>
                    <a:pt x="1" y="501"/>
                    <a:pt x="1" y="1068"/>
                  </a:cubicBezTo>
                  <a:cubicBezTo>
                    <a:pt x="1" y="1669"/>
                    <a:pt x="468" y="2136"/>
                    <a:pt x="1068" y="2136"/>
                  </a:cubicBezTo>
                  <a:lnTo>
                    <a:pt x="21917" y="2136"/>
                  </a:lnTo>
                  <a:cubicBezTo>
                    <a:pt x="22417" y="2136"/>
                    <a:pt x="22851" y="1736"/>
                    <a:pt x="22851" y="1235"/>
                  </a:cubicBezTo>
                  <a:lnTo>
                    <a:pt x="22851" y="935"/>
                  </a:lnTo>
                  <a:cubicBezTo>
                    <a:pt x="22851" y="435"/>
                    <a:pt x="22417" y="1"/>
                    <a:pt x="21917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2589236" y="1356910"/>
              <a:ext cx="937866" cy="932769"/>
            </a:xfrm>
            <a:custGeom>
              <a:avLst/>
              <a:gdLst/>
              <a:ahLst/>
              <a:cxnLst/>
              <a:rect l="l" t="t" r="r" b="b"/>
              <a:pathLst>
                <a:path w="6072" h="6039" extrusionOk="0">
                  <a:moveTo>
                    <a:pt x="3036" y="0"/>
                  </a:moveTo>
                  <a:cubicBezTo>
                    <a:pt x="1368" y="0"/>
                    <a:pt x="0" y="1335"/>
                    <a:pt x="0" y="3003"/>
                  </a:cubicBezTo>
                  <a:cubicBezTo>
                    <a:pt x="0" y="4704"/>
                    <a:pt x="1368" y="6038"/>
                    <a:pt x="3036" y="6038"/>
                  </a:cubicBezTo>
                  <a:cubicBezTo>
                    <a:pt x="4704" y="6038"/>
                    <a:pt x="6071" y="4704"/>
                    <a:pt x="6071" y="3003"/>
                  </a:cubicBezTo>
                  <a:cubicBezTo>
                    <a:pt x="6071" y="1335"/>
                    <a:pt x="4704" y="0"/>
                    <a:pt x="3036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733500" y="1496077"/>
              <a:ext cx="649339" cy="654436"/>
            </a:xfrm>
            <a:custGeom>
              <a:avLst/>
              <a:gdLst/>
              <a:ahLst/>
              <a:cxnLst/>
              <a:rect l="l" t="t" r="r" b="b"/>
              <a:pathLst>
                <a:path w="4204" h="4237" extrusionOk="0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269"/>
                    <a:pt x="934" y="4236"/>
                    <a:pt x="2102" y="4236"/>
                  </a:cubicBezTo>
                  <a:cubicBezTo>
                    <a:pt x="3269" y="4236"/>
                    <a:pt x="4203" y="3269"/>
                    <a:pt x="4203" y="2102"/>
                  </a:cubicBezTo>
                  <a:cubicBezTo>
                    <a:pt x="4203" y="934"/>
                    <a:pt x="3269" y="0"/>
                    <a:pt x="2102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2089410" y="3840293"/>
              <a:ext cx="1638640" cy="1056335"/>
            </a:xfrm>
            <a:custGeom>
              <a:avLst/>
              <a:gdLst/>
              <a:ahLst/>
              <a:cxnLst/>
              <a:rect l="l" t="t" r="r" b="b"/>
              <a:pathLst>
                <a:path w="10609" h="6839" extrusionOk="0">
                  <a:moveTo>
                    <a:pt x="1" y="1"/>
                  </a:moveTo>
                  <a:lnTo>
                    <a:pt x="1" y="6839"/>
                  </a:lnTo>
                  <a:lnTo>
                    <a:pt x="10175" y="6839"/>
                  </a:lnTo>
                  <a:cubicBezTo>
                    <a:pt x="10608" y="6839"/>
                    <a:pt x="10275" y="6472"/>
                    <a:pt x="10308" y="6472"/>
                  </a:cubicBezTo>
                  <a:lnTo>
                    <a:pt x="5071" y="1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2888113" y="1650536"/>
              <a:ext cx="340115" cy="345367"/>
            </a:xfrm>
            <a:custGeom>
              <a:avLst/>
              <a:gdLst/>
              <a:ahLst/>
              <a:cxnLst/>
              <a:rect l="l" t="t" r="r" b="b"/>
              <a:pathLst>
                <a:path w="2202" h="2236" extrusionOk="0">
                  <a:moveTo>
                    <a:pt x="1101" y="1"/>
                  </a:moveTo>
                  <a:cubicBezTo>
                    <a:pt x="500" y="1"/>
                    <a:pt x="0" y="501"/>
                    <a:pt x="0" y="1102"/>
                  </a:cubicBezTo>
                  <a:cubicBezTo>
                    <a:pt x="0" y="1735"/>
                    <a:pt x="500" y="2236"/>
                    <a:pt x="1101" y="2236"/>
                  </a:cubicBezTo>
                  <a:cubicBezTo>
                    <a:pt x="1701" y="2236"/>
                    <a:pt x="2202" y="1735"/>
                    <a:pt x="2202" y="1102"/>
                  </a:cubicBezTo>
                  <a:cubicBezTo>
                    <a:pt x="2202" y="501"/>
                    <a:pt x="1701" y="1"/>
                    <a:pt x="1101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274914" y="3989654"/>
              <a:ext cx="201104" cy="206355"/>
            </a:xfrm>
            <a:custGeom>
              <a:avLst/>
              <a:gdLst/>
              <a:ahLst/>
              <a:cxnLst/>
              <a:rect l="l" t="t" r="r" b="b"/>
              <a:pathLst>
                <a:path w="1302" h="1336" extrusionOk="0">
                  <a:moveTo>
                    <a:pt x="634" y="1"/>
                  </a:moveTo>
                  <a:cubicBezTo>
                    <a:pt x="301" y="1"/>
                    <a:pt x="1" y="301"/>
                    <a:pt x="1" y="668"/>
                  </a:cubicBezTo>
                  <a:cubicBezTo>
                    <a:pt x="1" y="1035"/>
                    <a:pt x="301" y="1335"/>
                    <a:pt x="634" y="1335"/>
                  </a:cubicBezTo>
                  <a:cubicBezTo>
                    <a:pt x="1001" y="1335"/>
                    <a:pt x="1302" y="1035"/>
                    <a:pt x="1302" y="668"/>
                  </a:cubicBezTo>
                  <a:cubicBezTo>
                    <a:pt x="1302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228577" y="4571962"/>
              <a:ext cx="206201" cy="206201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8" y="0"/>
                  </a:moveTo>
                  <a:cubicBezTo>
                    <a:pt x="301" y="0"/>
                    <a:pt x="0" y="300"/>
                    <a:pt x="0" y="667"/>
                  </a:cubicBezTo>
                  <a:cubicBezTo>
                    <a:pt x="0" y="1034"/>
                    <a:pt x="301" y="1335"/>
                    <a:pt x="668" y="1335"/>
                  </a:cubicBezTo>
                  <a:cubicBezTo>
                    <a:pt x="1034" y="1335"/>
                    <a:pt x="1335" y="1034"/>
                    <a:pt x="1335" y="667"/>
                  </a:cubicBezTo>
                  <a:cubicBezTo>
                    <a:pt x="1335" y="300"/>
                    <a:pt x="1034" y="0"/>
                    <a:pt x="668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1" name="Google Shape;401;p17"/>
          <p:cNvSpPr txBox="1">
            <a:spLocks noGrp="1"/>
          </p:cNvSpPr>
          <p:nvPr>
            <p:ph type="body" idx="1"/>
          </p:nvPr>
        </p:nvSpPr>
        <p:spPr>
          <a:xfrm>
            <a:off x="2403300" y="1382938"/>
            <a:ext cx="4337400" cy="19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2"/>
          </p:nvPr>
        </p:nvSpPr>
        <p:spPr>
          <a:xfrm>
            <a:off x="2597575" y="3341162"/>
            <a:ext cx="39489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grpSp>
        <p:nvGrpSpPr>
          <p:cNvPr id="403" name="Google Shape;403;p17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404" name="Google Shape;404;p17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17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413" name="Google Shape;413;p17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468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subTitle" idx="1"/>
          </p:nvPr>
        </p:nvSpPr>
        <p:spPr>
          <a:xfrm>
            <a:off x="6013150" y="1909000"/>
            <a:ext cx="2404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23" name="Google Shape;423;p18"/>
          <p:cNvSpPr txBox="1">
            <a:spLocks noGrp="1"/>
          </p:cNvSpPr>
          <p:nvPr>
            <p:ph type="subTitle" idx="2"/>
          </p:nvPr>
        </p:nvSpPr>
        <p:spPr>
          <a:xfrm>
            <a:off x="5657950" y="2291525"/>
            <a:ext cx="2759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424" name="Google Shape;424;p18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425" name="Google Shape;425;p18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8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434" name="Google Shape;434;p18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8974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1"/>
          </p:nvPr>
        </p:nvSpPr>
        <p:spPr>
          <a:xfrm>
            <a:off x="936549" y="1488849"/>
            <a:ext cx="206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subTitle" idx="2"/>
          </p:nvPr>
        </p:nvSpPr>
        <p:spPr>
          <a:xfrm>
            <a:off x="1171628" y="1816999"/>
            <a:ext cx="1827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subTitle" idx="3"/>
          </p:nvPr>
        </p:nvSpPr>
        <p:spPr>
          <a:xfrm>
            <a:off x="936549" y="3021519"/>
            <a:ext cx="206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subTitle" idx="4"/>
          </p:nvPr>
        </p:nvSpPr>
        <p:spPr>
          <a:xfrm>
            <a:off x="1171539" y="3349851"/>
            <a:ext cx="1827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subTitle" idx="5"/>
          </p:nvPr>
        </p:nvSpPr>
        <p:spPr>
          <a:xfrm>
            <a:off x="6144951" y="1488849"/>
            <a:ext cx="206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48" name="Google Shape;448;p19"/>
          <p:cNvSpPr txBox="1">
            <a:spLocks noGrp="1"/>
          </p:cNvSpPr>
          <p:nvPr>
            <p:ph type="subTitle" idx="6"/>
          </p:nvPr>
        </p:nvSpPr>
        <p:spPr>
          <a:xfrm>
            <a:off x="6144939" y="1816999"/>
            <a:ext cx="1827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subTitle" idx="7"/>
          </p:nvPr>
        </p:nvSpPr>
        <p:spPr>
          <a:xfrm>
            <a:off x="6144951" y="3021519"/>
            <a:ext cx="206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450" name="Google Shape;450;p19"/>
          <p:cNvSpPr txBox="1">
            <a:spLocks noGrp="1"/>
          </p:cNvSpPr>
          <p:nvPr>
            <p:ph type="subTitle" idx="8"/>
          </p:nvPr>
        </p:nvSpPr>
        <p:spPr>
          <a:xfrm>
            <a:off x="6144943" y="3349851"/>
            <a:ext cx="1827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451" name="Google Shape;451;p19"/>
          <p:cNvGrpSpPr/>
          <p:nvPr/>
        </p:nvGrpSpPr>
        <p:grpSpPr>
          <a:xfrm rot="-5400000" flipH="1">
            <a:off x="7994901" y="-691879"/>
            <a:ext cx="457215" cy="1840961"/>
            <a:chOff x="341244" y="189297"/>
            <a:chExt cx="838004" cy="3374195"/>
          </a:xfrm>
        </p:grpSpPr>
        <p:sp>
          <p:nvSpPr>
            <p:cNvPr id="452" name="Google Shape;452;p19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0" name="Google Shape;460;p19"/>
          <p:cNvGrpSpPr/>
          <p:nvPr/>
        </p:nvGrpSpPr>
        <p:grpSpPr>
          <a:xfrm rot="5400000">
            <a:off x="688154" y="3998111"/>
            <a:ext cx="457253" cy="1833537"/>
            <a:chOff x="1448006" y="189297"/>
            <a:chExt cx="854359" cy="3374195"/>
          </a:xfrm>
        </p:grpSpPr>
        <p:sp>
          <p:nvSpPr>
            <p:cNvPr id="461" name="Google Shape;461;p19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716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"/>
          <p:cNvSpPr txBox="1">
            <a:spLocks noGrp="1"/>
          </p:cNvSpPr>
          <p:nvPr>
            <p:ph type="title"/>
          </p:nvPr>
        </p:nvSpPr>
        <p:spPr>
          <a:xfrm>
            <a:off x="726225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0"/>
          <p:cNvSpPr txBox="1">
            <a:spLocks noGrp="1"/>
          </p:cNvSpPr>
          <p:nvPr>
            <p:ph type="subTitle" idx="1"/>
          </p:nvPr>
        </p:nvSpPr>
        <p:spPr>
          <a:xfrm>
            <a:off x="726225" y="1181100"/>
            <a:ext cx="7691400" cy="32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471" name="Google Shape;471;p20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472" name="Google Shape;472;p20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0" name="Google Shape;480;p20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481" name="Google Shape;481;p20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208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1"/>
          <p:cNvGrpSpPr/>
          <p:nvPr/>
        </p:nvGrpSpPr>
        <p:grpSpPr>
          <a:xfrm>
            <a:off x="2552923" y="3"/>
            <a:ext cx="4038188" cy="5143619"/>
            <a:chOff x="533400" y="136225"/>
            <a:chExt cx="3838581" cy="4760407"/>
          </a:xfrm>
        </p:grpSpPr>
        <p:sp>
          <p:nvSpPr>
            <p:cNvPr id="490" name="Google Shape;490;p21"/>
            <p:cNvSpPr/>
            <p:nvPr/>
          </p:nvSpPr>
          <p:spPr>
            <a:xfrm>
              <a:off x="2238926" y="2866587"/>
              <a:ext cx="587865" cy="430473"/>
            </a:xfrm>
            <a:custGeom>
              <a:avLst/>
              <a:gdLst/>
              <a:ahLst/>
              <a:cxnLst/>
              <a:rect l="l" t="t" r="r" b="b"/>
              <a:pathLst>
                <a:path w="3806" h="2787" extrusionOk="0">
                  <a:moveTo>
                    <a:pt x="567" y="0"/>
                  </a:moveTo>
                  <a:lnTo>
                    <a:pt x="167" y="934"/>
                  </a:lnTo>
                  <a:cubicBezTo>
                    <a:pt x="0" y="1268"/>
                    <a:pt x="167" y="1668"/>
                    <a:pt x="500" y="1835"/>
                  </a:cubicBezTo>
                  <a:lnTo>
                    <a:pt x="2502" y="2735"/>
                  </a:lnTo>
                  <a:cubicBezTo>
                    <a:pt x="2588" y="2770"/>
                    <a:pt x="2679" y="2786"/>
                    <a:pt x="2768" y="2786"/>
                  </a:cubicBezTo>
                  <a:cubicBezTo>
                    <a:pt x="3024" y="2786"/>
                    <a:pt x="3270" y="2649"/>
                    <a:pt x="3369" y="2402"/>
                  </a:cubicBezTo>
                  <a:cubicBezTo>
                    <a:pt x="3369" y="2402"/>
                    <a:pt x="3616" y="1587"/>
                    <a:pt x="3749" y="1466"/>
                  </a:cubicBezTo>
                  <a:lnTo>
                    <a:pt x="3749" y="1466"/>
                  </a:lnTo>
                  <a:cubicBezTo>
                    <a:pt x="3770" y="1472"/>
                    <a:pt x="3786" y="1476"/>
                    <a:pt x="3795" y="1476"/>
                  </a:cubicBezTo>
                  <a:cubicBezTo>
                    <a:pt x="3803" y="1476"/>
                    <a:pt x="3805" y="1473"/>
                    <a:pt x="3803" y="1468"/>
                  </a:cubicBezTo>
                  <a:cubicBezTo>
                    <a:pt x="3796" y="1456"/>
                    <a:pt x="3788" y="1451"/>
                    <a:pt x="3778" y="1451"/>
                  </a:cubicBezTo>
                  <a:cubicBezTo>
                    <a:pt x="3769" y="1451"/>
                    <a:pt x="3759" y="1456"/>
                    <a:pt x="3749" y="1466"/>
                  </a:cubicBezTo>
                  <a:lnTo>
                    <a:pt x="3749" y="1466"/>
                  </a:lnTo>
                  <a:cubicBezTo>
                    <a:pt x="3323" y="1336"/>
                    <a:pt x="567" y="0"/>
                    <a:pt x="567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3181737" y="265044"/>
              <a:ext cx="860637" cy="883651"/>
            </a:xfrm>
            <a:custGeom>
              <a:avLst/>
              <a:gdLst/>
              <a:ahLst/>
              <a:cxnLst/>
              <a:rect l="l" t="t" r="r" b="b"/>
              <a:pathLst>
                <a:path w="5572" h="5721" extrusionOk="0">
                  <a:moveTo>
                    <a:pt x="2255" y="0"/>
                  </a:moveTo>
                  <a:cubicBezTo>
                    <a:pt x="1961" y="0"/>
                    <a:pt x="1692" y="169"/>
                    <a:pt x="1568" y="465"/>
                  </a:cubicBezTo>
                  <a:lnTo>
                    <a:pt x="101" y="3667"/>
                  </a:lnTo>
                  <a:cubicBezTo>
                    <a:pt x="0" y="3934"/>
                    <a:pt x="101" y="4267"/>
                    <a:pt x="401" y="4401"/>
                  </a:cubicBezTo>
                  <a:lnTo>
                    <a:pt x="3236" y="5668"/>
                  </a:lnTo>
                  <a:cubicBezTo>
                    <a:pt x="3308" y="5704"/>
                    <a:pt x="3384" y="5721"/>
                    <a:pt x="3460" y="5721"/>
                  </a:cubicBezTo>
                  <a:cubicBezTo>
                    <a:pt x="3667" y="5721"/>
                    <a:pt x="3872" y="5597"/>
                    <a:pt x="3970" y="5402"/>
                  </a:cubicBezTo>
                  <a:lnTo>
                    <a:pt x="5404" y="2199"/>
                  </a:lnTo>
                  <a:cubicBezTo>
                    <a:pt x="5571" y="1799"/>
                    <a:pt x="5404" y="1332"/>
                    <a:pt x="5004" y="1165"/>
                  </a:cubicBezTo>
                  <a:lnTo>
                    <a:pt x="2569" y="64"/>
                  </a:lnTo>
                  <a:cubicBezTo>
                    <a:pt x="2465" y="21"/>
                    <a:pt x="2358" y="0"/>
                    <a:pt x="2255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280011" y="666636"/>
              <a:ext cx="1721120" cy="2182176"/>
            </a:xfrm>
            <a:custGeom>
              <a:avLst/>
              <a:gdLst/>
              <a:ahLst/>
              <a:cxnLst/>
              <a:rect l="l" t="t" r="r" b="b"/>
              <a:pathLst>
                <a:path w="11143" h="14128" extrusionOk="0">
                  <a:moveTo>
                    <a:pt x="5501" y="1"/>
                  </a:moveTo>
                  <a:cubicBezTo>
                    <a:pt x="5256" y="1"/>
                    <a:pt x="5027" y="156"/>
                    <a:pt x="4904" y="400"/>
                  </a:cubicBezTo>
                  <a:lnTo>
                    <a:pt x="168" y="11007"/>
                  </a:lnTo>
                  <a:cubicBezTo>
                    <a:pt x="1" y="11341"/>
                    <a:pt x="168" y="11741"/>
                    <a:pt x="501" y="11875"/>
                  </a:cubicBezTo>
                  <a:lnTo>
                    <a:pt x="5371" y="14076"/>
                  </a:lnTo>
                  <a:cubicBezTo>
                    <a:pt x="5458" y="14111"/>
                    <a:pt x="5548" y="14127"/>
                    <a:pt x="5638" y="14127"/>
                  </a:cubicBezTo>
                  <a:cubicBezTo>
                    <a:pt x="5894" y="14127"/>
                    <a:pt x="6140" y="13990"/>
                    <a:pt x="6239" y="13743"/>
                  </a:cubicBezTo>
                  <a:lnTo>
                    <a:pt x="11009" y="3135"/>
                  </a:lnTo>
                  <a:cubicBezTo>
                    <a:pt x="11142" y="2802"/>
                    <a:pt x="11009" y="2401"/>
                    <a:pt x="10675" y="2234"/>
                  </a:cubicBezTo>
                  <a:lnTo>
                    <a:pt x="5772" y="66"/>
                  </a:lnTo>
                  <a:cubicBezTo>
                    <a:pt x="5682" y="22"/>
                    <a:pt x="5591" y="1"/>
                    <a:pt x="5501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1533070" y="2361669"/>
              <a:ext cx="1720969" cy="1314285"/>
            </a:xfrm>
            <a:custGeom>
              <a:avLst/>
              <a:gdLst/>
              <a:ahLst/>
              <a:cxnLst/>
              <a:rect l="l" t="t" r="r" b="b"/>
              <a:pathLst>
                <a:path w="7406" h="5656" extrusionOk="0">
                  <a:moveTo>
                    <a:pt x="1301" y="0"/>
                  </a:moveTo>
                  <a:lnTo>
                    <a:pt x="134" y="2535"/>
                  </a:lnTo>
                  <a:cubicBezTo>
                    <a:pt x="0" y="2869"/>
                    <a:pt x="134" y="3269"/>
                    <a:pt x="467" y="3402"/>
                  </a:cubicBezTo>
                  <a:lnTo>
                    <a:pt x="5337" y="5604"/>
                  </a:lnTo>
                  <a:cubicBezTo>
                    <a:pt x="5423" y="5639"/>
                    <a:pt x="5514" y="5655"/>
                    <a:pt x="5604" y="5655"/>
                  </a:cubicBezTo>
                  <a:cubicBezTo>
                    <a:pt x="5862" y="5655"/>
                    <a:pt x="6114" y="5518"/>
                    <a:pt x="6238" y="5270"/>
                  </a:cubicBezTo>
                  <a:lnTo>
                    <a:pt x="7405" y="2735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1574293" y="1806230"/>
              <a:ext cx="2797689" cy="2606161"/>
            </a:xfrm>
            <a:custGeom>
              <a:avLst/>
              <a:gdLst/>
              <a:ahLst/>
              <a:cxnLst/>
              <a:rect l="l" t="t" r="r" b="b"/>
              <a:pathLst>
                <a:path w="18113" h="16873" extrusionOk="0">
                  <a:moveTo>
                    <a:pt x="10679" y="1"/>
                  </a:moveTo>
                  <a:cubicBezTo>
                    <a:pt x="10460" y="1"/>
                    <a:pt x="10307" y="183"/>
                    <a:pt x="10307" y="460"/>
                  </a:cubicBezTo>
                  <a:lnTo>
                    <a:pt x="10307" y="1861"/>
                  </a:lnTo>
                  <a:cubicBezTo>
                    <a:pt x="10307" y="2228"/>
                    <a:pt x="10574" y="2662"/>
                    <a:pt x="10908" y="2795"/>
                  </a:cubicBezTo>
                  <a:cubicBezTo>
                    <a:pt x="10908" y="2795"/>
                    <a:pt x="15378" y="4063"/>
                    <a:pt x="15378" y="7599"/>
                  </a:cubicBezTo>
                  <a:cubicBezTo>
                    <a:pt x="15378" y="11101"/>
                    <a:pt x="12042" y="14003"/>
                    <a:pt x="9707" y="14003"/>
                  </a:cubicBezTo>
                  <a:lnTo>
                    <a:pt x="767" y="14003"/>
                  </a:lnTo>
                  <a:cubicBezTo>
                    <a:pt x="334" y="14003"/>
                    <a:pt x="0" y="14337"/>
                    <a:pt x="0" y="14771"/>
                  </a:cubicBezTo>
                  <a:lnTo>
                    <a:pt x="0" y="16105"/>
                  </a:lnTo>
                  <a:cubicBezTo>
                    <a:pt x="0" y="16505"/>
                    <a:pt x="334" y="16872"/>
                    <a:pt x="767" y="16872"/>
                  </a:cubicBezTo>
                  <a:lnTo>
                    <a:pt x="9707" y="16872"/>
                  </a:lnTo>
                  <a:cubicBezTo>
                    <a:pt x="13643" y="16872"/>
                    <a:pt x="18113" y="13370"/>
                    <a:pt x="18113" y="7566"/>
                  </a:cubicBezTo>
                  <a:cubicBezTo>
                    <a:pt x="18113" y="1761"/>
                    <a:pt x="10908" y="60"/>
                    <a:pt x="10908" y="60"/>
                  </a:cubicBezTo>
                  <a:cubicBezTo>
                    <a:pt x="10827" y="20"/>
                    <a:pt x="10749" y="1"/>
                    <a:pt x="10679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846872" y="1485729"/>
              <a:ext cx="937866" cy="932614"/>
            </a:xfrm>
            <a:custGeom>
              <a:avLst/>
              <a:gdLst/>
              <a:ahLst/>
              <a:cxnLst/>
              <a:rect l="l" t="t" r="r" b="b"/>
              <a:pathLst>
                <a:path w="6072" h="6038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4704"/>
                    <a:pt x="1368" y="6038"/>
                    <a:pt x="3036" y="6038"/>
                  </a:cubicBezTo>
                  <a:cubicBezTo>
                    <a:pt x="4704" y="6038"/>
                    <a:pt x="6071" y="4704"/>
                    <a:pt x="6071" y="3002"/>
                  </a:cubicBezTo>
                  <a:cubicBezTo>
                    <a:pt x="6071" y="1335"/>
                    <a:pt x="4704" y="0"/>
                    <a:pt x="3036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991136" y="1624741"/>
              <a:ext cx="649339" cy="654591"/>
            </a:xfrm>
            <a:custGeom>
              <a:avLst/>
              <a:gdLst/>
              <a:ahLst/>
              <a:cxnLst/>
              <a:rect l="l" t="t" r="r" b="b"/>
              <a:pathLst>
                <a:path w="4204" h="4238" extrusionOk="0">
                  <a:moveTo>
                    <a:pt x="2102" y="1"/>
                  </a:moveTo>
                  <a:cubicBezTo>
                    <a:pt x="934" y="1"/>
                    <a:pt x="0" y="935"/>
                    <a:pt x="0" y="2102"/>
                  </a:cubicBezTo>
                  <a:cubicBezTo>
                    <a:pt x="0" y="3270"/>
                    <a:pt x="934" y="4237"/>
                    <a:pt x="2102" y="4237"/>
                  </a:cubicBezTo>
                  <a:cubicBezTo>
                    <a:pt x="3269" y="4237"/>
                    <a:pt x="4203" y="3270"/>
                    <a:pt x="4203" y="2102"/>
                  </a:cubicBezTo>
                  <a:cubicBezTo>
                    <a:pt x="4203" y="935"/>
                    <a:pt x="3269" y="1"/>
                    <a:pt x="2102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3145594" y="1779354"/>
              <a:ext cx="340270" cy="345367"/>
            </a:xfrm>
            <a:custGeom>
              <a:avLst/>
              <a:gdLst/>
              <a:ahLst/>
              <a:cxnLst/>
              <a:rect l="l" t="t" r="r" b="b"/>
              <a:pathLst>
                <a:path w="2203" h="2236" extrusionOk="0">
                  <a:moveTo>
                    <a:pt x="1102" y="1"/>
                  </a:moveTo>
                  <a:cubicBezTo>
                    <a:pt x="501" y="1"/>
                    <a:pt x="1" y="501"/>
                    <a:pt x="1" y="1101"/>
                  </a:cubicBezTo>
                  <a:cubicBezTo>
                    <a:pt x="1" y="1735"/>
                    <a:pt x="501" y="2236"/>
                    <a:pt x="1102" y="2236"/>
                  </a:cubicBezTo>
                  <a:cubicBezTo>
                    <a:pt x="1702" y="2236"/>
                    <a:pt x="2203" y="1735"/>
                    <a:pt x="2203" y="1101"/>
                  </a:cubicBezTo>
                  <a:cubicBezTo>
                    <a:pt x="2203" y="501"/>
                    <a:pt x="1702" y="1"/>
                    <a:pt x="1102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32550" y="4118472"/>
              <a:ext cx="201104" cy="206355"/>
            </a:xfrm>
            <a:custGeom>
              <a:avLst/>
              <a:gdLst/>
              <a:ahLst/>
              <a:cxnLst/>
              <a:rect l="l" t="t" r="r" b="b"/>
              <a:pathLst>
                <a:path w="1302" h="1336" extrusionOk="0">
                  <a:moveTo>
                    <a:pt x="634" y="1"/>
                  </a:moveTo>
                  <a:cubicBezTo>
                    <a:pt x="301" y="1"/>
                    <a:pt x="0" y="301"/>
                    <a:pt x="0" y="668"/>
                  </a:cubicBezTo>
                  <a:cubicBezTo>
                    <a:pt x="0" y="1035"/>
                    <a:pt x="301" y="1335"/>
                    <a:pt x="634" y="1335"/>
                  </a:cubicBezTo>
                  <a:cubicBezTo>
                    <a:pt x="1001" y="1335"/>
                    <a:pt x="1301" y="1035"/>
                    <a:pt x="1301" y="668"/>
                  </a:cubicBezTo>
                  <a:cubicBezTo>
                    <a:pt x="1301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1981290" y="2737769"/>
              <a:ext cx="587865" cy="430473"/>
            </a:xfrm>
            <a:custGeom>
              <a:avLst/>
              <a:gdLst/>
              <a:ahLst/>
              <a:cxnLst/>
              <a:rect l="l" t="t" r="r" b="b"/>
              <a:pathLst>
                <a:path w="3806" h="2787" extrusionOk="0">
                  <a:moveTo>
                    <a:pt x="567" y="0"/>
                  </a:moveTo>
                  <a:lnTo>
                    <a:pt x="167" y="934"/>
                  </a:lnTo>
                  <a:cubicBezTo>
                    <a:pt x="0" y="1268"/>
                    <a:pt x="167" y="1668"/>
                    <a:pt x="501" y="1835"/>
                  </a:cubicBezTo>
                  <a:lnTo>
                    <a:pt x="2502" y="2735"/>
                  </a:lnTo>
                  <a:cubicBezTo>
                    <a:pt x="2588" y="2770"/>
                    <a:pt x="2679" y="2787"/>
                    <a:pt x="2768" y="2787"/>
                  </a:cubicBezTo>
                  <a:cubicBezTo>
                    <a:pt x="3025" y="2787"/>
                    <a:pt x="3270" y="2649"/>
                    <a:pt x="3369" y="2402"/>
                  </a:cubicBezTo>
                  <a:cubicBezTo>
                    <a:pt x="3369" y="2402"/>
                    <a:pt x="3616" y="1587"/>
                    <a:pt x="3749" y="1466"/>
                  </a:cubicBezTo>
                  <a:lnTo>
                    <a:pt x="3749" y="1466"/>
                  </a:lnTo>
                  <a:cubicBezTo>
                    <a:pt x="3771" y="1472"/>
                    <a:pt x="3786" y="1476"/>
                    <a:pt x="3795" y="1476"/>
                  </a:cubicBezTo>
                  <a:cubicBezTo>
                    <a:pt x="3803" y="1476"/>
                    <a:pt x="3806" y="1473"/>
                    <a:pt x="3803" y="1468"/>
                  </a:cubicBezTo>
                  <a:cubicBezTo>
                    <a:pt x="3796" y="1456"/>
                    <a:pt x="3788" y="1451"/>
                    <a:pt x="3779" y="1451"/>
                  </a:cubicBezTo>
                  <a:cubicBezTo>
                    <a:pt x="3770" y="1451"/>
                    <a:pt x="3760" y="1456"/>
                    <a:pt x="3749" y="1466"/>
                  </a:cubicBezTo>
                  <a:lnTo>
                    <a:pt x="3749" y="1466"/>
                  </a:lnTo>
                  <a:cubicBezTo>
                    <a:pt x="3323" y="1336"/>
                    <a:pt x="567" y="0"/>
                    <a:pt x="567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924101" y="136225"/>
              <a:ext cx="860637" cy="883651"/>
            </a:xfrm>
            <a:custGeom>
              <a:avLst/>
              <a:gdLst/>
              <a:ahLst/>
              <a:cxnLst/>
              <a:rect l="l" t="t" r="r" b="b"/>
              <a:pathLst>
                <a:path w="5572" h="5721" extrusionOk="0">
                  <a:moveTo>
                    <a:pt x="2255" y="0"/>
                  </a:moveTo>
                  <a:cubicBezTo>
                    <a:pt x="1961" y="0"/>
                    <a:pt x="1692" y="169"/>
                    <a:pt x="1568" y="465"/>
                  </a:cubicBezTo>
                  <a:lnTo>
                    <a:pt x="101" y="3667"/>
                  </a:lnTo>
                  <a:cubicBezTo>
                    <a:pt x="1" y="3934"/>
                    <a:pt x="101" y="4267"/>
                    <a:pt x="401" y="4401"/>
                  </a:cubicBezTo>
                  <a:lnTo>
                    <a:pt x="3236" y="5668"/>
                  </a:lnTo>
                  <a:cubicBezTo>
                    <a:pt x="3308" y="5704"/>
                    <a:pt x="3384" y="5721"/>
                    <a:pt x="3460" y="5721"/>
                  </a:cubicBezTo>
                  <a:cubicBezTo>
                    <a:pt x="3667" y="5721"/>
                    <a:pt x="3872" y="5597"/>
                    <a:pt x="3970" y="5402"/>
                  </a:cubicBezTo>
                  <a:lnTo>
                    <a:pt x="5404" y="2199"/>
                  </a:lnTo>
                  <a:cubicBezTo>
                    <a:pt x="5571" y="1799"/>
                    <a:pt x="5404" y="1332"/>
                    <a:pt x="5004" y="1165"/>
                  </a:cubicBezTo>
                  <a:lnTo>
                    <a:pt x="2569" y="64"/>
                  </a:lnTo>
                  <a:cubicBezTo>
                    <a:pt x="2465" y="21"/>
                    <a:pt x="2359" y="0"/>
                    <a:pt x="2255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022530" y="537817"/>
              <a:ext cx="1720965" cy="2182176"/>
            </a:xfrm>
            <a:custGeom>
              <a:avLst/>
              <a:gdLst/>
              <a:ahLst/>
              <a:cxnLst/>
              <a:rect l="l" t="t" r="r" b="b"/>
              <a:pathLst>
                <a:path w="11142" h="14128" extrusionOk="0">
                  <a:moveTo>
                    <a:pt x="5500" y="1"/>
                  </a:moveTo>
                  <a:cubicBezTo>
                    <a:pt x="5255" y="1"/>
                    <a:pt x="5026" y="156"/>
                    <a:pt x="4904" y="400"/>
                  </a:cubicBezTo>
                  <a:lnTo>
                    <a:pt x="167" y="11007"/>
                  </a:lnTo>
                  <a:cubicBezTo>
                    <a:pt x="0" y="11341"/>
                    <a:pt x="167" y="11741"/>
                    <a:pt x="500" y="11875"/>
                  </a:cubicBezTo>
                  <a:lnTo>
                    <a:pt x="5371" y="14076"/>
                  </a:lnTo>
                  <a:cubicBezTo>
                    <a:pt x="5457" y="14111"/>
                    <a:pt x="5547" y="14127"/>
                    <a:pt x="5637" y="14127"/>
                  </a:cubicBezTo>
                  <a:cubicBezTo>
                    <a:pt x="5893" y="14127"/>
                    <a:pt x="6139" y="13990"/>
                    <a:pt x="6238" y="13743"/>
                  </a:cubicBezTo>
                  <a:lnTo>
                    <a:pt x="11008" y="3135"/>
                  </a:lnTo>
                  <a:cubicBezTo>
                    <a:pt x="11141" y="2802"/>
                    <a:pt x="11008" y="2401"/>
                    <a:pt x="10674" y="2235"/>
                  </a:cubicBezTo>
                  <a:lnTo>
                    <a:pt x="5771" y="66"/>
                  </a:lnTo>
                  <a:cubicBezTo>
                    <a:pt x="5681" y="22"/>
                    <a:pt x="5590" y="1"/>
                    <a:pt x="5500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1997339" y="2232844"/>
              <a:ext cx="1143912" cy="873612"/>
            </a:xfrm>
            <a:custGeom>
              <a:avLst/>
              <a:gdLst/>
              <a:ahLst/>
              <a:cxnLst/>
              <a:rect l="l" t="t" r="r" b="b"/>
              <a:pathLst>
                <a:path w="7406" h="5656" extrusionOk="0">
                  <a:moveTo>
                    <a:pt x="1301" y="0"/>
                  </a:moveTo>
                  <a:lnTo>
                    <a:pt x="134" y="2535"/>
                  </a:lnTo>
                  <a:cubicBezTo>
                    <a:pt x="0" y="2869"/>
                    <a:pt x="134" y="3269"/>
                    <a:pt x="467" y="3403"/>
                  </a:cubicBezTo>
                  <a:lnTo>
                    <a:pt x="5337" y="5604"/>
                  </a:lnTo>
                  <a:cubicBezTo>
                    <a:pt x="5424" y="5639"/>
                    <a:pt x="5514" y="5655"/>
                    <a:pt x="5604" y="5655"/>
                  </a:cubicBezTo>
                  <a:cubicBezTo>
                    <a:pt x="5862" y="5655"/>
                    <a:pt x="6114" y="5518"/>
                    <a:pt x="6238" y="5271"/>
                  </a:cubicBezTo>
                  <a:lnTo>
                    <a:pt x="7406" y="2735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1316657" y="1677412"/>
              <a:ext cx="2797843" cy="2606161"/>
            </a:xfrm>
            <a:custGeom>
              <a:avLst/>
              <a:gdLst/>
              <a:ahLst/>
              <a:cxnLst/>
              <a:rect l="l" t="t" r="r" b="b"/>
              <a:pathLst>
                <a:path w="18114" h="16873" extrusionOk="0">
                  <a:moveTo>
                    <a:pt x="10679" y="1"/>
                  </a:moveTo>
                  <a:cubicBezTo>
                    <a:pt x="10460" y="1"/>
                    <a:pt x="10308" y="183"/>
                    <a:pt x="10308" y="461"/>
                  </a:cubicBezTo>
                  <a:lnTo>
                    <a:pt x="10308" y="1862"/>
                  </a:lnTo>
                  <a:cubicBezTo>
                    <a:pt x="10308" y="2228"/>
                    <a:pt x="10574" y="2662"/>
                    <a:pt x="10908" y="2796"/>
                  </a:cubicBezTo>
                  <a:cubicBezTo>
                    <a:pt x="10908" y="2796"/>
                    <a:pt x="15378" y="4063"/>
                    <a:pt x="15378" y="7599"/>
                  </a:cubicBezTo>
                  <a:cubicBezTo>
                    <a:pt x="15378" y="11101"/>
                    <a:pt x="12042" y="14004"/>
                    <a:pt x="9707" y="14004"/>
                  </a:cubicBezTo>
                  <a:lnTo>
                    <a:pt x="767" y="14004"/>
                  </a:lnTo>
                  <a:cubicBezTo>
                    <a:pt x="334" y="14004"/>
                    <a:pt x="0" y="14337"/>
                    <a:pt x="0" y="14771"/>
                  </a:cubicBezTo>
                  <a:lnTo>
                    <a:pt x="0" y="16105"/>
                  </a:lnTo>
                  <a:cubicBezTo>
                    <a:pt x="0" y="16505"/>
                    <a:pt x="334" y="16872"/>
                    <a:pt x="767" y="16872"/>
                  </a:cubicBezTo>
                  <a:lnTo>
                    <a:pt x="9707" y="16872"/>
                  </a:lnTo>
                  <a:cubicBezTo>
                    <a:pt x="13643" y="16872"/>
                    <a:pt x="18113" y="13370"/>
                    <a:pt x="18113" y="7566"/>
                  </a:cubicBezTo>
                  <a:cubicBezTo>
                    <a:pt x="18113" y="1761"/>
                    <a:pt x="10908" y="60"/>
                    <a:pt x="10908" y="60"/>
                  </a:cubicBezTo>
                  <a:cubicBezTo>
                    <a:pt x="10827" y="20"/>
                    <a:pt x="10749" y="1"/>
                    <a:pt x="10679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533400" y="4566711"/>
              <a:ext cx="3529508" cy="329921"/>
            </a:xfrm>
            <a:custGeom>
              <a:avLst/>
              <a:gdLst/>
              <a:ahLst/>
              <a:cxnLst/>
              <a:rect l="l" t="t" r="r" b="b"/>
              <a:pathLst>
                <a:path w="22851" h="2136" extrusionOk="0">
                  <a:moveTo>
                    <a:pt x="1068" y="1"/>
                  </a:moveTo>
                  <a:cubicBezTo>
                    <a:pt x="468" y="1"/>
                    <a:pt x="1" y="501"/>
                    <a:pt x="1" y="1068"/>
                  </a:cubicBezTo>
                  <a:cubicBezTo>
                    <a:pt x="1" y="1669"/>
                    <a:pt x="468" y="2136"/>
                    <a:pt x="1068" y="2136"/>
                  </a:cubicBezTo>
                  <a:lnTo>
                    <a:pt x="21917" y="2136"/>
                  </a:lnTo>
                  <a:cubicBezTo>
                    <a:pt x="22417" y="2136"/>
                    <a:pt x="22851" y="1736"/>
                    <a:pt x="22851" y="1235"/>
                  </a:cubicBezTo>
                  <a:lnTo>
                    <a:pt x="22851" y="935"/>
                  </a:lnTo>
                  <a:cubicBezTo>
                    <a:pt x="22851" y="435"/>
                    <a:pt x="22417" y="1"/>
                    <a:pt x="21917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589236" y="1356910"/>
              <a:ext cx="937866" cy="932769"/>
            </a:xfrm>
            <a:custGeom>
              <a:avLst/>
              <a:gdLst/>
              <a:ahLst/>
              <a:cxnLst/>
              <a:rect l="l" t="t" r="r" b="b"/>
              <a:pathLst>
                <a:path w="6072" h="6039" extrusionOk="0">
                  <a:moveTo>
                    <a:pt x="3036" y="0"/>
                  </a:moveTo>
                  <a:cubicBezTo>
                    <a:pt x="1368" y="0"/>
                    <a:pt x="0" y="1335"/>
                    <a:pt x="0" y="3003"/>
                  </a:cubicBezTo>
                  <a:cubicBezTo>
                    <a:pt x="0" y="4704"/>
                    <a:pt x="1368" y="6038"/>
                    <a:pt x="3036" y="6038"/>
                  </a:cubicBezTo>
                  <a:cubicBezTo>
                    <a:pt x="4704" y="6038"/>
                    <a:pt x="6071" y="4704"/>
                    <a:pt x="6071" y="3003"/>
                  </a:cubicBezTo>
                  <a:cubicBezTo>
                    <a:pt x="6071" y="1335"/>
                    <a:pt x="4704" y="0"/>
                    <a:pt x="3036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2733500" y="1496077"/>
              <a:ext cx="649339" cy="654436"/>
            </a:xfrm>
            <a:custGeom>
              <a:avLst/>
              <a:gdLst/>
              <a:ahLst/>
              <a:cxnLst/>
              <a:rect l="l" t="t" r="r" b="b"/>
              <a:pathLst>
                <a:path w="4204" h="4237" extrusionOk="0">
                  <a:moveTo>
                    <a:pt x="2102" y="0"/>
                  </a:moveTo>
                  <a:cubicBezTo>
                    <a:pt x="934" y="0"/>
                    <a:pt x="0" y="934"/>
                    <a:pt x="0" y="2102"/>
                  </a:cubicBezTo>
                  <a:cubicBezTo>
                    <a:pt x="0" y="3269"/>
                    <a:pt x="934" y="4236"/>
                    <a:pt x="2102" y="4236"/>
                  </a:cubicBezTo>
                  <a:cubicBezTo>
                    <a:pt x="3269" y="4236"/>
                    <a:pt x="4203" y="3269"/>
                    <a:pt x="4203" y="2102"/>
                  </a:cubicBezTo>
                  <a:cubicBezTo>
                    <a:pt x="4203" y="934"/>
                    <a:pt x="3269" y="0"/>
                    <a:pt x="2102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089410" y="3840293"/>
              <a:ext cx="1638640" cy="1056335"/>
            </a:xfrm>
            <a:custGeom>
              <a:avLst/>
              <a:gdLst/>
              <a:ahLst/>
              <a:cxnLst/>
              <a:rect l="l" t="t" r="r" b="b"/>
              <a:pathLst>
                <a:path w="10609" h="6839" extrusionOk="0">
                  <a:moveTo>
                    <a:pt x="1" y="1"/>
                  </a:moveTo>
                  <a:lnTo>
                    <a:pt x="1" y="6839"/>
                  </a:lnTo>
                  <a:lnTo>
                    <a:pt x="10175" y="6839"/>
                  </a:lnTo>
                  <a:cubicBezTo>
                    <a:pt x="10608" y="6839"/>
                    <a:pt x="10275" y="6472"/>
                    <a:pt x="10308" y="6472"/>
                  </a:cubicBezTo>
                  <a:lnTo>
                    <a:pt x="5071" y="1"/>
                  </a:ln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888113" y="1650536"/>
              <a:ext cx="340115" cy="345367"/>
            </a:xfrm>
            <a:custGeom>
              <a:avLst/>
              <a:gdLst/>
              <a:ahLst/>
              <a:cxnLst/>
              <a:rect l="l" t="t" r="r" b="b"/>
              <a:pathLst>
                <a:path w="2202" h="2236" extrusionOk="0">
                  <a:moveTo>
                    <a:pt x="1101" y="1"/>
                  </a:moveTo>
                  <a:cubicBezTo>
                    <a:pt x="500" y="1"/>
                    <a:pt x="0" y="501"/>
                    <a:pt x="0" y="1102"/>
                  </a:cubicBezTo>
                  <a:cubicBezTo>
                    <a:pt x="0" y="1735"/>
                    <a:pt x="500" y="2236"/>
                    <a:pt x="1101" y="2236"/>
                  </a:cubicBezTo>
                  <a:cubicBezTo>
                    <a:pt x="1701" y="2236"/>
                    <a:pt x="2202" y="1735"/>
                    <a:pt x="2202" y="1102"/>
                  </a:cubicBezTo>
                  <a:cubicBezTo>
                    <a:pt x="2202" y="501"/>
                    <a:pt x="1701" y="1"/>
                    <a:pt x="1101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274914" y="3989654"/>
              <a:ext cx="201104" cy="206355"/>
            </a:xfrm>
            <a:custGeom>
              <a:avLst/>
              <a:gdLst/>
              <a:ahLst/>
              <a:cxnLst/>
              <a:rect l="l" t="t" r="r" b="b"/>
              <a:pathLst>
                <a:path w="1302" h="1336" extrusionOk="0">
                  <a:moveTo>
                    <a:pt x="634" y="1"/>
                  </a:moveTo>
                  <a:cubicBezTo>
                    <a:pt x="301" y="1"/>
                    <a:pt x="1" y="301"/>
                    <a:pt x="1" y="668"/>
                  </a:cubicBezTo>
                  <a:cubicBezTo>
                    <a:pt x="1" y="1035"/>
                    <a:pt x="301" y="1335"/>
                    <a:pt x="634" y="1335"/>
                  </a:cubicBezTo>
                  <a:cubicBezTo>
                    <a:pt x="1001" y="1335"/>
                    <a:pt x="1302" y="1035"/>
                    <a:pt x="1302" y="668"/>
                  </a:cubicBezTo>
                  <a:cubicBezTo>
                    <a:pt x="1302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228577" y="4571962"/>
              <a:ext cx="206201" cy="206201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668" y="0"/>
                  </a:moveTo>
                  <a:cubicBezTo>
                    <a:pt x="301" y="0"/>
                    <a:pt x="0" y="300"/>
                    <a:pt x="0" y="667"/>
                  </a:cubicBezTo>
                  <a:cubicBezTo>
                    <a:pt x="0" y="1034"/>
                    <a:pt x="301" y="1335"/>
                    <a:pt x="668" y="1335"/>
                  </a:cubicBezTo>
                  <a:cubicBezTo>
                    <a:pt x="1034" y="1335"/>
                    <a:pt x="1335" y="1034"/>
                    <a:pt x="1335" y="667"/>
                  </a:cubicBezTo>
                  <a:cubicBezTo>
                    <a:pt x="1335" y="300"/>
                    <a:pt x="1034" y="0"/>
                    <a:pt x="668" y="0"/>
                  </a:cubicBezTo>
                  <a:close/>
                </a:path>
              </a:pathLst>
            </a:custGeom>
            <a:solidFill>
              <a:srgbClr val="B0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11" name="Google Shape;511;p21"/>
          <p:cNvSpPr txBox="1">
            <a:spLocks noGrp="1"/>
          </p:cNvSpPr>
          <p:nvPr>
            <p:ph type="title"/>
          </p:nvPr>
        </p:nvSpPr>
        <p:spPr>
          <a:xfrm>
            <a:off x="2649125" y="542925"/>
            <a:ext cx="3845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500"/>
            </a:lvl9pPr>
          </a:lstStyle>
          <a:p>
            <a:endParaRPr/>
          </a:p>
        </p:txBody>
      </p:sp>
      <p:sp>
        <p:nvSpPr>
          <p:cNvPr id="512" name="Google Shape;512;p21"/>
          <p:cNvSpPr txBox="1">
            <a:spLocks noGrp="1"/>
          </p:cNvSpPr>
          <p:nvPr>
            <p:ph type="subTitle" idx="1"/>
          </p:nvPr>
        </p:nvSpPr>
        <p:spPr>
          <a:xfrm>
            <a:off x="2649125" y="1480200"/>
            <a:ext cx="38457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1"/>
          <p:cNvSpPr txBox="1"/>
          <p:nvPr/>
        </p:nvSpPr>
        <p:spPr>
          <a:xfrm>
            <a:off x="2559750" y="3519725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22357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CREDITS: This presentation template was created by </a:t>
            </a:r>
            <a:r>
              <a:rPr lang="en" sz="1300" b="1" kern="0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00" kern="0">
                <a:solidFill>
                  <a:srgbClr val="22357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, including icon by </a:t>
            </a:r>
            <a:r>
              <a:rPr lang="en" sz="1300" b="1" kern="0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00" kern="0">
                <a:solidFill>
                  <a:srgbClr val="22357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, and infographics &amp; images from </a:t>
            </a:r>
            <a:r>
              <a:rPr lang="en" sz="1300" b="1" kern="0">
                <a:solidFill>
                  <a:srgbClr val="FFFFFF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00" b="1" kern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300" b="1" kern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14" name="Google Shape;514;p21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515" name="Google Shape;515;p21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3" name="Google Shape;523;p21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524" name="Google Shape;524;p21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174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33" name="Google Shape;533;p22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534" name="Google Shape;534;p22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2"/>
          <p:cNvGrpSpPr/>
          <p:nvPr/>
        </p:nvGrpSpPr>
        <p:grpSpPr>
          <a:xfrm rot="-5400000" flipH="1">
            <a:off x="7998594" y="3998111"/>
            <a:ext cx="457253" cy="1833537"/>
            <a:chOff x="1448006" y="189297"/>
            <a:chExt cx="854359" cy="3374195"/>
          </a:xfrm>
        </p:grpSpPr>
        <p:sp>
          <p:nvSpPr>
            <p:cNvPr id="543" name="Google Shape;543;p22"/>
            <p:cNvSpPr/>
            <p:nvPr/>
          </p:nvSpPr>
          <p:spPr>
            <a:xfrm>
              <a:off x="1464361" y="189297"/>
              <a:ext cx="821405" cy="3374194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1642311" y="191738"/>
              <a:ext cx="643454" cy="615620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1464361" y="815170"/>
              <a:ext cx="823846" cy="2748322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1448006" y="998978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1448006" y="2646166"/>
              <a:ext cx="854359" cy="98372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485353" y="1677576"/>
              <a:ext cx="760867" cy="98616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1485353" y="1979284"/>
              <a:ext cx="777222" cy="98616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6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8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35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■"/>
              <a:defRPr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952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828" r:id="rId3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Black"/>
              <a:buNone/>
              <a:defRPr sz="28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6768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830" r:id="rId29"/>
    <p:sldLayoutId id="2147483832" r:id="rId30"/>
    <p:sldLayoutId id="2147483658" r:id="rId31"/>
    <p:sldLayoutId id="2147483671" r:id="rId32"/>
    <p:sldLayoutId id="2147483659" r:id="rId33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4602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ssion One"/>
              <a:buNone/>
              <a:defRPr sz="30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ssion One"/>
              <a:buNone/>
              <a:defRPr sz="3000" b="1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●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○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■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●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○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■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●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○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emiBold"/>
              <a:buChar char="■"/>
              <a:defRPr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36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38" r:id="rId23"/>
    <p:sldLayoutId id="2147483839" r:id="rId24"/>
    <p:sldLayoutId id="2147483899" r:id="rId2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84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8.svg"/><Relationship Id="rId4" Type="http://schemas.openxmlformats.org/officeDocument/2006/relationships/image" Target="../media/image35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1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Gutierrez-Ma%26#x000f1;ero FJ[Author]&amp;cauthor=true&amp;cauthor_uid=26559418" TargetMode="External"/><Relationship Id="rId3" Type="http://schemas.openxmlformats.org/officeDocument/2006/relationships/hyperlink" Target="https://www.ncbi.nlm.nih.gov/pubmed/?term=Jim%26#x000e9;nez-G%26#x000f3;mez A[Author]&amp;cauthor=true&amp;cauthor_uid=31294172" TargetMode="External"/><Relationship Id="rId7" Type="http://schemas.openxmlformats.org/officeDocument/2006/relationships/hyperlink" Target="https://www.ncbi.nlm.nih.gov/pubmed/?term=Zhang%20Y%5bAuthor%5d&amp;cauthor=true&amp;cauthor_uid=26559418" TargetMode="External"/><Relationship Id="rId2" Type="http://schemas.openxmlformats.org/officeDocument/2006/relationships/hyperlink" Target="https://www.irna.ir/" TargetMode="External"/><Relationship Id="rId1" Type="http://schemas.openxmlformats.org/officeDocument/2006/relationships/slideLayout" Target="../slideLayouts/slideLayout64.xml"/><Relationship Id="rId6" Type="http://schemas.openxmlformats.org/officeDocument/2006/relationships/hyperlink" Target="https://www.ncbi.nlm.nih.gov/pubmed/?term=Garcia-Seco%20D%5bAuthor%5d&amp;cauthor=true&amp;cauthor_uid=26559418" TargetMode="External"/><Relationship Id="rId5" Type="http://schemas.openxmlformats.org/officeDocument/2006/relationships/hyperlink" Target="https://www.ncbi.nlm.nih.gov/pubmed/?term=Rivas%20R%5bAuthor%5d&amp;cauthor=true&amp;cauthor_uid=31294172" TargetMode="External"/><Relationship Id="rId10" Type="http://schemas.openxmlformats.org/officeDocument/2006/relationships/hyperlink" Target="https://www.ncbi.nlm.nih.gov/pubmed/?term=Ramos-Solano%20B%5bAuthor%5d&amp;cauthor=true&amp;cauthor_uid=26559418" TargetMode="External"/><Relationship Id="rId4" Type="http://schemas.openxmlformats.org/officeDocument/2006/relationships/hyperlink" Target="https://www.ncbi.nlm.nih.gov/pubmed/?term=Fradejas-Bay%26#x000f3;n M[Author]&amp;cauthor=true&amp;cauthor_uid=31294172" TargetMode="External"/><Relationship Id="rId9" Type="http://schemas.openxmlformats.org/officeDocument/2006/relationships/hyperlink" Target="https://www.ncbi.nlm.nih.gov/pubmed/?term=Martin%20C%5bAuthor%5d&amp;cauthor=true&amp;cauthor_uid=2655941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8F5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B26BE943-D7BA-4474-B878-E5CBDB44B5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38928" y="1990920"/>
            <a:ext cx="2466419" cy="1779890"/>
          </a:xfrm>
          <a:prstGeom prst="rect">
            <a:avLst/>
          </a:prstGeom>
        </p:spPr>
      </p:pic>
      <p:pic>
        <p:nvPicPr>
          <p:cNvPr id="29" name="Imagen 28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B0016274-B10F-4C49-BF40-E9E191C4D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10" y="2525953"/>
            <a:ext cx="493903" cy="1852136"/>
          </a:xfrm>
          <a:prstGeom prst="rect">
            <a:avLst/>
          </a:prstGeom>
        </p:spPr>
      </p:pic>
      <p:pic>
        <p:nvPicPr>
          <p:cNvPr id="35" name="Imagen 34" descr="Forma, Icono&#10;&#10;Descripción generada automáticamente">
            <a:extLst>
              <a:ext uri="{FF2B5EF4-FFF2-40B4-BE49-F238E27FC236}">
                <a16:creationId xmlns:a16="http://schemas.microsoft.com/office/drawing/2014/main" id="{B3703A04-AA68-4895-A7F2-66F160BAF5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30" y="604738"/>
            <a:ext cx="948187" cy="804827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38D5BF53-EDD3-4A19-A2E5-E5D914973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85" y="2853652"/>
            <a:ext cx="1439083" cy="203613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01B45FF2-1CB6-40E8-9C2A-17D47841BF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93" y="2542344"/>
            <a:ext cx="163197" cy="177030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7E33052-DFFC-47CE-B529-DDFB2971F7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84" y="2438178"/>
            <a:ext cx="132141" cy="143341"/>
          </a:xfrm>
          <a:prstGeom prst="rect">
            <a:avLst/>
          </a:prstGeom>
        </p:spPr>
      </p:pic>
      <p:pic>
        <p:nvPicPr>
          <p:cNvPr id="28" name="Imagen 2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66927F8-EC54-413B-8A01-B0E192D24C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33" y="2468476"/>
            <a:ext cx="120287" cy="130481"/>
          </a:xfrm>
          <a:prstGeom prst="rect">
            <a:avLst/>
          </a:prstGeom>
        </p:spPr>
      </p:pic>
      <p:pic>
        <p:nvPicPr>
          <p:cNvPr id="30" name="Imagen 2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90B9312-4001-4476-BAFC-2A4DD1DF52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72" y="2381074"/>
            <a:ext cx="102761" cy="111471"/>
          </a:xfrm>
          <a:prstGeom prst="rect">
            <a:avLst/>
          </a:prstGeom>
        </p:spPr>
      </p:pic>
      <p:pic>
        <p:nvPicPr>
          <p:cNvPr id="26" name="Imagen 2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D01E88D-CC04-465B-95F6-6C90ABD4C6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10" y="2651728"/>
            <a:ext cx="1215247" cy="2269571"/>
          </a:xfrm>
          <a:prstGeom prst="rect">
            <a:avLst/>
          </a:prstGeom>
        </p:spPr>
      </p:pic>
      <p:pic>
        <p:nvPicPr>
          <p:cNvPr id="32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5F1338E-C0F0-4DA0-AD4F-34D97C33A8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40" y="2235999"/>
            <a:ext cx="163197" cy="177030"/>
          </a:xfrm>
          <a:prstGeom prst="rect">
            <a:avLst/>
          </a:prstGeom>
        </p:spPr>
      </p:pic>
      <p:pic>
        <p:nvPicPr>
          <p:cNvPr id="34" name="Imagen 3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51ED3E0-54EA-4BE1-B5B2-7BD0E6E481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82" y="2347340"/>
            <a:ext cx="132141" cy="143341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298F963-5DB9-4019-BE29-1931EEFFF5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50" y="2155616"/>
            <a:ext cx="120287" cy="130481"/>
          </a:xfrm>
          <a:prstGeom prst="rect">
            <a:avLst/>
          </a:prstGeom>
        </p:spPr>
      </p:pic>
      <p:pic>
        <p:nvPicPr>
          <p:cNvPr id="37" name="Imagen 36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444576B-534A-4E7F-ACC5-4767B1EB80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38" y="2334700"/>
            <a:ext cx="102761" cy="111471"/>
          </a:xfrm>
          <a:prstGeom prst="rect">
            <a:avLst/>
          </a:prstGeom>
        </p:spPr>
      </p:pic>
      <p:pic>
        <p:nvPicPr>
          <p:cNvPr id="38" name="Imagen 3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9574FA9-164E-42EC-A20D-EE05040436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30" y="2451469"/>
            <a:ext cx="163197" cy="177030"/>
          </a:xfrm>
          <a:prstGeom prst="rect">
            <a:avLst/>
          </a:prstGeom>
        </p:spPr>
      </p:pic>
      <p:pic>
        <p:nvPicPr>
          <p:cNvPr id="39" name="Imagen 3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C2B904-0092-4590-A786-BA77D0C19B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87" y="2226259"/>
            <a:ext cx="132141" cy="143341"/>
          </a:xfrm>
          <a:prstGeom prst="rect">
            <a:avLst/>
          </a:prstGeom>
        </p:spPr>
      </p:pic>
      <p:pic>
        <p:nvPicPr>
          <p:cNvPr id="40" name="Imagen 3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B755371-56AB-4463-8A6A-77C01DC110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65" y="2418794"/>
            <a:ext cx="120287" cy="130481"/>
          </a:xfrm>
          <a:prstGeom prst="rect">
            <a:avLst/>
          </a:prstGeom>
        </p:spPr>
      </p:pic>
      <p:pic>
        <p:nvPicPr>
          <p:cNvPr id="41" name="Imagen 4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D6FF6D8-A6BB-49B3-AA5A-CF1DE5B107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09" y="2324024"/>
            <a:ext cx="102761" cy="111471"/>
          </a:xfrm>
          <a:prstGeom prst="rect">
            <a:avLst/>
          </a:prstGeom>
        </p:spPr>
      </p:pic>
      <p:grpSp>
        <p:nvGrpSpPr>
          <p:cNvPr id="22" name="Google Shape;2670;p48"/>
          <p:cNvGrpSpPr/>
          <p:nvPr/>
        </p:nvGrpSpPr>
        <p:grpSpPr>
          <a:xfrm flipH="1">
            <a:off x="175992" y="891823"/>
            <a:ext cx="2505892" cy="4251677"/>
            <a:chOff x="8224837" y="1490666"/>
            <a:chExt cx="2776346" cy="4867175"/>
          </a:xfrm>
        </p:grpSpPr>
        <p:sp>
          <p:nvSpPr>
            <p:cNvPr id="24" name="Google Shape;2671;p48"/>
            <p:cNvSpPr/>
            <p:nvPr/>
          </p:nvSpPr>
          <p:spPr>
            <a:xfrm rot="10800000">
              <a:off x="8515199" y="5076825"/>
              <a:ext cx="324000" cy="114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6E5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72;p48"/>
            <p:cNvSpPr/>
            <p:nvPr/>
          </p:nvSpPr>
          <p:spPr>
            <a:xfrm>
              <a:off x="9205912" y="5541930"/>
              <a:ext cx="142875" cy="57150"/>
            </a:xfrm>
            <a:custGeom>
              <a:avLst/>
              <a:gdLst/>
              <a:ahLst/>
              <a:cxnLst/>
              <a:rect l="l" t="t" r="r" b="b"/>
              <a:pathLst>
                <a:path w="142875" h="571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3A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73;p48"/>
            <p:cNvSpPr/>
            <p:nvPr/>
          </p:nvSpPr>
          <p:spPr>
            <a:xfrm>
              <a:off x="8224837" y="5527642"/>
              <a:ext cx="619125" cy="85725"/>
            </a:xfrm>
            <a:custGeom>
              <a:avLst/>
              <a:gdLst/>
              <a:ahLst/>
              <a:cxnLst/>
              <a:rect l="l" t="t" r="r" b="b"/>
              <a:pathLst>
                <a:path w="619125" h="85725" extrusionOk="0">
                  <a:moveTo>
                    <a:pt x="0" y="0"/>
                  </a:moveTo>
                  <a:lnTo>
                    <a:pt x="619125" y="0"/>
                  </a:lnTo>
                  <a:lnTo>
                    <a:pt x="619125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3A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674;p48"/>
            <p:cNvSpPr/>
            <p:nvPr/>
          </p:nvSpPr>
          <p:spPr>
            <a:xfrm>
              <a:off x="8843962" y="5556217"/>
              <a:ext cx="361950" cy="28575"/>
            </a:xfrm>
            <a:custGeom>
              <a:avLst/>
              <a:gdLst/>
              <a:ahLst/>
              <a:cxnLst/>
              <a:rect l="l" t="t" r="r" b="b"/>
              <a:pathLst>
                <a:path w="361950" h="28575" extrusionOk="0">
                  <a:moveTo>
                    <a:pt x="0" y="0"/>
                  </a:moveTo>
                  <a:lnTo>
                    <a:pt x="361950" y="0"/>
                  </a:lnTo>
                  <a:lnTo>
                    <a:pt x="36195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675;p48"/>
            <p:cNvSpPr/>
            <p:nvPr/>
          </p:nvSpPr>
          <p:spPr>
            <a:xfrm>
              <a:off x="9627774" y="5519641"/>
              <a:ext cx="432625" cy="457200"/>
            </a:xfrm>
            <a:custGeom>
              <a:avLst/>
              <a:gdLst/>
              <a:ahLst/>
              <a:cxnLst/>
              <a:rect l="l" t="t" r="r" b="b"/>
              <a:pathLst>
                <a:path w="432625" h="457200" extrusionOk="0">
                  <a:moveTo>
                    <a:pt x="432626" y="330137"/>
                  </a:moveTo>
                  <a:cubicBezTo>
                    <a:pt x="380333" y="406813"/>
                    <a:pt x="292322" y="457200"/>
                    <a:pt x="192500" y="457200"/>
                  </a:cubicBezTo>
                  <a:cubicBezTo>
                    <a:pt x="118586" y="457200"/>
                    <a:pt x="51245" y="429578"/>
                    <a:pt x="0" y="384143"/>
                  </a:cubicBezTo>
                  <a:lnTo>
                    <a:pt x="76391" y="0"/>
                  </a:lnTo>
                  <a:lnTo>
                    <a:pt x="432626" y="330137"/>
                  </a:lnTo>
                  <a:close/>
                </a:path>
              </a:pathLst>
            </a:custGeom>
            <a:solidFill>
              <a:srgbClr val="C3C2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76;p48"/>
            <p:cNvSpPr/>
            <p:nvPr/>
          </p:nvSpPr>
          <p:spPr>
            <a:xfrm>
              <a:off x="9567862" y="5840253"/>
              <a:ext cx="876300" cy="355663"/>
            </a:xfrm>
            <a:custGeom>
              <a:avLst/>
              <a:gdLst/>
              <a:ahLst/>
              <a:cxnLst/>
              <a:rect l="l" t="t" r="r" b="b"/>
              <a:pathLst>
                <a:path w="876300" h="355663" extrusionOk="0">
                  <a:moveTo>
                    <a:pt x="876300" y="355663"/>
                  </a:moveTo>
                  <a:lnTo>
                    <a:pt x="0" y="355663"/>
                  </a:lnTo>
                  <a:lnTo>
                    <a:pt x="59912" y="54007"/>
                  </a:lnTo>
                  <a:cubicBezTo>
                    <a:pt x="111157" y="99441"/>
                    <a:pt x="178499" y="127063"/>
                    <a:pt x="252413" y="127063"/>
                  </a:cubicBezTo>
                  <a:cubicBezTo>
                    <a:pt x="352234" y="127063"/>
                    <a:pt x="440246" y="76676"/>
                    <a:pt x="492538" y="0"/>
                  </a:cubicBezTo>
                  <a:lnTo>
                    <a:pt x="876300" y="355663"/>
                  </a:lnTo>
                  <a:close/>
                </a:path>
              </a:pathLst>
            </a:custGeom>
            <a:solidFill>
              <a:srgbClr val="E6E5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677;p48"/>
            <p:cNvSpPr/>
            <p:nvPr/>
          </p:nvSpPr>
          <p:spPr>
            <a:xfrm>
              <a:off x="9366122" y="2958559"/>
              <a:ext cx="1635061" cy="2738723"/>
            </a:xfrm>
            <a:custGeom>
              <a:avLst/>
              <a:gdLst/>
              <a:ahLst/>
              <a:cxnLst/>
              <a:rect l="l" t="t" r="r" b="b"/>
              <a:pathLst>
                <a:path w="1635061" h="2738723" extrusionOk="0">
                  <a:moveTo>
                    <a:pt x="739426" y="0"/>
                  </a:moveTo>
                  <a:lnTo>
                    <a:pt x="653606" y="201739"/>
                  </a:lnTo>
                  <a:lnTo>
                    <a:pt x="546830" y="452723"/>
                  </a:lnTo>
                  <a:cubicBezTo>
                    <a:pt x="895636" y="585978"/>
                    <a:pt x="1143381" y="923830"/>
                    <a:pt x="1143381" y="1319498"/>
                  </a:cubicBezTo>
                  <a:cubicBezTo>
                    <a:pt x="1143381" y="1785747"/>
                    <a:pt x="799338" y="2171700"/>
                    <a:pt x="351282" y="2237232"/>
                  </a:cubicBezTo>
                  <a:lnTo>
                    <a:pt x="0" y="2715197"/>
                  </a:lnTo>
                  <a:lnTo>
                    <a:pt x="4096" y="2723007"/>
                  </a:lnTo>
                  <a:lnTo>
                    <a:pt x="4191" y="2723007"/>
                  </a:lnTo>
                  <a:cubicBezTo>
                    <a:pt x="73247" y="2733389"/>
                    <a:pt x="143923" y="2738724"/>
                    <a:pt x="215836" y="2738724"/>
                  </a:cubicBezTo>
                  <a:cubicBezTo>
                    <a:pt x="999649" y="2738724"/>
                    <a:pt x="1635062" y="2103311"/>
                    <a:pt x="1635062" y="1319498"/>
                  </a:cubicBezTo>
                  <a:cubicBezTo>
                    <a:pt x="1635062" y="720662"/>
                    <a:pt x="1264158" y="208407"/>
                    <a:pt x="739426" y="0"/>
                  </a:cubicBezTo>
                  <a:close/>
                </a:path>
              </a:pathLst>
            </a:custGeom>
            <a:solidFill>
              <a:srgbClr val="E6E5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678;p48"/>
            <p:cNvSpPr/>
            <p:nvPr/>
          </p:nvSpPr>
          <p:spPr>
            <a:xfrm>
              <a:off x="9091612" y="3160299"/>
              <a:ext cx="1680972" cy="2517933"/>
            </a:xfrm>
            <a:custGeom>
              <a:avLst/>
              <a:gdLst/>
              <a:ahLst/>
              <a:cxnLst/>
              <a:rect l="l" t="t" r="r" b="b"/>
              <a:pathLst>
                <a:path w="1680972" h="2517933" extrusionOk="0">
                  <a:moveTo>
                    <a:pt x="918591" y="0"/>
                  </a:moveTo>
                  <a:lnTo>
                    <a:pt x="811816" y="250984"/>
                  </a:lnTo>
                  <a:cubicBezTo>
                    <a:pt x="1160621" y="384239"/>
                    <a:pt x="1408367" y="722090"/>
                    <a:pt x="1408367" y="1117759"/>
                  </a:cubicBezTo>
                  <a:cubicBezTo>
                    <a:pt x="1408367" y="1608677"/>
                    <a:pt x="1026890" y="2010728"/>
                    <a:pt x="544163" y="2043208"/>
                  </a:cubicBezTo>
                  <a:cubicBezTo>
                    <a:pt x="523304" y="2044637"/>
                    <a:pt x="502158" y="2045399"/>
                    <a:pt x="480822" y="2045399"/>
                  </a:cubicBezTo>
                  <a:cubicBezTo>
                    <a:pt x="434816" y="2045399"/>
                    <a:pt x="389477" y="2042065"/>
                    <a:pt x="345281" y="2035493"/>
                  </a:cubicBezTo>
                  <a:lnTo>
                    <a:pt x="52864" y="2035493"/>
                  </a:lnTo>
                  <a:lnTo>
                    <a:pt x="0" y="2035493"/>
                  </a:lnTo>
                  <a:lnTo>
                    <a:pt x="270891" y="2517934"/>
                  </a:lnTo>
                  <a:lnTo>
                    <a:pt x="423386" y="2316480"/>
                  </a:lnTo>
                  <a:cubicBezTo>
                    <a:pt x="442436" y="2317433"/>
                    <a:pt x="461582" y="2317909"/>
                    <a:pt x="480822" y="2317909"/>
                  </a:cubicBezTo>
                  <a:cubicBezTo>
                    <a:pt x="1143572" y="2317909"/>
                    <a:pt x="1680972" y="1780604"/>
                    <a:pt x="1680972" y="1117759"/>
                  </a:cubicBezTo>
                  <a:cubicBezTo>
                    <a:pt x="1680972" y="609410"/>
                    <a:pt x="1364933" y="174879"/>
                    <a:pt x="918591" y="0"/>
                  </a:cubicBezTo>
                  <a:close/>
                </a:path>
              </a:pathLst>
            </a:custGeom>
            <a:solidFill>
              <a:srgbClr val="D4D3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679;p48"/>
            <p:cNvSpPr/>
            <p:nvPr/>
          </p:nvSpPr>
          <p:spPr>
            <a:xfrm>
              <a:off x="8891587" y="5081491"/>
              <a:ext cx="768762" cy="136402"/>
            </a:xfrm>
            <a:custGeom>
              <a:avLst/>
              <a:gdLst/>
              <a:ahLst/>
              <a:cxnLst/>
              <a:rect l="l" t="t" r="r" b="b"/>
              <a:pathLst>
                <a:path w="768762" h="136402" extrusionOk="0">
                  <a:moveTo>
                    <a:pt x="0" y="0"/>
                  </a:moveTo>
                  <a:cubicBezTo>
                    <a:pt x="0" y="0"/>
                    <a:pt x="15050" y="125730"/>
                    <a:pt x="114300" y="133350"/>
                  </a:cubicBezTo>
                  <a:cubicBezTo>
                    <a:pt x="238125" y="142875"/>
                    <a:pt x="768763" y="127063"/>
                    <a:pt x="768763" y="127063"/>
                  </a:cubicBezTo>
                  <a:lnTo>
                    <a:pt x="6667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2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680;p48"/>
            <p:cNvSpPr/>
            <p:nvPr/>
          </p:nvSpPr>
          <p:spPr>
            <a:xfrm>
              <a:off x="9707117" y="2862756"/>
              <a:ext cx="539497" cy="543100"/>
            </a:xfrm>
            <a:custGeom>
              <a:avLst/>
              <a:gdLst/>
              <a:ahLst/>
              <a:cxnLst/>
              <a:rect l="l" t="t" r="r" b="b"/>
              <a:pathLst>
                <a:path w="539497" h="543100" extrusionOk="0">
                  <a:moveTo>
                    <a:pt x="517779" y="377838"/>
                  </a:moveTo>
                  <a:cubicBezTo>
                    <a:pt x="459105" y="515760"/>
                    <a:pt x="299657" y="580054"/>
                    <a:pt x="161735" y="521380"/>
                  </a:cubicBezTo>
                  <a:cubicBezTo>
                    <a:pt x="155639" y="518808"/>
                    <a:pt x="149543" y="515855"/>
                    <a:pt x="143732" y="512807"/>
                  </a:cubicBezTo>
                  <a:cubicBezTo>
                    <a:pt x="101918" y="491471"/>
                    <a:pt x="67723" y="460325"/>
                    <a:pt x="42958" y="423368"/>
                  </a:cubicBezTo>
                  <a:cubicBezTo>
                    <a:pt x="20955" y="390792"/>
                    <a:pt x="6191" y="353740"/>
                    <a:pt x="0" y="314973"/>
                  </a:cubicBezTo>
                  <a:lnTo>
                    <a:pt x="113348" y="48464"/>
                  </a:lnTo>
                  <a:cubicBezTo>
                    <a:pt x="145542" y="26080"/>
                    <a:pt x="182499" y="10935"/>
                    <a:pt x="221171" y="4172"/>
                  </a:cubicBezTo>
                  <a:cubicBezTo>
                    <a:pt x="264986" y="-3638"/>
                    <a:pt x="311087" y="-685"/>
                    <a:pt x="355473" y="14745"/>
                  </a:cubicBezTo>
                  <a:cubicBezTo>
                    <a:pt x="361760" y="16745"/>
                    <a:pt x="367951" y="19127"/>
                    <a:pt x="374142" y="21794"/>
                  </a:cubicBezTo>
                  <a:cubicBezTo>
                    <a:pt x="512159" y="80468"/>
                    <a:pt x="576453" y="239916"/>
                    <a:pt x="517779" y="377838"/>
                  </a:cubicBezTo>
                  <a:close/>
                </a:path>
              </a:pathLst>
            </a:custGeom>
            <a:solidFill>
              <a:srgbClr val="625F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681;p48"/>
            <p:cNvSpPr/>
            <p:nvPr/>
          </p:nvSpPr>
          <p:spPr>
            <a:xfrm>
              <a:off x="9855993" y="3015328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 extrusionOk="0">
                  <a:moveTo>
                    <a:pt x="238125" y="119063"/>
                  </a:moveTo>
                  <a:cubicBezTo>
                    <a:pt x="238125" y="184819"/>
                    <a:pt x="184819" y="238125"/>
                    <a:pt x="119063" y="238125"/>
                  </a:cubicBezTo>
                  <a:cubicBezTo>
                    <a:pt x="53306" y="238125"/>
                    <a:pt x="0" y="184819"/>
                    <a:pt x="0" y="119063"/>
                  </a:cubicBezTo>
                  <a:cubicBezTo>
                    <a:pt x="0" y="53306"/>
                    <a:pt x="53306" y="0"/>
                    <a:pt x="119063" y="0"/>
                  </a:cubicBezTo>
                  <a:cubicBezTo>
                    <a:pt x="184819" y="0"/>
                    <a:pt x="238125" y="53306"/>
                    <a:pt x="238125" y="119063"/>
                  </a:cubicBezTo>
                  <a:close/>
                </a:path>
              </a:pathLst>
            </a:custGeom>
            <a:solidFill>
              <a:srgbClr val="3730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682;p48"/>
            <p:cNvSpPr/>
            <p:nvPr/>
          </p:nvSpPr>
          <p:spPr>
            <a:xfrm>
              <a:off x="9623202" y="2711576"/>
              <a:ext cx="453327" cy="723906"/>
            </a:xfrm>
            <a:custGeom>
              <a:avLst/>
              <a:gdLst/>
              <a:ahLst/>
              <a:cxnLst/>
              <a:rect l="l" t="t" r="r" b="b"/>
              <a:pathLst>
                <a:path w="453327" h="723906" extrusionOk="0">
                  <a:moveTo>
                    <a:pt x="447770" y="146399"/>
                  </a:moveTo>
                  <a:lnTo>
                    <a:pt x="220218" y="681419"/>
                  </a:lnTo>
                  <a:cubicBezTo>
                    <a:pt x="205073" y="716947"/>
                    <a:pt x="164021" y="733425"/>
                    <a:pt x="128588" y="718280"/>
                  </a:cubicBezTo>
                  <a:lnTo>
                    <a:pt x="0" y="663607"/>
                  </a:lnTo>
                  <a:lnTo>
                    <a:pt x="282226" y="0"/>
                  </a:lnTo>
                  <a:lnTo>
                    <a:pt x="410813" y="54674"/>
                  </a:lnTo>
                  <a:cubicBezTo>
                    <a:pt x="446246" y="69818"/>
                    <a:pt x="462820" y="110966"/>
                    <a:pt x="447770" y="146399"/>
                  </a:cubicBezTo>
                  <a:close/>
                </a:path>
              </a:pathLst>
            </a:custGeom>
            <a:solidFill>
              <a:srgbClr val="E6E5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683;p48"/>
            <p:cNvSpPr/>
            <p:nvPr/>
          </p:nvSpPr>
          <p:spPr>
            <a:xfrm rot="-4013726">
              <a:off x="9443227" y="3017728"/>
              <a:ext cx="719097" cy="81932"/>
            </a:xfrm>
            <a:custGeom>
              <a:avLst/>
              <a:gdLst/>
              <a:ahLst/>
              <a:cxnLst/>
              <a:rect l="l" t="t" r="r" b="b"/>
              <a:pathLst>
                <a:path w="718933" h="81913" extrusionOk="0">
                  <a:moveTo>
                    <a:pt x="0" y="0"/>
                  </a:moveTo>
                  <a:lnTo>
                    <a:pt x="718933" y="0"/>
                  </a:lnTo>
                  <a:lnTo>
                    <a:pt x="718933" y="81914"/>
                  </a:lnTo>
                  <a:lnTo>
                    <a:pt x="0" y="81914"/>
                  </a:lnTo>
                  <a:close/>
                </a:path>
              </a:pathLst>
            </a:custGeom>
            <a:solidFill>
              <a:srgbClr val="BDBB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684;p48"/>
            <p:cNvSpPr/>
            <p:nvPr/>
          </p:nvSpPr>
          <p:spPr>
            <a:xfrm>
              <a:off x="9228389" y="4100510"/>
              <a:ext cx="83061" cy="16863"/>
            </a:xfrm>
            <a:custGeom>
              <a:avLst/>
              <a:gdLst/>
              <a:ahLst/>
              <a:cxnLst/>
              <a:rect l="l" t="t" r="r" b="b"/>
              <a:pathLst>
                <a:path w="83061" h="16863" extrusionOk="0">
                  <a:moveTo>
                    <a:pt x="75250" y="16861"/>
                  </a:moveTo>
                  <a:lnTo>
                    <a:pt x="7431" y="15242"/>
                  </a:lnTo>
                  <a:cubicBezTo>
                    <a:pt x="3240" y="15147"/>
                    <a:pt x="-93" y="11623"/>
                    <a:pt x="2" y="7431"/>
                  </a:cubicBezTo>
                  <a:lnTo>
                    <a:pt x="2" y="7431"/>
                  </a:lnTo>
                  <a:cubicBezTo>
                    <a:pt x="97" y="3240"/>
                    <a:pt x="3621" y="-93"/>
                    <a:pt x="7812" y="2"/>
                  </a:cubicBezTo>
                  <a:lnTo>
                    <a:pt x="75631" y="1621"/>
                  </a:lnTo>
                  <a:cubicBezTo>
                    <a:pt x="79821" y="1716"/>
                    <a:pt x="83155" y="5241"/>
                    <a:pt x="83060" y="9432"/>
                  </a:cubicBezTo>
                  <a:lnTo>
                    <a:pt x="83060" y="9432"/>
                  </a:lnTo>
                  <a:cubicBezTo>
                    <a:pt x="82965" y="13623"/>
                    <a:pt x="79440" y="16956"/>
                    <a:pt x="75250" y="16861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685;p48"/>
            <p:cNvSpPr/>
            <p:nvPr/>
          </p:nvSpPr>
          <p:spPr>
            <a:xfrm>
              <a:off x="9218102" y="4027168"/>
              <a:ext cx="102682" cy="77920"/>
            </a:xfrm>
            <a:custGeom>
              <a:avLst/>
              <a:gdLst/>
              <a:ahLst/>
              <a:cxnLst/>
              <a:rect l="l" t="t" r="r" b="b"/>
              <a:pathLst>
                <a:path w="102682" h="77920" extrusionOk="0">
                  <a:moveTo>
                    <a:pt x="88965" y="77916"/>
                  </a:moveTo>
                  <a:lnTo>
                    <a:pt x="11908" y="76106"/>
                  </a:lnTo>
                  <a:cubicBezTo>
                    <a:pt x="5145" y="75916"/>
                    <a:pt x="-94" y="70391"/>
                    <a:pt x="1" y="63628"/>
                  </a:cubicBezTo>
                  <a:lnTo>
                    <a:pt x="1240" y="11908"/>
                  </a:lnTo>
                  <a:cubicBezTo>
                    <a:pt x="1430" y="5145"/>
                    <a:pt x="6955" y="-94"/>
                    <a:pt x="13717" y="1"/>
                  </a:cubicBezTo>
                  <a:lnTo>
                    <a:pt x="90775" y="1811"/>
                  </a:lnTo>
                  <a:cubicBezTo>
                    <a:pt x="97537" y="2002"/>
                    <a:pt x="102776" y="7526"/>
                    <a:pt x="102681" y="14289"/>
                  </a:cubicBezTo>
                  <a:lnTo>
                    <a:pt x="101443" y="66010"/>
                  </a:lnTo>
                  <a:cubicBezTo>
                    <a:pt x="101252" y="72772"/>
                    <a:pt x="95728" y="78106"/>
                    <a:pt x="88965" y="77916"/>
                  </a:cubicBezTo>
                  <a:close/>
                </a:path>
              </a:pathLst>
            </a:custGeom>
            <a:solidFill>
              <a:srgbClr val="DCD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686;p48"/>
            <p:cNvSpPr/>
            <p:nvPr/>
          </p:nvSpPr>
          <p:spPr>
            <a:xfrm>
              <a:off x="9211815" y="4023833"/>
              <a:ext cx="119923" cy="17726"/>
            </a:xfrm>
            <a:custGeom>
              <a:avLst/>
              <a:gdLst/>
              <a:ahLst/>
              <a:cxnLst/>
              <a:rect l="l" t="t" r="r" b="b"/>
              <a:pathLst>
                <a:path w="119923" h="17726" extrusionOk="0">
                  <a:moveTo>
                    <a:pt x="112111" y="17718"/>
                  </a:moveTo>
                  <a:lnTo>
                    <a:pt x="7431" y="15242"/>
                  </a:lnTo>
                  <a:cubicBezTo>
                    <a:pt x="3240" y="15147"/>
                    <a:pt x="-93" y="11623"/>
                    <a:pt x="2" y="7431"/>
                  </a:cubicBezTo>
                  <a:lnTo>
                    <a:pt x="2" y="7431"/>
                  </a:lnTo>
                  <a:cubicBezTo>
                    <a:pt x="97" y="3240"/>
                    <a:pt x="3621" y="-93"/>
                    <a:pt x="7812" y="2"/>
                  </a:cubicBezTo>
                  <a:lnTo>
                    <a:pt x="112492" y="2478"/>
                  </a:lnTo>
                  <a:cubicBezTo>
                    <a:pt x="116683" y="2574"/>
                    <a:pt x="120017" y="6098"/>
                    <a:pt x="119922" y="10289"/>
                  </a:cubicBezTo>
                  <a:lnTo>
                    <a:pt x="119922" y="10289"/>
                  </a:lnTo>
                  <a:cubicBezTo>
                    <a:pt x="119826" y="14575"/>
                    <a:pt x="116397" y="17909"/>
                    <a:pt x="112111" y="17718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687;p48"/>
            <p:cNvSpPr/>
            <p:nvPr/>
          </p:nvSpPr>
          <p:spPr>
            <a:xfrm>
              <a:off x="9201433" y="3950682"/>
              <a:ext cx="139639" cy="78869"/>
            </a:xfrm>
            <a:custGeom>
              <a:avLst/>
              <a:gdLst/>
              <a:ahLst/>
              <a:cxnLst/>
              <a:rect l="l" t="t" r="r" b="b"/>
              <a:pathLst>
                <a:path w="139639" h="78869" extrusionOk="0">
                  <a:moveTo>
                    <a:pt x="125922" y="78868"/>
                  </a:moveTo>
                  <a:lnTo>
                    <a:pt x="11908" y="76106"/>
                  </a:lnTo>
                  <a:cubicBezTo>
                    <a:pt x="5145" y="75916"/>
                    <a:pt x="-94" y="70391"/>
                    <a:pt x="1" y="63628"/>
                  </a:cubicBezTo>
                  <a:lnTo>
                    <a:pt x="1240" y="11908"/>
                  </a:lnTo>
                  <a:cubicBezTo>
                    <a:pt x="1430" y="5145"/>
                    <a:pt x="6955" y="-94"/>
                    <a:pt x="13717" y="1"/>
                  </a:cubicBezTo>
                  <a:lnTo>
                    <a:pt x="127732" y="2764"/>
                  </a:lnTo>
                  <a:cubicBezTo>
                    <a:pt x="134494" y="2954"/>
                    <a:pt x="139733" y="8479"/>
                    <a:pt x="139638" y="15241"/>
                  </a:cubicBezTo>
                  <a:lnTo>
                    <a:pt x="138400" y="66962"/>
                  </a:lnTo>
                  <a:cubicBezTo>
                    <a:pt x="138304" y="73630"/>
                    <a:pt x="132685" y="78964"/>
                    <a:pt x="125922" y="78868"/>
                  </a:cubicBezTo>
                  <a:close/>
                </a:path>
              </a:pathLst>
            </a:custGeom>
            <a:solidFill>
              <a:srgbClr val="B4B4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688;p48"/>
            <p:cNvSpPr/>
            <p:nvPr/>
          </p:nvSpPr>
          <p:spPr>
            <a:xfrm>
              <a:off x="9180002" y="3886007"/>
              <a:ext cx="185740" cy="79920"/>
            </a:xfrm>
            <a:custGeom>
              <a:avLst/>
              <a:gdLst/>
              <a:ahLst/>
              <a:cxnLst/>
              <a:rect l="l" t="t" r="r" b="b"/>
              <a:pathLst>
                <a:path w="185740" h="79920" extrusionOk="0">
                  <a:moveTo>
                    <a:pt x="172023" y="79916"/>
                  </a:moveTo>
                  <a:lnTo>
                    <a:pt x="11908" y="76106"/>
                  </a:lnTo>
                  <a:cubicBezTo>
                    <a:pt x="5145" y="75916"/>
                    <a:pt x="-94" y="70391"/>
                    <a:pt x="1" y="63628"/>
                  </a:cubicBezTo>
                  <a:lnTo>
                    <a:pt x="1240" y="11908"/>
                  </a:lnTo>
                  <a:cubicBezTo>
                    <a:pt x="1430" y="5145"/>
                    <a:pt x="6955" y="-94"/>
                    <a:pt x="13717" y="1"/>
                  </a:cubicBezTo>
                  <a:lnTo>
                    <a:pt x="173833" y="3811"/>
                  </a:lnTo>
                  <a:cubicBezTo>
                    <a:pt x="180595" y="4002"/>
                    <a:pt x="185834" y="9526"/>
                    <a:pt x="185739" y="16289"/>
                  </a:cubicBezTo>
                  <a:lnTo>
                    <a:pt x="184501" y="68010"/>
                  </a:lnTo>
                  <a:cubicBezTo>
                    <a:pt x="184310" y="74772"/>
                    <a:pt x="178786" y="80107"/>
                    <a:pt x="172023" y="79916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689;p48"/>
            <p:cNvSpPr/>
            <p:nvPr/>
          </p:nvSpPr>
          <p:spPr>
            <a:xfrm>
              <a:off x="8701395" y="3865232"/>
              <a:ext cx="63425" cy="62317"/>
            </a:xfrm>
            <a:custGeom>
              <a:avLst/>
              <a:gdLst/>
              <a:ahLst/>
              <a:cxnLst/>
              <a:rect l="l" t="t" r="r" b="b"/>
              <a:pathLst>
                <a:path w="63425" h="62317" extrusionOk="0">
                  <a:moveTo>
                    <a:pt x="2263" y="13061"/>
                  </a:moveTo>
                  <a:lnTo>
                    <a:pt x="50364" y="60115"/>
                  </a:lnTo>
                  <a:cubicBezTo>
                    <a:pt x="53412" y="63068"/>
                    <a:pt x="58270" y="63068"/>
                    <a:pt x="61223" y="60020"/>
                  </a:cubicBezTo>
                  <a:lnTo>
                    <a:pt x="61223" y="60020"/>
                  </a:lnTo>
                  <a:cubicBezTo>
                    <a:pt x="64175" y="57067"/>
                    <a:pt x="64175" y="52209"/>
                    <a:pt x="61127" y="49256"/>
                  </a:cubicBezTo>
                  <a:lnTo>
                    <a:pt x="13026" y="2203"/>
                  </a:lnTo>
                  <a:cubicBezTo>
                    <a:pt x="9978" y="-750"/>
                    <a:pt x="5120" y="-750"/>
                    <a:pt x="2167" y="2298"/>
                  </a:cubicBezTo>
                  <a:lnTo>
                    <a:pt x="2167" y="2298"/>
                  </a:lnTo>
                  <a:cubicBezTo>
                    <a:pt x="-785" y="5251"/>
                    <a:pt x="-690" y="10109"/>
                    <a:pt x="2263" y="13061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690;p48"/>
            <p:cNvSpPr/>
            <p:nvPr/>
          </p:nvSpPr>
          <p:spPr>
            <a:xfrm>
              <a:off x="8706611" y="3809713"/>
              <a:ext cx="116050" cy="114681"/>
            </a:xfrm>
            <a:custGeom>
              <a:avLst/>
              <a:gdLst/>
              <a:ahLst/>
              <a:cxnLst/>
              <a:rect l="l" t="t" r="r" b="b"/>
              <a:pathLst>
                <a:path w="116050" h="114681" extrusionOk="0">
                  <a:moveTo>
                    <a:pt x="3620" y="57627"/>
                  </a:moveTo>
                  <a:lnTo>
                    <a:pt x="58293" y="111157"/>
                  </a:lnTo>
                  <a:cubicBezTo>
                    <a:pt x="63151" y="115920"/>
                    <a:pt x="70866" y="115824"/>
                    <a:pt x="75724" y="111062"/>
                  </a:cubicBezTo>
                  <a:lnTo>
                    <a:pt x="112491" y="74295"/>
                  </a:lnTo>
                  <a:cubicBezTo>
                    <a:pt x="117253" y="69533"/>
                    <a:pt x="117253" y="61818"/>
                    <a:pt x="112395" y="57055"/>
                  </a:cubicBezTo>
                  <a:lnTo>
                    <a:pt x="57722" y="3525"/>
                  </a:lnTo>
                  <a:cubicBezTo>
                    <a:pt x="52864" y="-1238"/>
                    <a:pt x="45149" y="-1143"/>
                    <a:pt x="40291" y="3620"/>
                  </a:cubicBezTo>
                  <a:lnTo>
                    <a:pt x="3525" y="40386"/>
                  </a:lnTo>
                  <a:cubicBezTo>
                    <a:pt x="-1238" y="45244"/>
                    <a:pt x="-1143" y="52959"/>
                    <a:pt x="3620" y="57627"/>
                  </a:cubicBezTo>
                  <a:close/>
                </a:path>
              </a:pathLst>
            </a:custGeom>
            <a:solidFill>
              <a:srgbClr val="DCD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691;p48"/>
            <p:cNvSpPr/>
            <p:nvPr/>
          </p:nvSpPr>
          <p:spPr>
            <a:xfrm>
              <a:off x="8742448" y="3798176"/>
              <a:ext cx="89619" cy="88035"/>
            </a:xfrm>
            <a:custGeom>
              <a:avLst/>
              <a:gdLst/>
              <a:ahLst/>
              <a:cxnLst/>
              <a:rect l="l" t="t" r="r" b="b"/>
              <a:pathLst>
                <a:path w="89619" h="88035" extrusionOk="0">
                  <a:moveTo>
                    <a:pt x="2263" y="13061"/>
                  </a:moveTo>
                  <a:lnTo>
                    <a:pt x="76558" y="85832"/>
                  </a:lnTo>
                  <a:cubicBezTo>
                    <a:pt x="79606" y="88785"/>
                    <a:pt x="84464" y="88785"/>
                    <a:pt x="87416" y="85737"/>
                  </a:cubicBezTo>
                  <a:lnTo>
                    <a:pt x="87416" y="85737"/>
                  </a:lnTo>
                  <a:cubicBezTo>
                    <a:pt x="90369" y="82784"/>
                    <a:pt x="90369" y="77927"/>
                    <a:pt x="87321" y="74974"/>
                  </a:cubicBezTo>
                  <a:lnTo>
                    <a:pt x="13026" y="2203"/>
                  </a:lnTo>
                  <a:cubicBezTo>
                    <a:pt x="9978" y="-750"/>
                    <a:pt x="5120" y="-750"/>
                    <a:pt x="2168" y="2298"/>
                  </a:cubicBezTo>
                  <a:lnTo>
                    <a:pt x="2168" y="2298"/>
                  </a:lnTo>
                  <a:cubicBezTo>
                    <a:pt x="-785" y="5346"/>
                    <a:pt x="-690" y="10109"/>
                    <a:pt x="2263" y="13061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692;p48"/>
            <p:cNvSpPr/>
            <p:nvPr/>
          </p:nvSpPr>
          <p:spPr>
            <a:xfrm>
              <a:off x="8747533" y="3742847"/>
              <a:ext cx="142279" cy="140303"/>
            </a:xfrm>
            <a:custGeom>
              <a:avLst/>
              <a:gdLst/>
              <a:ahLst/>
              <a:cxnLst/>
              <a:rect l="l" t="t" r="r" b="b"/>
              <a:pathLst>
                <a:path w="142279" h="140303" extrusionOk="0">
                  <a:moveTo>
                    <a:pt x="3655" y="57627"/>
                  </a:moveTo>
                  <a:lnTo>
                    <a:pt x="84523" y="136779"/>
                  </a:lnTo>
                  <a:cubicBezTo>
                    <a:pt x="89380" y="141542"/>
                    <a:pt x="97096" y="141447"/>
                    <a:pt x="101953" y="136684"/>
                  </a:cubicBezTo>
                  <a:lnTo>
                    <a:pt x="138720" y="99918"/>
                  </a:lnTo>
                  <a:cubicBezTo>
                    <a:pt x="143482" y="95155"/>
                    <a:pt x="143482" y="87440"/>
                    <a:pt x="138625" y="82677"/>
                  </a:cubicBezTo>
                  <a:lnTo>
                    <a:pt x="57757" y="3525"/>
                  </a:lnTo>
                  <a:cubicBezTo>
                    <a:pt x="52900" y="-1238"/>
                    <a:pt x="45184" y="-1143"/>
                    <a:pt x="40327" y="3620"/>
                  </a:cubicBezTo>
                  <a:lnTo>
                    <a:pt x="3560" y="40386"/>
                  </a:lnTo>
                  <a:cubicBezTo>
                    <a:pt x="-1202" y="45149"/>
                    <a:pt x="-1202" y="52864"/>
                    <a:pt x="3655" y="57627"/>
                  </a:cubicBezTo>
                  <a:close/>
                </a:path>
              </a:pathLst>
            </a:custGeom>
            <a:solidFill>
              <a:srgbClr val="B4B4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693;p48"/>
            <p:cNvSpPr/>
            <p:nvPr/>
          </p:nvSpPr>
          <p:spPr>
            <a:xfrm>
              <a:off x="8776762" y="3681221"/>
              <a:ext cx="175058" cy="172307"/>
            </a:xfrm>
            <a:custGeom>
              <a:avLst/>
              <a:gdLst/>
              <a:ahLst/>
              <a:cxnLst/>
              <a:rect l="l" t="t" r="r" b="b"/>
              <a:pathLst>
                <a:path w="175058" h="172307" extrusionOk="0">
                  <a:moveTo>
                    <a:pt x="3667" y="57531"/>
                  </a:moveTo>
                  <a:lnTo>
                    <a:pt x="117301" y="168783"/>
                  </a:lnTo>
                  <a:cubicBezTo>
                    <a:pt x="122158" y="173546"/>
                    <a:pt x="129874" y="173451"/>
                    <a:pt x="134731" y="168688"/>
                  </a:cubicBezTo>
                  <a:lnTo>
                    <a:pt x="171498" y="131922"/>
                  </a:lnTo>
                  <a:cubicBezTo>
                    <a:pt x="176260" y="127159"/>
                    <a:pt x="176260" y="119444"/>
                    <a:pt x="171403" y="114681"/>
                  </a:cubicBezTo>
                  <a:lnTo>
                    <a:pt x="57674" y="3525"/>
                  </a:lnTo>
                  <a:cubicBezTo>
                    <a:pt x="52816" y="-1238"/>
                    <a:pt x="45101" y="-1143"/>
                    <a:pt x="40243" y="3620"/>
                  </a:cubicBezTo>
                  <a:lnTo>
                    <a:pt x="3477" y="40386"/>
                  </a:lnTo>
                  <a:cubicBezTo>
                    <a:pt x="-1190" y="45149"/>
                    <a:pt x="-1190" y="52864"/>
                    <a:pt x="3667" y="57531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694;p48"/>
            <p:cNvSpPr/>
            <p:nvPr/>
          </p:nvSpPr>
          <p:spPr>
            <a:xfrm rot="1386274">
              <a:off x="9783702" y="1584950"/>
              <a:ext cx="285809" cy="476349"/>
            </a:xfrm>
            <a:custGeom>
              <a:avLst/>
              <a:gdLst/>
              <a:ahLst/>
              <a:cxnLst/>
              <a:rect l="l" t="t" r="r" b="b"/>
              <a:pathLst>
                <a:path w="285744" h="476240" extrusionOk="0">
                  <a:moveTo>
                    <a:pt x="0" y="0"/>
                  </a:moveTo>
                  <a:lnTo>
                    <a:pt x="285745" y="0"/>
                  </a:lnTo>
                  <a:lnTo>
                    <a:pt x="285745" y="476241"/>
                  </a:lnTo>
                  <a:lnTo>
                    <a:pt x="0" y="476241"/>
                  </a:lnTo>
                  <a:close/>
                </a:path>
              </a:pathLst>
            </a:custGeom>
            <a:solidFill>
              <a:srgbClr val="191B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695;p48"/>
            <p:cNvSpPr/>
            <p:nvPr/>
          </p:nvSpPr>
          <p:spPr>
            <a:xfrm rot="1386274">
              <a:off x="9709309" y="1950866"/>
              <a:ext cx="285809" cy="95270"/>
            </a:xfrm>
            <a:custGeom>
              <a:avLst/>
              <a:gdLst/>
              <a:ahLst/>
              <a:cxnLst/>
              <a:rect l="l" t="t" r="r" b="b"/>
              <a:pathLst>
                <a:path w="285744" h="95248" extrusionOk="0">
                  <a:moveTo>
                    <a:pt x="0" y="0"/>
                  </a:moveTo>
                  <a:lnTo>
                    <a:pt x="285745" y="0"/>
                  </a:lnTo>
                  <a:lnTo>
                    <a:pt x="285745" y="95248"/>
                  </a:lnTo>
                  <a:lnTo>
                    <a:pt x="0" y="95248"/>
                  </a:ln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696;p48"/>
            <p:cNvSpPr/>
            <p:nvPr/>
          </p:nvSpPr>
          <p:spPr>
            <a:xfrm>
              <a:off x="9444322" y="2028824"/>
              <a:ext cx="622363" cy="329755"/>
            </a:xfrm>
            <a:custGeom>
              <a:avLst/>
              <a:gdLst/>
              <a:ahLst/>
              <a:cxnLst/>
              <a:rect l="l" t="t" r="r" b="b"/>
              <a:pathLst>
                <a:path w="622363" h="329755" extrusionOk="0">
                  <a:moveTo>
                    <a:pt x="622363" y="329756"/>
                  </a:moveTo>
                  <a:lnTo>
                    <a:pt x="0" y="65056"/>
                  </a:lnTo>
                  <a:lnTo>
                    <a:pt x="92488" y="0"/>
                  </a:lnTo>
                  <a:lnTo>
                    <a:pt x="605028" y="218027"/>
                  </a:lnTo>
                  <a:close/>
                </a:path>
              </a:pathLst>
            </a:custGeom>
            <a:solidFill>
              <a:srgbClr val="D4D3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697;p48"/>
            <p:cNvSpPr/>
            <p:nvPr/>
          </p:nvSpPr>
          <p:spPr>
            <a:xfrm>
              <a:off x="9538048" y="1957317"/>
              <a:ext cx="510063" cy="288962"/>
            </a:xfrm>
            <a:custGeom>
              <a:avLst/>
              <a:gdLst/>
              <a:ahLst/>
              <a:cxnLst/>
              <a:rect l="l" t="t" r="r" b="b"/>
              <a:pathLst>
                <a:path w="510063" h="288962" extrusionOk="0">
                  <a:moveTo>
                    <a:pt x="510064" y="288963"/>
                  </a:moveTo>
                  <a:lnTo>
                    <a:pt x="0" y="72078"/>
                  </a:lnTo>
                  <a:lnTo>
                    <a:pt x="85820" y="6546"/>
                  </a:lnTo>
                  <a:cubicBezTo>
                    <a:pt x="96583" y="-1645"/>
                    <a:pt x="115253" y="-2217"/>
                    <a:pt x="132779" y="5213"/>
                  </a:cubicBezTo>
                  <a:lnTo>
                    <a:pt x="456819" y="142944"/>
                  </a:lnTo>
                  <a:cubicBezTo>
                    <a:pt x="473393" y="149993"/>
                    <a:pt x="485585" y="162756"/>
                    <a:pt x="488061" y="175710"/>
                  </a:cubicBezTo>
                  <a:lnTo>
                    <a:pt x="510064" y="288963"/>
                  </a:lnTo>
                  <a:close/>
                </a:path>
              </a:pathLst>
            </a:custGeom>
            <a:solidFill>
              <a:srgbClr val="E6E5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698;p48"/>
            <p:cNvSpPr/>
            <p:nvPr/>
          </p:nvSpPr>
          <p:spPr>
            <a:xfrm rot="1386274">
              <a:off x="9089873" y="2217638"/>
              <a:ext cx="676416" cy="1552518"/>
            </a:xfrm>
            <a:custGeom>
              <a:avLst/>
              <a:gdLst/>
              <a:ahLst/>
              <a:cxnLst/>
              <a:rect l="l" t="t" r="r" b="b"/>
              <a:pathLst>
                <a:path w="676262" h="1552164" extrusionOk="0">
                  <a:moveTo>
                    <a:pt x="0" y="0"/>
                  </a:moveTo>
                  <a:lnTo>
                    <a:pt x="676262" y="0"/>
                  </a:lnTo>
                  <a:lnTo>
                    <a:pt x="676262" y="1552165"/>
                  </a:lnTo>
                  <a:lnTo>
                    <a:pt x="0" y="1552165"/>
                  </a:lnTo>
                  <a:close/>
                </a:path>
              </a:pathLst>
            </a:custGeom>
            <a:solidFill>
              <a:srgbClr val="D4D3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699;p48"/>
            <p:cNvSpPr/>
            <p:nvPr/>
          </p:nvSpPr>
          <p:spPr>
            <a:xfrm rot="1386274">
              <a:off x="9165441" y="2202281"/>
              <a:ext cx="450341" cy="1552518"/>
            </a:xfrm>
            <a:custGeom>
              <a:avLst/>
              <a:gdLst/>
              <a:ahLst/>
              <a:cxnLst/>
              <a:rect l="l" t="t" r="r" b="b"/>
              <a:pathLst>
                <a:path w="450238" h="1552164" extrusionOk="0">
                  <a:moveTo>
                    <a:pt x="0" y="0"/>
                  </a:moveTo>
                  <a:lnTo>
                    <a:pt x="450238" y="0"/>
                  </a:lnTo>
                  <a:lnTo>
                    <a:pt x="450238" y="1552165"/>
                  </a:lnTo>
                  <a:lnTo>
                    <a:pt x="0" y="1552165"/>
                  </a:lnTo>
                  <a:close/>
                </a:path>
              </a:pathLst>
            </a:custGeom>
            <a:solidFill>
              <a:srgbClr val="E6E5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700;p48"/>
            <p:cNvSpPr/>
            <p:nvPr/>
          </p:nvSpPr>
          <p:spPr>
            <a:xfrm>
              <a:off x="9841233" y="1490666"/>
              <a:ext cx="372704" cy="191361"/>
            </a:xfrm>
            <a:custGeom>
              <a:avLst/>
              <a:gdLst/>
              <a:ahLst/>
              <a:cxnLst/>
              <a:rect l="l" t="t" r="r" b="b"/>
              <a:pathLst>
                <a:path w="372704" h="191361" extrusionOk="0">
                  <a:moveTo>
                    <a:pt x="332990" y="189067"/>
                  </a:moveTo>
                  <a:lnTo>
                    <a:pt x="17426" y="54860"/>
                  </a:lnTo>
                  <a:cubicBezTo>
                    <a:pt x="2948" y="48668"/>
                    <a:pt x="-3910" y="31904"/>
                    <a:pt x="2282" y="17426"/>
                  </a:cubicBezTo>
                  <a:lnTo>
                    <a:pt x="2282" y="17426"/>
                  </a:lnTo>
                  <a:cubicBezTo>
                    <a:pt x="8473" y="2948"/>
                    <a:pt x="25237" y="-3910"/>
                    <a:pt x="39715" y="2282"/>
                  </a:cubicBezTo>
                  <a:lnTo>
                    <a:pt x="355278" y="136489"/>
                  </a:lnTo>
                  <a:cubicBezTo>
                    <a:pt x="369756" y="142680"/>
                    <a:pt x="376614" y="159444"/>
                    <a:pt x="370423" y="173922"/>
                  </a:cubicBezTo>
                  <a:lnTo>
                    <a:pt x="370423" y="173922"/>
                  </a:lnTo>
                  <a:cubicBezTo>
                    <a:pt x="364232" y="188495"/>
                    <a:pt x="347468" y="195258"/>
                    <a:pt x="332990" y="189067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701;p48"/>
            <p:cNvSpPr/>
            <p:nvPr/>
          </p:nvSpPr>
          <p:spPr>
            <a:xfrm rot="1386274">
              <a:off x="9058593" y="3049780"/>
              <a:ext cx="685466" cy="18291"/>
            </a:xfrm>
            <a:custGeom>
              <a:avLst/>
              <a:gdLst/>
              <a:ahLst/>
              <a:cxnLst/>
              <a:rect l="l" t="t" r="r" b="b"/>
              <a:pathLst>
                <a:path w="685310" h="18287" extrusionOk="0">
                  <a:moveTo>
                    <a:pt x="0" y="0"/>
                  </a:moveTo>
                  <a:lnTo>
                    <a:pt x="685311" y="0"/>
                  </a:lnTo>
                  <a:lnTo>
                    <a:pt x="685311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3A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702;p48"/>
            <p:cNvSpPr/>
            <p:nvPr/>
          </p:nvSpPr>
          <p:spPr>
            <a:xfrm>
              <a:off x="9378223" y="2080359"/>
              <a:ext cx="732082" cy="344238"/>
            </a:xfrm>
            <a:custGeom>
              <a:avLst/>
              <a:gdLst/>
              <a:ahLst/>
              <a:cxnLst/>
              <a:rect l="l" t="t" r="r" b="b"/>
              <a:pathLst>
                <a:path w="732082" h="344238" extrusionOk="0">
                  <a:moveTo>
                    <a:pt x="692368" y="341943"/>
                  </a:moveTo>
                  <a:lnTo>
                    <a:pt x="17426" y="54860"/>
                  </a:lnTo>
                  <a:cubicBezTo>
                    <a:pt x="2948" y="48668"/>
                    <a:pt x="-3910" y="31904"/>
                    <a:pt x="2282" y="17426"/>
                  </a:cubicBezTo>
                  <a:lnTo>
                    <a:pt x="2282" y="17426"/>
                  </a:lnTo>
                  <a:cubicBezTo>
                    <a:pt x="8473" y="2948"/>
                    <a:pt x="25237" y="-3910"/>
                    <a:pt x="39715" y="2282"/>
                  </a:cubicBezTo>
                  <a:lnTo>
                    <a:pt x="714656" y="289365"/>
                  </a:lnTo>
                  <a:cubicBezTo>
                    <a:pt x="729134" y="295556"/>
                    <a:pt x="735992" y="312320"/>
                    <a:pt x="729801" y="326798"/>
                  </a:cubicBezTo>
                  <a:lnTo>
                    <a:pt x="729801" y="326798"/>
                  </a:lnTo>
                  <a:cubicBezTo>
                    <a:pt x="723610" y="341372"/>
                    <a:pt x="706846" y="348134"/>
                    <a:pt x="692368" y="341943"/>
                  </a:cubicBezTo>
                  <a:close/>
                </a:path>
              </a:pathLst>
            </a:custGeom>
            <a:solidFill>
              <a:srgbClr val="3A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703;p48"/>
            <p:cNvSpPr/>
            <p:nvPr/>
          </p:nvSpPr>
          <p:spPr>
            <a:xfrm>
              <a:off x="8748240" y="3561782"/>
              <a:ext cx="732082" cy="344144"/>
            </a:xfrm>
            <a:custGeom>
              <a:avLst/>
              <a:gdLst/>
              <a:ahLst/>
              <a:cxnLst/>
              <a:rect l="l" t="t" r="r" b="b"/>
              <a:pathLst>
                <a:path w="732082" h="344144" extrusionOk="0">
                  <a:moveTo>
                    <a:pt x="692368" y="341848"/>
                  </a:moveTo>
                  <a:lnTo>
                    <a:pt x="17426" y="54860"/>
                  </a:lnTo>
                  <a:cubicBezTo>
                    <a:pt x="2948" y="48668"/>
                    <a:pt x="-3910" y="31904"/>
                    <a:pt x="2282" y="17426"/>
                  </a:cubicBezTo>
                  <a:lnTo>
                    <a:pt x="2282" y="17426"/>
                  </a:lnTo>
                  <a:cubicBezTo>
                    <a:pt x="8473" y="2948"/>
                    <a:pt x="25237" y="-3910"/>
                    <a:pt x="39715" y="2282"/>
                  </a:cubicBezTo>
                  <a:lnTo>
                    <a:pt x="714656" y="289365"/>
                  </a:lnTo>
                  <a:cubicBezTo>
                    <a:pt x="729134" y="295556"/>
                    <a:pt x="735992" y="312320"/>
                    <a:pt x="729801" y="326798"/>
                  </a:cubicBezTo>
                  <a:lnTo>
                    <a:pt x="729801" y="326798"/>
                  </a:lnTo>
                  <a:cubicBezTo>
                    <a:pt x="723610" y="341276"/>
                    <a:pt x="706846" y="348039"/>
                    <a:pt x="692368" y="341848"/>
                  </a:cubicBezTo>
                  <a:close/>
                </a:path>
              </a:pathLst>
            </a:custGeom>
            <a:solidFill>
              <a:srgbClr val="3A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704;p48"/>
            <p:cNvSpPr/>
            <p:nvPr/>
          </p:nvSpPr>
          <p:spPr>
            <a:xfrm>
              <a:off x="8759670" y="3622071"/>
              <a:ext cx="667793" cy="345506"/>
            </a:xfrm>
            <a:custGeom>
              <a:avLst/>
              <a:gdLst/>
              <a:ahLst/>
              <a:cxnLst/>
              <a:rect l="l" t="t" r="r" b="b"/>
              <a:pathLst>
                <a:path w="667793" h="345506" extrusionOk="0">
                  <a:moveTo>
                    <a:pt x="576925" y="340804"/>
                  </a:moveTo>
                  <a:lnTo>
                    <a:pt x="35429" y="110490"/>
                  </a:lnTo>
                  <a:cubicBezTo>
                    <a:pt x="5806" y="97917"/>
                    <a:pt x="-7910" y="63722"/>
                    <a:pt x="4663" y="34100"/>
                  </a:cubicBezTo>
                  <a:lnTo>
                    <a:pt x="19141" y="0"/>
                  </a:lnTo>
                  <a:lnTo>
                    <a:pt x="667794" y="275844"/>
                  </a:lnTo>
                  <a:lnTo>
                    <a:pt x="653315" y="309943"/>
                  </a:lnTo>
                  <a:cubicBezTo>
                    <a:pt x="640647" y="339661"/>
                    <a:pt x="606453" y="353473"/>
                    <a:pt x="576925" y="340804"/>
                  </a:cubicBezTo>
                  <a:close/>
                </a:path>
              </a:pathLst>
            </a:custGeom>
            <a:solidFill>
              <a:srgbClr val="191B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705;p48"/>
            <p:cNvSpPr/>
            <p:nvPr/>
          </p:nvSpPr>
          <p:spPr>
            <a:xfrm>
              <a:off x="8960512" y="3986271"/>
              <a:ext cx="76843" cy="41396"/>
            </a:xfrm>
            <a:custGeom>
              <a:avLst/>
              <a:gdLst/>
              <a:ahLst/>
              <a:cxnLst/>
              <a:rect l="l" t="t" r="r" b="b"/>
              <a:pathLst>
                <a:path w="76843" h="41396" extrusionOk="0">
                  <a:moveTo>
                    <a:pt x="66235" y="40803"/>
                  </a:moveTo>
                  <a:lnTo>
                    <a:pt x="4608" y="14609"/>
                  </a:lnTo>
                  <a:cubicBezTo>
                    <a:pt x="703" y="12990"/>
                    <a:pt x="-1012" y="8513"/>
                    <a:pt x="607" y="4608"/>
                  </a:cubicBezTo>
                  <a:lnTo>
                    <a:pt x="607" y="4608"/>
                  </a:lnTo>
                  <a:cubicBezTo>
                    <a:pt x="2227" y="702"/>
                    <a:pt x="6703" y="-1012"/>
                    <a:pt x="10609" y="607"/>
                  </a:cubicBezTo>
                  <a:lnTo>
                    <a:pt x="72235" y="26801"/>
                  </a:lnTo>
                  <a:cubicBezTo>
                    <a:pt x="76141" y="28420"/>
                    <a:pt x="77855" y="32897"/>
                    <a:pt x="76236" y="36802"/>
                  </a:cubicBezTo>
                  <a:lnTo>
                    <a:pt x="76236" y="36802"/>
                  </a:lnTo>
                  <a:cubicBezTo>
                    <a:pt x="74617" y="40612"/>
                    <a:pt x="70140" y="42422"/>
                    <a:pt x="66235" y="40803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706;p48"/>
            <p:cNvSpPr/>
            <p:nvPr/>
          </p:nvSpPr>
          <p:spPr>
            <a:xfrm>
              <a:off x="8956937" y="3916116"/>
              <a:ext cx="114663" cy="101804"/>
            </a:xfrm>
            <a:custGeom>
              <a:avLst/>
              <a:gdLst/>
              <a:ahLst/>
              <a:cxnLst/>
              <a:rect l="l" t="t" r="r" b="b"/>
              <a:pathLst>
                <a:path w="114663" h="101804" extrusionOk="0">
                  <a:moveTo>
                    <a:pt x="77429" y="100861"/>
                  </a:moveTo>
                  <a:lnTo>
                    <a:pt x="7421" y="71048"/>
                  </a:lnTo>
                  <a:cubicBezTo>
                    <a:pt x="1229" y="68381"/>
                    <a:pt x="-1628" y="61237"/>
                    <a:pt x="944" y="55046"/>
                  </a:cubicBezTo>
                  <a:lnTo>
                    <a:pt x="21232" y="7421"/>
                  </a:lnTo>
                  <a:cubicBezTo>
                    <a:pt x="23899" y="1229"/>
                    <a:pt x="31043" y="-1628"/>
                    <a:pt x="37234" y="944"/>
                  </a:cubicBezTo>
                  <a:lnTo>
                    <a:pt x="107243" y="30757"/>
                  </a:lnTo>
                  <a:cubicBezTo>
                    <a:pt x="113434" y="33424"/>
                    <a:pt x="116291" y="40568"/>
                    <a:pt x="113720" y="46759"/>
                  </a:cubicBezTo>
                  <a:lnTo>
                    <a:pt x="93431" y="94384"/>
                  </a:lnTo>
                  <a:cubicBezTo>
                    <a:pt x="90764" y="100575"/>
                    <a:pt x="83621" y="103433"/>
                    <a:pt x="77429" y="100861"/>
                  </a:cubicBezTo>
                  <a:close/>
                </a:path>
              </a:pathLst>
            </a:custGeom>
            <a:solidFill>
              <a:srgbClr val="DCDB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707;p48"/>
            <p:cNvSpPr/>
            <p:nvPr/>
          </p:nvSpPr>
          <p:spPr>
            <a:xfrm>
              <a:off x="8973656" y="3909023"/>
              <a:ext cx="110371" cy="55684"/>
            </a:xfrm>
            <a:custGeom>
              <a:avLst/>
              <a:gdLst/>
              <a:ahLst/>
              <a:cxnLst/>
              <a:rect l="l" t="t" r="r" b="b"/>
              <a:pathLst>
                <a:path w="110371" h="55684" extrusionOk="0">
                  <a:moveTo>
                    <a:pt x="99763" y="55090"/>
                  </a:moveTo>
                  <a:lnTo>
                    <a:pt x="4608" y="14609"/>
                  </a:lnTo>
                  <a:cubicBezTo>
                    <a:pt x="703" y="12990"/>
                    <a:pt x="-1012" y="8513"/>
                    <a:pt x="607" y="4608"/>
                  </a:cubicBezTo>
                  <a:lnTo>
                    <a:pt x="607" y="4608"/>
                  </a:lnTo>
                  <a:cubicBezTo>
                    <a:pt x="2227" y="703"/>
                    <a:pt x="6703" y="-1012"/>
                    <a:pt x="10609" y="607"/>
                  </a:cubicBezTo>
                  <a:lnTo>
                    <a:pt x="105763" y="41089"/>
                  </a:lnTo>
                  <a:cubicBezTo>
                    <a:pt x="109669" y="42708"/>
                    <a:pt x="111383" y="47185"/>
                    <a:pt x="109764" y="51090"/>
                  </a:cubicBezTo>
                  <a:lnTo>
                    <a:pt x="109764" y="51090"/>
                  </a:lnTo>
                  <a:cubicBezTo>
                    <a:pt x="108049" y="54900"/>
                    <a:pt x="103573" y="56710"/>
                    <a:pt x="99763" y="55090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708;p48"/>
            <p:cNvSpPr/>
            <p:nvPr/>
          </p:nvSpPr>
          <p:spPr>
            <a:xfrm>
              <a:off x="8969891" y="3838964"/>
              <a:ext cx="148191" cy="116093"/>
            </a:xfrm>
            <a:custGeom>
              <a:avLst/>
              <a:gdLst/>
              <a:ahLst/>
              <a:cxnLst/>
              <a:rect l="l" t="t" r="r" b="b"/>
              <a:pathLst>
                <a:path w="148191" h="116093" extrusionOk="0">
                  <a:moveTo>
                    <a:pt x="111053" y="115148"/>
                  </a:moveTo>
                  <a:lnTo>
                    <a:pt x="7421" y="71048"/>
                  </a:lnTo>
                  <a:cubicBezTo>
                    <a:pt x="1229" y="68381"/>
                    <a:pt x="-1628" y="61237"/>
                    <a:pt x="944" y="55046"/>
                  </a:cubicBezTo>
                  <a:lnTo>
                    <a:pt x="21232" y="7421"/>
                  </a:lnTo>
                  <a:cubicBezTo>
                    <a:pt x="23899" y="1229"/>
                    <a:pt x="31043" y="-1628"/>
                    <a:pt x="37234" y="944"/>
                  </a:cubicBezTo>
                  <a:lnTo>
                    <a:pt x="140771" y="45140"/>
                  </a:lnTo>
                  <a:cubicBezTo>
                    <a:pt x="146962" y="47807"/>
                    <a:pt x="149819" y="54950"/>
                    <a:pt x="147248" y="61142"/>
                  </a:cubicBezTo>
                  <a:lnTo>
                    <a:pt x="126959" y="108767"/>
                  </a:lnTo>
                  <a:cubicBezTo>
                    <a:pt x="124388" y="114863"/>
                    <a:pt x="117244" y="117720"/>
                    <a:pt x="111053" y="115148"/>
                  </a:cubicBezTo>
                  <a:close/>
                </a:path>
              </a:pathLst>
            </a:custGeom>
            <a:solidFill>
              <a:srgbClr val="B4B4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709;p48"/>
            <p:cNvSpPr/>
            <p:nvPr/>
          </p:nvSpPr>
          <p:spPr>
            <a:xfrm>
              <a:off x="8973987" y="3771051"/>
              <a:ext cx="190291" cy="133903"/>
            </a:xfrm>
            <a:custGeom>
              <a:avLst/>
              <a:gdLst/>
              <a:ahLst/>
              <a:cxnLst/>
              <a:rect l="l" t="t" r="r" b="b"/>
              <a:pathLst>
                <a:path w="190291" h="133903" extrusionOk="0">
                  <a:moveTo>
                    <a:pt x="153058" y="132960"/>
                  </a:moveTo>
                  <a:lnTo>
                    <a:pt x="7421" y="71048"/>
                  </a:lnTo>
                  <a:cubicBezTo>
                    <a:pt x="1229" y="68381"/>
                    <a:pt x="-1628" y="61237"/>
                    <a:pt x="944" y="55046"/>
                  </a:cubicBezTo>
                  <a:lnTo>
                    <a:pt x="21232" y="7421"/>
                  </a:lnTo>
                  <a:cubicBezTo>
                    <a:pt x="23899" y="1229"/>
                    <a:pt x="31043" y="-1628"/>
                    <a:pt x="37234" y="944"/>
                  </a:cubicBezTo>
                  <a:lnTo>
                    <a:pt x="182871" y="62856"/>
                  </a:lnTo>
                  <a:cubicBezTo>
                    <a:pt x="189062" y="65523"/>
                    <a:pt x="191920" y="72667"/>
                    <a:pt x="189348" y="78858"/>
                  </a:cubicBezTo>
                  <a:lnTo>
                    <a:pt x="169060" y="126483"/>
                  </a:lnTo>
                  <a:cubicBezTo>
                    <a:pt x="166393" y="132674"/>
                    <a:pt x="159249" y="135532"/>
                    <a:pt x="153058" y="132960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710;p48"/>
            <p:cNvSpPr/>
            <p:nvPr/>
          </p:nvSpPr>
          <p:spPr>
            <a:xfrm>
              <a:off x="8329612" y="4900516"/>
              <a:ext cx="1371600" cy="180975"/>
            </a:xfrm>
            <a:custGeom>
              <a:avLst/>
              <a:gdLst/>
              <a:ahLst/>
              <a:cxnLst/>
              <a:rect l="l" t="t" r="r" b="b"/>
              <a:pathLst>
                <a:path w="1371600" h="180975" extrusionOk="0">
                  <a:moveTo>
                    <a:pt x="1281113" y="180975"/>
                  </a:moveTo>
                  <a:lnTo>
                    <a:pt x="90488" y="180975"/>
                  </a:lnTo>
                  <a:cubicBezTo>
                    <a:pt x="40767" y="180975"/>
                    <a:pt x="0" y="140303"/>
                    <a:pt x="0" y="90488"/>
                  </a:cubicBezTo>
                  <a:lnTo>
                    <a:pt x="0" y="90488"/>
                  </a:lnTo>
                  <a:cubicBezTo>
                    <a:pt x="0" y="40672"/>
                    <a:pt x="40672" y="0"/>
                    <a:pt x="90488" y="0"/>
                  </a:cubicBezTo>
                  <a:lnTo>
                    <a:pt x="1281113" y="0"/>
                  </a:lnTo>
                  <a:cubicBezTo>
                    <a:pt x="1330833" y="0"/>
                    <a:pt x="1371600" y="40672"/>
                    <a:pt x="1371600" y="90488"/>
                  </a:cubicBezTo>
                  <a:lnTo>
                    <a:pt x="1371600" y="90488"/>
                  </a:lnTo>
                  <a:cubicBezTo>
                    <a:pt x="1371600" y="140303"/>
                    <a:pt x="1330928" y="180975"/>
                    <a:pt x="1281113" y="180975"/>
                  </a:cubicBezTo>
                  <a:close/>
                </a:path>
              </a:pathLst>
            </a:custGeom>
            <a:solidFill>
              <a:srgbClr val="646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711;p48"/>
            <p:cNvSpPr/>
            <p:nvPr/>
          </p:nvSpPr>
          <p:spPr>
            <a:xfrm>
              <a:off x="8243887" y="6176866"/>
              <a:ext cx="2505075" cy="180975"/>
            </a:xfrm>
            <a:custGeom>
              <a:avLst/>
              <a:gdLst/>
              <a:ahLst/>
              <a:cxnLst/>
              <a:rect l="l" t="t" r="r" b="b"/>
              <a:pathLst>
                <a:path w="2505075" h="180975" extrusionOk="0">
                  <a:moveTo>
                    <a:pt x="2505075" y="180975"/>
                  </a:moveTo>
                  <a:lnTo>
                    <a:pt x="0" y="180975"/>
                  </a:lnTo>
                  <a:lnTo>
                    <a:pt x="0" y="162973"/>
                  </a:lnTo>
                  <a:cubicBezTo>
                    <a:pt x="0" y="73343"/>
                    <a:pt x="73343" y="0"/>
                    <a:pt x="162973" y="0"/>
                  </a:cubicBezTo>
                  <a:lnTo>
                    <a:pt x="2342102" y="0"/>
                  </a:lnTo>
                  <a:cubicBezTo>
                    <a:pt x="2431733" y="0"/>
                    <a:pt x="2505075" y="73343"/>
                    <a:pt x="2505075" y="162973"/>
                  </a:cubicBezTo>
                  <a:lnTo>
                    <a:pt x="2505075" y="18097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712;p48"/>
            <p:cNvSpPr/>
            <p:nvPr/>
          </p:nvSpPr>
          <p:spPr>
            <a:xfrm>
              <a:off x="9577387" y="5462491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 extrusionOk="0">
                  <a:moveTo>
                    <a:pt x="428625" y="214312"/>
                  </a:moveTo>
                  <a:cubicBezTo>
                    <a:pt x="428625" y="332674"/>
                    <a:pt x="332674" y="428625"/>
                    <a:pt x="214313" y="428625"/>
                  </a:cubicBezTo>
                  <a:cubicBezTo>
                    <a:pt x="95951" y="428625"/>
                    <a:pt x="0" y="332674"/>
                    <a:pt x="0" y="214312"/>
                  </a:cubicBezTo>
                  <a:cubicBezTo>
                    <a:pt x="0" y="95951"/>
                    <a:pt x="95951" y="0"/>
                    <a:pt x="214313" y="0"/>
                  </a:cubicBezTo>
                  <a:cubicBezTo>
                    <a:pt x="332674" y="0"/>
                    <a:pt x="428625" y="95951"/>
                    <a:pt x="428625" y="214312"/>
                  </a:cubicBezTo>
                  <a:close/>
                </a:path>
              </a:pathLst>
            </a:custGeom>
            <a:solidFill>
              <a:srgbClr val="625F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713;p48"/>
            <p:cNvSpPr/>
            <p:nvPr/>
          </p:nvSpPr>
          <p:spPr>
            <a:xfrm>
              <a:off x="9682162" y="5567266"/>
              <a:ext cx="219075" cy="219075"/>
            </a:xfrm>
            <a:custGeom>
              <a:avLst/>
              <a:gdLst/>
              <a:ahLst/>
              <a:cxnLst/>
              <a:rect l="l" t="t" r="r" b="b"/>
              <a:pathLst>
                <a:path w="219075" h="219075" extrusionOk="0">
                  <a:moveTo>
                    <a:pt x="219075" y="109537"/>
                  </a:moveTo>
                  <a:cubicBezTo>
                    <a:pt x="219075" y="170033"/>
                    <a:pt x="170033" y="219075"/>
                    <a:pt x="109538" y="219075"/>
                  </a:cubicBezTo>
                  <a:cubicBezTo>
                    <a:pt x="49042" y="219075"/>
                    <a:pt x="0" y="170033"/>
                    <a:pt x="0" y="109537"/>
                  </a:cubicBezTo>
                  <a:cubicBezTo>
                    <a:pt x="0" y="49041"/>
                    <a:pt x="49042" y="0"/>
                    <a:pt x="109538" y="0"/>
                  </a:cubicBezTo>
                  <a:cubicBezTo>
                    <a:pt x="170033" y="0"/>
                    <a:pt x="219075" y="49041"/>
                    <a:pt x="219075" y="109537"/>
                  </a:cubicBezTo>
                  <a:close/>
                </a:path>
              </a:pathLst>
            </a:custGeom>
            <a:solidFill>
              <a:srgbClr val="3730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2" b="26872"/>
          <a:stretch/>
        </p:blipFill>
        <p:spPr>
          <a:xfrm>
            <a:off x="1549225" y="715713"/>
            <a:ext cx="6074293" cy="135373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24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781"/>
            <a:ext cx="4714991" cy="314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39" y="2138537"/>
            <a:ext cx="4750861" cy="3167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59886" y="1255676"/>
            <a:ext cx="4472700" cy="420600"/>
          </a:xfrm>
        </p:spPr>
        <p:txBody>
          <a:bodyPr/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وندل بری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325689" y="219968"/>
            <a:ext cx="4472700" cy="1663800"/>
          </a:xfrm>
        </p:spPr>
        <p:txBody>
          <a:bodyPr/>
          <a:lstStyle/>
          <a:p>
            <a:r>
              <a:rPr lang="fa-IR" i="1" dirty="0">
                <a:cs typeface="B Mitra" panose="00000400000000000000" pitchFamily="2" charset="-78"/>
              </a:rPr>
              <a:t>زمین وجه اشتراک ماست پس باید آن را نجات دهیم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412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6"/>
          <p:cNvSpPr txBox="1">
            <a:spLocks noGrp="1"/>
          </p:cNvSpPr>
          <p:nvPr>
            <p:ph type="title"/>
          </p:nvPr>
        </p:nvSpPr>
        <p:spPr>
          <a:xfrm>
            <a:off x="407100" y="457200"/>
            <a:ext cx="83298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تاثیرات متقابل کود زیستی ریزوباکتری و گیاه</a:t>
            </a:r>
            <a:endParaRPr sz="3600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grpSp>
        <p:nvGrpSpPr>
          <p:cNvPr id="644" name="Google Shape;644;p26"/>
          <p:cNvGrpSpPr/>
          <p:nvPr/>
        </p:nvGrpSpPr>
        <p:grpSpPr>
          <a:xfrm>
            <a:off x="6659937" y="1036317"/>
            <a:ext cx="2381934" cy="1669875"/>
            <a:chOff x="1624275" y="990050"/>
            <a:chExt cx="3662750" cy="3664775"/>
          </a:xfrm>
        </p:grpSpPr>
        <p:sp>
          <p:nvSpPr>
            <p:cNvPr id="645" name="Google Shape;645;p26"/>
            <p:cNvSpPr/>
            <p:nvPr/>
          </p:nvSpPr>
          <p:spPr>
            <a:xfrm>
              <a:off x="1624275" y="3423025"/>
              <a:ext cx="3662750" cy="1231800"/>
            </a:xfrm>
            <a:custGeom>
              <a:avLst/>
              <a:gdLst/>
              <a:ahLst/>
              <a:cxnLst/>
              <a:rect l="l" t="t" r="r" b="b"/>
              <a:pathLst>
                <a:path w="146510" h="49272" extrusionOk="0">
                  <a:moveTo>
                    <a:pt x="32653" y="1"/>
                  </a:moveTo>
                  <a:cubicBezTo>
                    <a:pt x="30386" y="1"/>
                    <a:pt x="28175" y="281"/>
                    <a:pt x="26318" y="1051"/>
                  </a:cubicBezTo>
                  <a:cubicBezTo>
                    <a:pt x="25940" y="1210"/>
                    <a:pt x="25562" y="1409"/>
                    <a:pt x="25164" y="1409"/>
                  </a:cubicBezTo>
                  <a:cubicBezTo>
                    <a:pt x="25152" y="1410"/>
                    <a:pt x="25140" y="1410"/>
                    <a:pt x="25128" y="1410"/>
                  </a:cubicBezTo>
                  <a:cubicBezTo>
                    <a:pt x="24409" y="1410"/>
                    <a:pt x="23819" y="830"/>
                    <a:pt x="23076" y="693"/>
                  </a:cubicBezTo>
                  <a:cubicBezTo>
                    <a:pt x="22947" y="666"/>
                    <a:pt x="22818" y="655"/>
                    <a:pt x="22688" y="655"/>
                  </a:cubicBezTo>
                  <a:cubicBezTo>
                    <a:pt x="22154" y="655"/>
                    <a:pt x="21607" y="844"/>
                    <a:pt x="21047" y="892"/>
                  </a:cubicBezTo>
                  <a:cubicBezTo>
                    <a:pt x="21013" y="893"/>
                    <a:pt x="20980" y="894"/>
                    <a:pt x="20946" y="894"/>
                  </a:cubicBezTo>
                  <a:cubicBezTo>
                    <a:pt x="20262" y="894"/>
                    <a:pt x="19562" y="706"/>
                    <a:pt x="18898" y="554"/>
                  </a:cubicBezTo>
                  <a:cubicBezTo>
                    <a:pt x="18347" y="456"/>
                    <a:pt x="17785" y="407"/>
                    <a:pt x="17224" y="407"/>
                  </a:cubicBezTo>
                  <a:cubicBezTo>
                    <a:pt x="15840" y="407"/>
                    <a:pt x="14454" y="707"/>
                    <a:pt x="13209" y="1330"/>
                  </a:cubicBezTo>
                  <a:cubicBezTo>
                    <a:pt x="12871" y="1489"/>
                    <a:pt x="12513" y="1688"/>
                    <a:pt x="12135" y="1728"/>
                  </a:cubicBezTo>
                  <a:cubicBezTo>
                    <a:pt x="12053" y="1744"/>
                    <a:pt x="11971" y="1750"/>
                    <a:pt x="11887" y="1750"/>
                  </a:cubicBezTo>
                  <a:cubicBezTo>
                    <a:pt x="11663" y="1750"/>
                    <a:pt x="11431" y="1708"/>
                    <a:pt x="11200" y="1708"/>
                  </a:cubicBezTo>
                  <a:cubicBezTo>
                    <a:pt x="10305" y="1708"/>
                    <a:pt x="9449" y="2324"/>
                    <a:pt x="9191" y="3180"/>
                  </a:cubicBezTo>
                  <a:cubicBezTo>
                    <a:pt x="8654" y="2285"/>
                    <a:pt x="7599" y="1827"/>
                    <a:pt x="6625" y="1429"/>
                  </a:cubicBezTo>
                  <a:cubicBezTo>
                    <a:pt x="6008" y="1210"/>
                    <a:pt x="5371" y="952"/>
                    <a:pt x="4715" y="952"/>
                  </a:cubicBezTo>
                  <a:cubicBezTo>
                    <a:pt x="4516" y="952"/>
                    <a:pt x="4317" y="978"/>
                    <a:pt x="4124" y="978"/>
                  </a:cubicBezTo>
                  <a:cubicBezTo>
                    <a:pt x="4027" y="978"/>
                    <a:pt x="3932" y="972"/>
                    <a:pt x="3840" y="952"/>
                  </a:cubicBezTo>
                  <a:cubicBezTo>
                    <a:pt x="3561" y="912"/>
                    <a:pt x="3322" y="773"/>
                    <a:pt x="3064" y="634"/>
                  </a:cubicBezTo>
                  <a:cubicBezTo>
                    <a:pt x="2642" y="434"/>
                    <a:pt x="1862" y="201"/>
                    <a:pt x="1198" y="201"/>
                  </a:cubicBezTo>
                  <a:cubicBezTo>
                    <a:pt x="734" y="201"/>
                    <a:pt x="328" y="315"/>
                    <a:pt x="140" y="634"/>
                  </a:cubicBezTo>
                  <a:cubicBezTo>
                    <a:pt x="60" y="773"/>
                    <a:pt x="159" y="1031"/>
                    <a:pt x="140" y="1171"/>
                  </a:cubicBezTo>
                  <a:cubicBezTo>
                    <a:pt x="0" y="1728"/>
                    <a:pt x="140" y="2484"/>
                    <a:pt x="140" y="3061"/>
                  </a:cubicBezTo>
                  <a:lnTo>
                    <a:pt x="140" y="9466"/>
                  </a:lnTo>
                  <a:lnTo>
                    <a:pt x="140" y="34670"/>
                  </a:lnTo>
                  <a:cubicBezTo>
                    <a:pt x="140" y="39564"/>
                    <a:pt x="60" y="44398"/>
                    <a:pt x="60" y="49271"/>
                  </a:cubicBezTo>
                  <a:lnTo>
                    <a:pt x="146510" y="49271"/>
                  </a:lnTo>
                  <a:lnTo>
                    <a:pt x="146510" y="335"/>
                  </a:lnTo>
                  <a:lnTo>
                    <a:pt x="144918" y="335"/>
                  </a:lnTo>
                  <a:cubicBezTo>
                    <a:pt x="142119" y="335"/>
                    <a:pt x="139248" y="175"/>
                    <a:pt x="136388" y="175"/>
                  </a:cubicBezTo>
                  <a:cubicBezTo>
                    <a:pt x="134004" y="175"/>
                    <a:pt x="131626" y="286"/>
                    <a:pt x="129303" y="693"/>
                  </a:cubicBezTo>
                  <a:cubicBezTo>
                    <a:pt x="128184" y="889"/>
                    <a:pt x="127049" y="1163"/>
                    <a:pt x="125898" y="1163"/>
                  </a:cubicBezTo>
                  <a:cubicBezTo>
                    <a:pt x="125760" y="1163"/>
                    <a:pt x="125622" y="1159"/>
                    <a:pt x="125483" y="1151"/>
                  </a:cubicBezTo>
                  <a:cubicBezTo>
                    <a:pt x="123971" y="1091"/>
                    <a:pt x="122519" y="455"/>
                    <a:pt x="121007" y="236"/>
                  </a:cubicBezTo>
                  <a:cubicBezTo>
                    <a:pt x="120656" y="190"/>
                    <a:pt x="120302" y="168"/>
                    <a:pt x="119948" y="168"/>
                  </a:cubicBezTo>
                  <a:cubicBezTo>
                    <a:pt x="118437" y="168"/>
                    <a:pt x="116926" y="576"/>
                    <a:pt x="115636" y="1350"/>
                  </a:cubicBezTo>
                  <a:cubicBezTo>
                    <a:pt x="114883" y="871"/>
                    <a:pt x="114050" y="713"/>
                    <a:pt x="113178" y="713"/>
                  </a:cubicBezTo>
                  <a:cubicBezTo>
                    <a:pt x="111657" y="713"/>
                    <a:pt x="110018" y="1196"/>
                    <a:pt x="108475" y="1310"/>
                  </a:cubicBezTo>
                  <a:cubicBezTo>
                    <a:pt x="108255" y="1325"/>
                    <a:pt x="108036" y="1331"/>
                    <a:pt x="107816" y="1331"/>
                  </a:cubicBezTo>
                  <a:cubicBezTo>
                    <a:pt x="106864" y="1331"/>
                    <a:pt x="105915" y="1208"/>
                    <a:pt x="104994" y="1111"/>
                  </a:cubicBezTo>
                  <a:cubicBezTo>
                    <a:pt x="101711" y="733"/>
                    <a:pt x="98409" y="494"/>
                    <a:pt x="95087" y="395"/>
                  </a:cubicBezTo>
                  <a:cubicBezTo>
                    <a:pt x="94726" y="383"/>
                    <a:pt x="94359" y="374"/>
                    <a:pt x="93990" y="374"/>
                  </a:cubicBezTo>
                  <a:cubicBezTo>
                    <a:pt x="91962" y="374"/>
                    <a:pt x="89872" y="631"/>
                    <a:pt x="88324" y="1927"/>
                  </a:cubicBezTo>
                  <a:cubicBezTo>
                    <a:pt x="84882" y="1031"/>
                    <a:pt x="81321" y="494"/>
                    <a:pt x="77741" y="236"/>
                  </a:cubicBezTo>
                  <a:cubicBezTo>
                    <a:pt x="76245" y="140"/>
                    <a:pt x="74745" y="102"/>
                    <a:pt x="73244" y="102"/>
                  </a:cubicBezTo>
                  <a:cubicBezTo>
                    <a:pt x="70073" y="102"/>
                    <a:pt x="66896" y="273"/>
                    <a:pt x="63736" y="435"/>
                  </a:cubicBezTo>
                  <a:cubicBezTo>
                    <a:pt x="61031" y="594"/>
                    <a:pt x="58186" y="554"/>
                    <a:pt x="55541" y="1191"/>
                  </a:cubicBezTo>
                  <a:cubicBezTo>
                    <a:pt x="55242" y="1270"/>
                    <a:pt x="54904" y="1330"/>
                    <a:pt x="54586" y="1330"/>
                  </a:cubicBezTo>
                  <a:cubicBezTo>
                    <a:pt x="54168" y="1330"/>
                    <a:pt x="53790" y="1171"/>
                    <a:pt x="53412" y="1012"/>
                  </a:cubicBezTo>
                  <a:cubicBezTo>
                    <a:pt x="51882" y="403"/>
                    <a:pt x="50226" y="139"/>
                    <a:pt x="48561" y="139"/>
                  </a:cubicBezTo>
                  <a:cubicBezTo>
                    <a:pt x="46849" y="139"/>
                    <a:pt x="45129" y="418"/>
                    <a:pt x="43525" y="892"/>
                  </a:cubicBezTo>
                  <a:cubicBezTo>
                    <a:pt x="43247" y="952"/>
                    <a:pt x="42949" y="1091"/>
                    <a:pt x="42650" y="1111"/>
                  </a:cubicBezTo>
                  <a:cubicBezTo>
                    <a:pt x="42539" y="1131"/>
                    <a:pt x="42425" y="1140"/>
                    <a:pt x="42309" y="1140"/>
                  </a:cubicBezTo>
                  <a:cubicBezTo>
                    <a:pt x="41971" y="1140"/>
                    <a:pt x="41619" y="1066"/>
                    <a:pt x="41278" y="992"/>
                  </a:cubicBezTo>
                  <a:cubicBezTo>
                    <a:pt x="38761" y="493"/>
                    <a:pt x="35657" y="1"/>
                    <a:pt x="32653" y="1"/>
                  </a:cubicBezTo>
                  <a:close/>
                </a:path>
              </a:pathLst>
            </a:custGeom>
            <a:solidFill>
              <a:srgbClr val="CAD3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555875" y="3555025"/>
              <a:ext cx="788625" cy="821300"/>
            </a:xfrm>
            <a:custGeom>
              <a:avLst/>
              <a:gdLst/>
              <a:ahLst/>
              <a:cxnLst/>
              <a:rect l="l" t="t" r="r" b="b"/>
              <a:pathLst>
                <a:path w="31545" h="32852" extrusionOk="0">
                  <a:moveTo>
                    <a:pt x="27011" y="0"/>
                  </a:moveTo>
                  <a:cubicBezTo>
                    <a:pt x="25798" y="0"/>
                    <a:pt x="24497" y="751"/>
                    <a:pt x="23409" y="1182"/>
                  </a:cubicBezTo>
                  <a:cubicBezTo>
                    <a:pt x="21698" y="1819"/>
                    <a:pt x="20703" y="3271"/>
                    <a:pt x="19092" y="4027"/>
                  </a:cubicBezTo>
                  <a:cubicBezTo>
                    <a:pt x="18277" y="4445"/>
                    <a:pt x="17322" y="4484"/>
                    <a:pt x="16526" y="4942"/>
                  </a:cubicBezTo>
                  <a:cubicBezTo>
                    <a:pt x="15412" y="5559"/>
                    <a:pt x="14815" y="6832"/>
                    <a:pt x="13920" y="7747"/>
                  </a:cubicBezTo>
                  <a:cubicBezTo>
                    <a:pt x="13403" y="8284"/>
                    <a:pt x="12746" y="8741"/>
                    <a:pt x="12150" y="9199"/>
                  </a:cubicBezTo>
                  <a:cubicBezTo>
                    <a:pt x="9146" y="11546"/>
                    <a:pt x="6938" y="14829"/>
                    <a:pt x="5466" y="18350"/>
                  </a:cubicBezTo>
                  <a:cubicBezTo>
                    <a:pt x="5008" y="19404"/>
                    <a:pt x="4650" y="20498"/>
                    <a:pt x="3994" y="21433"/>
                  </a:cubicBezTo>
                  <a:cubicBezTo>
                    <a:pt x="3357" y="22388"/>
                    <a:pt x="2482" y="23124"/>
                    <a:pt x="1825" y="24059"/>
                  </a:cubicBezTo>
                  <a:cubicBezTo>
                    <a:pt x="102" y="26452"/>
                    <a:pt x="1" y="29619"/>
                    <a:pt x="599" y="32514"/>
                  </a:cubicBezTo>
                  <a:lnTo>
                    <a:pt x="599" y="32514"/>
                  </a:lnTo>
                  <a:cubicBezTo>
                    <a:pt x="414" y="31324"/>
                    <a:pt x="962" y="30022"/>
                    <a:pt x="1925" y="29350"/>
                  </a:cubicBezTo>
                  <a:cubicBezTo>
                    <a:pt x="3198" y="28475"/>
                    <a:pt x="4849" y="28594"/>
                    <a:pt x="6361" y="28376"/>
                  </a:cubicBezTo>
                  <a:cubicBezTo>
                    <a:pt x="10717" y="27759"/>
                    <a:pt x="14020" y="24317"/>
                    <a:pt x="16984" y="21075"/>
                  </a:cubicBezTo>
                  <a:cubicBezTo>
                    <a:pt x="18794" y="19046"/>
                    <a:pt x="20624" y="17037"/>
                    <a:pt x="22096" y="14769"/>
                  </a:cubicBezTo>
                  <a:cubicBezTo>
                    <a:pt x="22693" y="13854"/>
                    <a:pt x="23250" y="12879"/>
                    <a:pt x="23946" y="12024"/>
                  </a:cubicBezTo>
                  <a:cubicBezTo>
                    <a:pt x="25259" y="10393"/>
                    <a:pt x="27129" y="9259"/>
                    <a:pt x="28541" y="7707"/>
                  </a:cubicBezTo>
                  <a:cubicBezTo>
                    <a:pt x="30630" y="5479"/>
                    <a:pt x="31545" y="386"/>
                    <a:pt x="27228" y="9"/>
                  </a:cubicBezTo>
                  <a:cubicBezTo>
                    <a:pt x="27156" y="3"/>
                    <a:pt x="27084" y="0"/>
                    <a:pt x="27011" y="0"/>
                  </a:cubicBezTo>
                  <a:close/>
                  <a:moveTo>
                    <a:pt x="599" y="32514"/>
                  </a:moveTo>
                  <a:cubicBezTo>
                    <a:pt x="616" y="32628"/>
                    <a:pt x="640" y="32740"/>
                    <a:pt x="672" y="32851"/>
                  </a:cubicBezTo>
                  <a:cubicBezTo>
                    <a:pt x="646" y="32739"/>
                    <a:pt x="622" y="32627"/>
                    <a:pt x="599" y="32514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3473800" y="3519700"/>
              <a:ext cx="1061275" cy="489075"/>
            </a:xfrm>
            <a:custGeom>
              <a:avLst/>
              <a:gdLst/>
              <a:ahLst/>
              <a:cxnLst/>
              <a:rect l="l" t="t" r="r" b="b"/>
              <a:pathLst>
                <a:path w="42451" h="19563" extrusionOk="0">
                  <a:moveTo>
                    <a:pt x="5927" y="1"/>
                  </a:moveTo>
                  <a:cubicBezTo>
                    <a:pt x="5828" y="1"/>
                    <a:pt x="5729" y="3"/>
                    <a:pt x="5630" y="9"/>
                  </a:cubicBezTo>
                  <a:cubicBezTo>
                    <a:pt x="4257" y="89"/>
                    <a:pt x="1313" y="1720"/>
                    <a:pt x="676" y="2953"/>
                  </a:cubicBezTo>
                  <a:cubicBezTo>
                    <a:pt x="0" y="4386"/>
                    <a:pt x="1174" y="6076"/>
                    <a:pt x="2586" y="6793"/>
                  </a:cubicBezTo>
                  <a:cubicBezTo>
                    <a:pt x="3998" y="7509"/>
                    <a:pt x="5650" y="7688"/>
                    <a:pt x="7042" y="8424"/>
                  </a:cubicBezTo>
                  <a:cubicBezTo>
                    <a:pt x="8574" y="9259"/>
                    <a:pt x="9668" y="10711"/>
                    <a:pt x="11140" y="11666"/>
                  </a:cubicBezTo>
                  <a:cubicBezTo>
                    <a:pt x="13388" y="13079"/>
                    <a:pt x="16014" y="12701"/>
                    <a:pt x="18301" y="13656"/>
                  </a:cubicBezTo>
                  <a:cubicBezTo>
                    <a:pt x="21106" y="14789"/>
                    <a:pt x="23394" y="16620"/>
                    <a:pt x="26437" y="17316"/>
                  </a:cubicBezTo>
                  <a:cubicBezTo>
                    <a:pt x="28108" y="17714"/>
                    <a:pt x="29819" y="17813"/>
                    <a:pt x="31510" y="18131"/>
                  </a:cubicBezTo>
                  <a:cubicBezTo>
                    <a:pt x="34070" y="18618"/>
                    <a:pt x="36736" y="19562"/>
                    <a:pt x="39272" y="19562"/>
                  </a:cubicBezTo>
                  <a:cubicBezTo>
                    <a:pt x="40362" y="19562"/>
                    <a:pt x="41428" y="19388"/>
                    <a:pt x="42451" y="18927"/>
                  </a:cubicBezTo>
                  <a:cubicBezTo>
                    <a:pt x="40939" y="18669"/>
                    <a:pt x="39865" y="17236"/>
                    <a:pt x="39288" y="15784"/>
                  </a:cubicBezTo>
                  <a:cubicBezTo>
                    <a:pt x="38691" y="14352"/>
                    <a:pt x="38393" y="12760"/>
                    <a:pt x="37478" y="11507"/>
                  </a:cubicBezTo>
                  <a:cubicBezTo>
                    <a:pt x="36463" y="10095"/>
                    <a:pt x="34792" y="9299"/>
                    <a:pt x="33201" y="8563"/>
                  </a:cubicBezTo>
                  <a:cubicBezTo>
                    <a:pt x="30893" y="7489"/>
                    <a:pt x="28526" y="6395"/>
                    <a:pt x="26020" y="5877"/>
                  </a:cubicBezTo>
                  <a:cubicBezTo>
                    <a:pt x="24269" y="5519"/>
                    <a:pt x="22479" y="5440"/>
                    <a:pt x="20788" y="4903"/>
                  </a:cubicBezTo>
                  <a:cubicBezTo>
                    <a:pt x="18262" y="4087"/>
                    <a:pt x="16829" y="1998"/>
                    <a:pt x="14581" y="845"/>
                  </a:cubicBezTo>
                  <a:cubicBezTo>
                    <a:pt x="13612" y="360"/>
                    <a:pt x="12555" y="266"/>
                    <a:pt x="11480" y="266"/>
                  </a:cubicBezTo>
                  <a:cubicBezTo>
                    <a:pt x="10800" y="266"/>
                    <a:pt x="10113" y="303"/>
                    <a:pt x="9436" y="303"/>
                  </a:cubicBezTo>
                  <a:cubicBezTo>
                    <a:pt x="9207" y="303"/>
                    <a:pt x="8979" y="299"/>
                    <a:pt x="8753" y="288"/>
                  </a:cubicBezTo>
                  <a:cubicBezTo>
                    <a:pt x="7818" y="234"/>
                    <a:pt x="6866" y="1"/>
                    <a:pt x="5927" y="1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288675" y="1989700"/>
              <a:ext cx="1710300" cy="2611900"/>
            </a:xfrm>
            <a:custGeom>
              <a:avLst/>
              <a:gdLst/>
              <a:ahLst/>
              <a:cxnLst/>
              <a:rect l="l" t="t" r="r" b="b"/>
              <a:pathLst>
                <a:path w="68412" h="104476" extrusionOk="0">
                  <a:moveTo>
                    <a:pt x="68260" y="1"/>
                  </a:moveTo>
                  <a:cubicBezTo>
                    <a:pt x="68160" y="1"/>
                    <a:pt x="68060" y="67"/>
                    <a:pt x="67994" y="158"/>
                  </a:cubicBezTo>
                  <a:cubicBezTo>
                    <a:pt x="65885" y="3699"/>
                    <a:pt x="64572" y="7678"/>
                    <a:pt x="64175" y="11776"/>
                  </a:cubicBezTo>
                  <a:cubicBezTo>
                    <a:pt x="64115" y="12213"/>
                    <a:pt x="64075" y="12711"/>
                    <a:pt x="63737" y="13009"/>
                  </a:cubicBezTo>
                  <a:cubicBezTo>
                    <a:pt x="63100" y="13606"/>
                    <a:pt x="63578" y="14441"/>
                    <a:pt x="63578" y="15257"/>
                  </a:cubicBezTo>
                  <a:cubicBezTo>
                    <a:pt x="63578" y="16450"/>
                    <a:pt x="63120" y="17763"/>
                    <a:pt x="62921" y="18937"/>
                  </a:cubicBezTo>
                  <a:cubicBezTo>
                    <a:pt x="62484" y="21503"/>
                    <a:pt x="62006" y="24050"/>
                    <a:pt x="61549" y="26616"/>
                  </a:cubicBezTo>
                  <a:cubicBezTo>
                    <a:pt x="61091" y="29301"/>
                    <a:pt x="60156" y="31967"/>
                    <a:pt x="59062" y="34473"/>
                  </a:cubicBezTo>
                  <a:cubicBezTo>
                    <a:pt x="58465" y="35846"/>
                    <a:pt x="57829" y="37218"/>
                    <a:pt x="57053" y="38512"/>
                  </a:cubicBezTo>
                  <a:cubicBezTo>
                    <a:pt x="56058" y="40123"/>
                    <a:pt x="54845" y="41555"/>
                    <a:pt x="53433" y="42828"/>
                  </a:cubicBezTo>
                  <a:cubicBezTo>
                    <a:pt x="52357" y="43771"/>
                    <a:pt x="51175" y="45430"/>
                    <a:pt x="49614" y="45430"/>
                  </a:cubicBezTo>
                  <a:cubicBezTo>
                    <a:pt x="49529" y="45430"/>
                    <a:pt x="49442" y="45425"/>
                    <a:pt x="49355" y="45414"/>
                  </a:cubicBezTo>
                  <a:cubicBezTo>
                    <a:pt x="49311" y="45442"/>
                    <a:pt x="49262" y="45454"/>
                    <a:pt x="49212" y="45454"/>
                  </a:cubicBezTo>
                  <a:cubicBezTo>
                    <a:pt x="49083" y="45454"/>
                    <a:pt x="48949" y="45370"/>
                    <a:pt x="48877" y="45255"/>
                  </a:cubicBezTo>
                  <a:cubicBezTo>
                    <a:pt x="48778" y="45116"/>
                    <a:pt x="48798" y="44917"/>
                    <a:pt x="48798" y="44718"/>
                  </a:cubicBezTo>
                  <a:cubicBezTo>
                    <a:pt x="48897" y="42510"/>
                    <a:pt x="48996" y="40262"/>
                    <a:pt x="49096" y="38054"/>
                  </a:cubicBezTo>
                  <a:cubicBezTo>
                    <a:pt x="49116" y="37756"/>
                    <a:pt x="49116" y="37437"/>
                    <a:pt x="48957" y="37218"/>
                  </a:cubicBezTo>
                  <a:cubicBezTo>
                    <a:pt x="48798" y="37020"/>
                    <a:pt x="48559" y="36920"/>
                    <a:pt x="48320" y="36801"/>
                  </a:cubicBezTo>
                  <a:cubicBezTo>
                    <a:pt x="47769" y="36583"/>
                    <a:pt x="47159" y="36356"/>
                    <a:pt x="46583" y="36356"/>
                  </a:cubicBezTo>
                  <a:cubicBezTo>
                    <a:pt x="46265" y="36356"/>
                    <a:pt x="45957" y="36425"/>
                    <a:pt x="45674" y="36602"/>
                  </a:cubicBezTo>
                  <a:cubicBezTo>
                    <a:pt x="45237" y="36860"/>
                    <a:pt x="44938" y="37338"/>
                    <a:pt x="44501" y="37557"/>
                  </a:cubicBezTo>
                  <a:cubicBezTo>
                    <a:pt x="44043" y="37775"/>
                    <a:pt x="43486" y="37756"/>
                    <a:pt x="43188" y="38134"/>
                  </a:cubicBezTo>
                  <a:cubicBezTo>
                    <a:pt x="42949" y="38412"/>
                    <a:pt x="42989" y="38770"/>
                    <a:pt x="42989" y="39128"/>
                  </a:cubicBezTo>
                  <a:cubicBezTo>
                    <a:pt x="43029" y="41038"/>
                    <a:pt x="42929" y="42928"/>
                    <a:pt x="42651" y="44818"/>
                  </a:cubicBezTo>
                  <a:cubicBezTo>
                    <a:pt x="42611" y="45116"/>
                    <a:pt x="42551" y="45016"/>
                    <a:pt x="42492" y="45315"/>
                  </a:cubicBezTo>
                  <a:cubicBezTo>
                    <a:pt x="42398" y="45266"/>
                    <a:pt x="42300" y="45244"/>
                    <a:pt x="42201" y="45244"/>
                  </a:cubicBezTo>
                  <a:cubicBezTo>
                    <a:pt x="41770" y="45244"/>
                    <a:pt x="41330" y="45658"/>
                    <a:pt x="41298" y="46111"/>
                  </a:cubicBezTo>
                  <a:cubicBezTo>
                    <a:pt x="41218" y="46687"/>
                    <a:pt x="41537" y="47205"/>
                    <a:pt x="41915" y="47642"/>
                  </a:cubicBezTo>
                  <a:cubicBezTo>
                    <a:pt x="42054" y="47821"/>
                    <a:pt x="42213" y="48000"/>
                    <a:pt x="42253" y="48219"/>
                  </a:cubicBezTo>
                  <a:cubicBezTo>
                    <a:pt x="42313" y="48398"/>
                    <a:pt x="42253" y="48577"/>
                    <a:pt x="42233" y="48736"/>
                  </a:cubicBezTo>
                  <a:cubicBezTo>
                    <a:pt x="42054" y="49711"/>
                    <a:pt x="41895" y="50686"/>
                    <a:pt x="41696" y="51661"/>
                  </a:cubicBezTo>
                  <a:cubicBezTo>
                    <a:pt x="41647" y="51643"/>
                    <a:pt x="41598" y="51634"/>
                    <a:pt x="41551" y="51634"/>
                  </a:cubicBezTo>
                  <a:cubicBezTo>
                    <a:pt x="41183" y="51634"/>
                    <a:pt x="40911" y="52150"/>
                    <a:pt x="41000" y="52556"/>
                  </a:cubicBezTo>
                  <a:cubicBezTo>
                    <a:pt x="41099" y="52993"/>
                    <a:pt x="41397" y="53371"/>
                    <a:pt x="41497" y="53829"/>
                  </a:cubicBezTo>
                  <a:cubicBezTo>
                    <a:pt x="41616" y="54485"/>
                    <a:pt x="41159" y="55162"/>
                    <a:pt x="40602" y="55480"/>
                  </a:cubicBezTo>
                  <a:cubicBezTo>
                    <a:pt x="40363" y="55619"/>
                    <a:pt x="40124" y="55699"/>
                    <a:pt x="39945" y="55878"/>
                  </a:cubicBezTo>
                  <a:cubicBezTo>
                    <a:pt x="39627" y="56216"/>
                    <a:pt x="39607" y="56753"/>
                    <a:pt x="39846" y="57111"/>
                  </a:cubicBezTo>
                  <a:cubicBezTo>
                    <a:pt x="40005" y="57290"/>
                    <a:pt x="40244" y="57449"/>
                    <a:pt x="40423" y="57628"/>
                  </a:cubicBezTo>
                  <a:cubicBezTo>
                    <a:pt x="40940" y="58126"/>
                    <a:pt x="41039" y="59021"/>
                    <a:pt x="40622" y="59598"/>
                  </a:cubicBezTo>
                  <a:cubicBezTo>
                    <a:pt x="40065" y="60354"/>
                    <a:pt x="39349" y="60652"/>
                    <a:pt x="38573" y="61229"/>
                  </a:cubicBezTo>
                  <a:cubicBezTo>
                    <a:pt x="38388" y="61376"/>
                    <a:pt x="38187" y="61490"/>
                    <a:pt x="37984" y="61490"/>
                  </a:cubicBezTo>
                  <a:cubicBezTo>
                    <a:pt x="37968" y="61490"/>
                    <a:pt x="37952" y="61489"/>
                    <a:pt x="37936" y="61488"/>
                  </a:cubicBezTo>
                  <a:cubicBezTo>
                    <a:pt x="37678" y="61448"/>
                    <a:pt x="37479" y="61289"/>
                    <a:pt x="37280" y="61130"/>
                  </a:cubicBezTo>
                  <a:cubicBezTo>
                    <a:pt x="36484" y="60533"/>
                    <a:pt x="35509" y="60214"/>
                    <a:pt x="34554" y="60214"/>
                  </a:cubicBezTo>
                  <a:cubicBezTo>
                    <a:pt x="34128" y="60214"/>
                    <a:pt x="33712" y="60265"/>
                    <a:pt x="33292" y="60265"/>
                  </a:cubicBezTo>
                  <a:cubicBezTo>
                    <a:pt x="33123" y="60265"/>
                    <a:pt x="32954" y="60257"/>
                    <a:pt x="32784" y="60234"/>
                  </a:cubicBezTo>
                  <a:cubicBezTo>
                    <a:pt x="32227" y="60155"/>
                    <a:pt x="31710" y="59936"/>
                    <a:pt x="31193" y="59797"/>
                  </a:cubicBezTo>
                  <a:cubicBezTo>
                    <a:pt x="30667" y="59654"/>
                    <a:pt x="30129" y="59590"/>
                    <a:pt x="29586" y="59590"/>
                  </a:cubicBezTo>
                  <a:cubicBezTo>
                    <a:pt x="28239" y="59590"/>
                    <a:pt x="26865" y="59985"/>
                    <a:pt x="25603" y="60553"/>
                  </a:cubicBezTo>
                  <a:cubicBezTo>
                    <a:pt x="23852" y="61348"/>
                    <a:pt x="22241" y="62423"/>
                    <a:pt x="20470" y="63179"/>
                  </a:cubicBezTo>
                  <a:cubicBezTo>
                    <a:pt x="18978" y="63795"/>
                    <a:pt x="17387" y="64193"/>
                    <a:pt x="15895" y="64810"/>
                  </a:cubicBezTo>
                  <a:cubicBezTo>
                    <a:pt x="14005" y="65586"/>
                    <a:pt x="12275" y="66680"/>
                    <a:pt x="10524" y="67754"/>
                  </a:cubicBezTo>
                  <a:cubicBezTo>
                    <a:pt x="9132" y="68609"/>
                    <a:pt x="7759" y="69484"/>
                    <a:pt x="6367" y="70360"/>
                  </a:cubicBezTo>
                  <a:cubicBezTo>
                    <a:pt x="5451" y="70937"/>
                    <a:pt x="4536" y="71494"/>
                    <a:pt x="3840" y="72329"/>
                  </a:cubicBezTo>
                  <a:cubicBezTo>
                    <a:pt x="3084" y="73185"/>
                    <a:pt x="2627" y="74318"/>
                    <a:pt x="1732" y="75054"/>
                  </a:cubicBezTo>
                  <a:cubicBezTo>
                    <a:pt x="1354" y="75353"/>
                    <a:pt x="936" y="75611"/>
                    <a:pt x="578" y="75950"/>
                  </a:cubicBezTo>
                  <a:cubicBezTo>
                    <a:pt x="259" y="76308"/>
                    <a:pt x="1" y="76825"/>
                    <a:pt x="200" y="77263"/>
                  </a:cubicBezTo>
                  <a:cubicBezTo>
                    <a:pt x="424" y="76559"/>
                    <a:pt x="1200" y="76216"/>
                    <a:pt x="1985" y="76216"/>
                  </a:cubicBezTo>
                  <a:cubicBezTo>
                    <a:pt x="2244" y="76216"/>
                    <a:pt x="2504" y="76254"/>
                    <a:pt x="2746" y="76328"/>
                  </a:cubicBezTo>
                  <a:cubicBezTo>
                    <a:pt x="3721" y="76606"/>
                    <a:pt x="4517" y="77243"/>
                    <a:pt x="5471" y="77561"/>
                  </a:cubicBezTo>
                  <a:cubicBezTo>
                    <a:pt x="5994" y="77729"/>
                    <a:pt x="6537" y="77795"/>
                    <a:pt x="7085" y="77795"/>
                  </a:cubicBezTo>
                  <a:cubicBezTo>
                    <a:pt x="7768" y="77795"/>
                    <a:pt x="8459" y="77693"/>
                    <a:pt x="9132" y="77561"/>
                  </a:cubicBezTo>
                  <a:cubicBezTo>
                    <a:pt x="10982" y="77243"/>
                    <a:pt x="12812" y="76825"/>
                    <a:pt x="14383" y="75830"/>
                  </a:cubicBezTo>
                  <a:cubicBezTo>
                    <a:pt x="15378" y="75174"/>
                    <a:pt x="16253" y="74318"/>
                    <a:pt x="17208" y="73662"/>
                  </a:cubicBezTo>
                  <a:cubicBezTo>
                    <a:pt x="18402" y="72866"/>
                    <a:pt x="19774" y="72369"/>
                    <a:pt x="21127" y="71872"/>
                  </a:cubicBezTo>
                  <a:cubicBezTo>
                    <a:pt x="21843" y="71613"/>
                    <a:pt x="22559" y="71354"/>
                    <a:pt x="23315" y="71275"/>
                  </a:cubicBezTo>
                  <a:cubicBezTo>
                    <a:pt x="23912" y="71195"/>
                    <a:pt x="24529" y="71255"/>
                    <a:pt x="25105" y="71116"/>
                  </a:cubicBezTo>
                  <a:cubicBezTo>
                    <a:pt x="26379" y="70877"/>
                    <a:pt x="27393" y="69942"/>
                    <a:pt x="28587" y="69365"/>
                  </a:cubicBezTo>
                  <a:cubicBezTo>
                    <a:pt x="30795" y="68311"/>
                    <a:pt x="33600" y="68569"/>
                    <a:pt x="35410" y="66918"/>
                  </a:cubicBezTo>
                  <a:cubicBezTo>
                    <a:pt x="36046" y="66361"/>
                    <a:pt x="36484" y="65586"/>
                    <a:pt x="37121" y="65009"/>
                  </a:cubicBezTo>
                  <a:cubicBezTo>
                    <a:pt x="37569" y="64589"/>
                    <a:pt x="38187" y="64264"/>
                    <a:pt x="38781" y="64264"/>
                  </a:cubicBezTo>
                  <a:cubicBezTo>
                    <a:pt x="39004" y="64264"/>
                    <a:pt x="39222" y="64309"/>
                    <a:pt x="39428" y="64412"/>
                  </a:cubicBezTo>
                  <a:cubicBezTo>
                    <a:pt x="39806" y="64591"/>
                    <a:pt x="39826" y="64511"/>
                    <a:pt x="40124" y="64810"/>
                  </a:cubicBezTo>
                  <a:cubicBezTo>
                    <a:pt x="40323" y="65009"/>
                    <a:pt x="38652" y="71772"/>
                    <a:pt x="38414" y="72846"/>
                  </a:cubicBezTo>
                  <a:cubicBezTo>
                    <a:pt x="38135" y="74080"/>
                    <a:pt x="37558" y="75253"/>
                    <a:pt x="37280" y="76507"/>
                  </a:cubicBezTo>
                  <a:cubicBezTo>
                    <a:pt x="36743" y="78953"/>
                    <a:pt x="37359" y="81500"/>
                    <a:pt x="37459" y="84006"/>
                  </a:cubicBezTo>
                  <a:cubicBezTo>
                    <a:pt x="37558" y="86692"/>
                    <a:pt x="37081" y="89377"/>
                    <a:pt x="37081" y="92063"/>
                  </a:cubicBezTo>
                  <a:cubicBezTo>
                    <a:pt x="37081" y="94748"/>
                    <a:pt x="37618" y="97593"/>
                    <a:pt x="39408" y="99602"/>
                  </a:cubicBezTo>
                  <a:cubicBezTo>
                    <a:pt x="40838" y="101191"/>
                    <a:pt x="43100" y="102323"/>
                    <a:pt x="43405" y="104464"/>
                  </a:cubicBezTo>
                  <a:lnTo>
                    <a:pt x="43405" y="104464"/>
                  </a:lnTo>
                  <a:cubicBezTo>
                    <a:pt x="42932" y="101092"/>
                    <a:pt x="43926" y="100276"/>
                    <a:pt x="45774" y="97852"/>
                  </a:cubicBezTo>
                  <a:cubicBezTo>
                    <a:pt x="46729" y="96598"/>
                    <a:pt x="46132" y="94808"/>
                    <a:pt x="46212" y="93197"/>
                  </a:cubicBezTo>
                  <a:cubicBezTo>
                    <a:pt x="46271" y="91943"/>
                    <a:pt x="46788" y="90750"/>
                    <a:pt x="46987" y="89497"/>
                  </a:cubicBezTo>
                  <a:cubicBezTo>
                    <a:pt x="47266" y="87706"/>
                    <a:pt x="46868" y="85876"/>
                    <a:pt x="46530" y="84086"/>
                  </a:cubicBezTo>
                  <a:cubicBezTo>
                    <a:pt x="46132" y="81818"/>
                    <a:pt x="46212" y="79670"/>
                    <a:pt x="46092" y="77442"/>
                  </a:cubicBezTo>
                  <a:cubicBezTo>
                    <a:pt x="45973" y="75273"/>
                    <a:pt x="45098" y="73264"/>
                    <a:pt x="45615" y="71056"/>
                  </a:cubicBezTo>
                  <a:cubicBezTo>
                    <a:pt x="45714" y="70658"/>
                    <a:pt x="45913" y="70280"/>
                    <a:pt x="45893" y="69862"/>
                  </a:cubicBezTo>
                  <a:cubicBezTo>
                    <a:pt x="45873" y="69126"/>
                    <a:pt x="45197" y="68629"/>
                    <a:pt x="44700" y="68092"/>
                  </a:cubicBezTo>
                  <a:cubicBezTo>
                    <a:pt x="43587" y="66886"/>
                    <a:pt x="44495" y="65883"/>
                    <a:pt x="45396" y="65883"/>
                  </a:cubicBezTo>
                  <a:cubicBezTo>
                    <a:pt x="45848" y="65883"/>
                    <a:pt x="46297" y="66135"/>
                    <a:pt x="46490" y="66739"/>
                  </a:cubicBezTo>
                  <a:cubicBezTo>
                    <a:pt x="46589" y="67097"/>
                    <a:pt x="46570" y="67436"/>
                    <a:pt x="46589" y="67814"/>
                  </a:cubicBezTo>
                  <a:cubicBezTo>
                    <a:pt x="46689" y="69087"/>
                    <a:pt x="47604" y="70121"/>
                    <a:pt x="48121" y="71295"/>
                  </a:cubicBezTo>
                  <a:cubicBezTo>
                    <a:pt x="48857" y="72886"/>
                    <a:pt x="48857" y="74756"/>
                    <a:pt x="49792" y="76228"/>
                  </a:cubicBezTo>
                  <a:cubicBezTo>
                    <a:pt x="50687" y="77581"/>
                    <a:pt x="52279" y="78337"/>
                    <a:pt x="53373" y="79570"/>
                  </a:cubicBezTo>
                  <a:cubicBezTo>
                    <a:pt x="54069" y="80366"/>
                    <a:pt x="54566" y="81341"/>
                    <a:pt x="55322" y="82096"/>
                  </a:cubicBezTo>
                  <a:cubicBezTo>
                    <a:pt x="57212" y="84006"/>
                    <a:pt x="60236" y="84145"/>
                    <a:pt x="62603" y="85419"/>
                  </a:cubicBezTo>
                  <a:cubicBezTo>
                    <a:pt x="63905" y="86121"/>
                    <a:pt x="65251" y="87222"/>
                    <a:pt x="66667" y="87222"/>
                  </a:cubicBezTo>
                  <a:cubicBezTo>
                    <a:pt x="66895" y="87222"/>
                    <a:pt x="67125" y="87193"/>
                    <a:pt x="67357" y="87129"/>
                  </a:cubicBezTo>
                  <a:cubicBezTo>
                    <a:pt x="66263" y="87010"/>
                    <a:pt x="65468" y="86015"/>
                    <a:pt x="65090" y="84981"/>
                  </a:cubicBezTo>
                  <a:cubicBezTo>
                    <a:pt x="64732" y="83927"/>
                    <a:pt x="64692" y="82813"/>
                    <a:pt x="64413" y="81738"/>
                  </a:cubicBezTo>
                  <a:cubicBezTo>
                    <a:pt x="63399" y="77820"/>
                    <a:pt x="59440" y="75552"/>
                    <a:pt x="56775" y="72488"/>
                  </a:cubicBezTo>
                  <a:cubicBezTo>
                    <a:pt x="56078" y="71693"/>
                    <a:pt x="55322" y="70996"/>
                    <a:pt x="54865" y="70022"/>
                  </a:cubicBezTo>
                  <a:cubicBezTo>
                    <a:pt x="54447" y="69186"/>
                    <a:pt x="54268" y="68132"/>
                    <a:pt x="53452" y="67535"/>
                  </a:cubicBezTo>
                  <a:cubicBezTo>
                    <a:pt x="53055" y="67237"/>
                    <a:pt x="52577" y="67117"/>
                    <a:pt x="52159" y="66879"/>
                  </a:cubicBezTo>
                  <a:cubicBezTo>
                    <a:pt x="51742" y="66620"/>
                    <a:pt x="51384" y="66123"/>
                    <a:pt x="51543" y="65645"/>
                  </a:cubicBezTo>
                  <a:cubicBezTo>
                    <a:pt x="51742" y="64949"/>
                    <a:pt x="52895" y="64710"/>
                    <a:pt x="52856" y="63994"/>
                  </a:cubicBezTo>
                  <a:cubicBezTo>
                    <a:pt x="52836" y="63735"/>
                    <a:pt x="52677" y="63537"/>
                    <a:pt x="52657" y="63318"/>
                  </a:cubicBezTo>
                  <a:cubicBezTo>
                    <a:pt x="52577" y="62860"/>
                    <a:pt x="52955" y="62462"/>
                    <a:pt x="52935" y="62025"/>
                  </a:cubicBezTo>
                  <a:cubicBezTo>
                    <a:pt x="52895" y="61408"/>
                    <a:pt x="52179" y="61050"/>
                    <a:pt x="51543" y="60970"/>
                  </a:cubicBezTo>
                  <a:cubicBezTo>
                    <a:pt x="51205" y="60911"/>
                    <a:pt x="50906" y="60811"/>
                    <a:pt x="50608" y="60632"/>
                  </a:cubicBezTo>
                  <a:cubicBezTo>
                    <a:pt x="49971" y="60254"/>
                    <a:pt x="49494" y="59558"/>
                    <a:pt x="49653" y="58723"/>
                  </a:cubicBezTo>
                  <a:cubicBezTo>
                    <a:pt x="49752" y="58166"/>
                    <a:pt x="50250" y="57728"/>
                    <a:pt x="50210" y="57171"/>
                  </a:cubicBezTo>
                  <a:cubicBezTo>
                    <a:pt x="50190" y="56574"/>
                    <a:pt x="49355" y="56355"/>
                    <a:pt x="49295" y="55759"/>
                  </a:cubicBezTo>
                  <a:cubicBezTo>
                    <a:pt x="49116" y="53928"/>
                    <a:pt x="48996" y="51939"/>
                    <a:pt x="49991" y="50368"/>
                  </a:cubicBezTo>
                  <a:cubicBezTo>
                    <a:pt x="50488" y="49572"/>
                    <a:pt x="51264" y="48955"/>
                    <a:pt x="52000" y="48358"/>
                  </a:cubicBezTo>
                  <a:cubicBezTo>
                    <a:pt x="55939" y="45235"/>
                    <a:pt x="59659" y="41555"/>
                    <a:pt x="61350" y="36741"/>
                  </a:cubicBezTo>
                  <a:cubicBezTo>
                    <a:pt x="62384" y="33797"/>
                    <a:pt x="62941" y="30594"/>
                    <a:pt x="63379" y="27531"/>
                  </a:cubicBezTo>
                  <a:cubicBezTo>
                    <a:pt x="63697" y="25004"/>
                    <a:pt x="64035" y="22458"/>
                    <a:pt x="64374" y="19912"/>
                  </a:cubicBezTo>
                  <a:cubicBezTo>
                    <a:pt x="64632" y="17763"/>
                    <a:pt x="64533" y="15893"/>
                    <a:pt x="64592" y="13845"/>
                  </a:cubicBezTo>
                  <a:cubicBezTo>
                    <a:pt x="64612" y="12559"/>
                    <a:pt x="68114" y="58"/>
                    <a:pt x="68407" y="58"/>
                  </a:cubicBezTo>
                  <a:cubicBezTo>
                    <a:pt x="68409" y="58"/>
                    <a:pt x="68410" y="58"/>
                    <a:pt x="68412" y="59"/>
                  </a:cubicBezTo>
                  <a:cubicBezTo>
                    <a:pt x="68364" y="18"/>
                    <a:pt x="68312" y="1"/>
                    <a:pt x="68260" y="1"/>
                  </a:cubicBezTo>
                  <a:close/>
                  <a:moveTo>
                    <a:pt x="43405" y="104464"/>
                  </a:moveTo>
                  <a:lnTo>
                    <a:pt x="43405" y="104464"/>
                  </a:lnTo>
                  <a:cubicBezTo>
                    <a:pt x="43406" y="104468"/>
                    <a:pt x="43406" y="104472"/>
                    <a:pt x="43407" y="104476"/>
                  </a:cubicBezTo>
                  <a:cubicBezTo>
                    <a:pt x="43406" y="104472"/>
                    <a:pt x="43406" y="104468"/>
                    <a:pt x="43405" y="104464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930725" y="1841475"/>
              <a:ext cx="446100" cy="1318400"/>
            </a:xfrm>
            <a:custGeom>
              <a:avLst/>
              <a:gdLst/>
              <a:ahLst/>
              <a:cxnLst/>
              <a:rect l="l" t="t" r="r" b="b"/>
              <a:pathLst>
                <a:path w="17844" h="52736" extrusionOk="0">
                  <a:moveTo>
                    <a:pt x="17844" y="48339"/>
                  </a:moveTo>
                  <a:cubicBezTo>
                    <a:pt x="15278" y="46131"/>
                    <a:pt x="13766" y="42949"/>
                    <a:pt x="12393" y="39825"/>
                  </a:cubicBezTo>
                  <a:cubicBezTo>
                    <a:pt x="9907" y="34156"/>
                    <a:pt x="7679" y="28268"/>
                    <a:pt x="7003" y="22101"/>
                  </a:cubicBezTo>
                  <a:cubicBezTo>
                    <a:pt x="6625" y="18699"/>
                    <a:pt x="6764" y="15198"/>
                    <a:pt x="7560" y="11836"/>
                  </a:cubicBezTo>
                  <a:cubicBezTo>
                    <a:pt x="8156" y="9270"/>
                    <a:pt x="9111" y="5252"/>
                    <a:pt x="11757" y="4058"/>
                  </a:cubicBezTo>
                  <a:cubicBezTo>
                    <a:pt x="11996" y="3919"/>
                    <a:pt x="12354" y="3839"/>
                    <a:pt x="12553" y="4058"/>
                  </a:cubicBezTo>
                  <a:cubicBezTo>
                    <a:pt x="12473" y="3839"/>
                    <a:pt x="12274" y="3720"/>
                    <a:pt x="12075" y="3700"/>
                  </a:cubicBezTo>
                  <a:cubicBezTo>
                    <a:pt x="11876" y="3680"/>
                    <a:pt x="11677" y="3720"/>
                    <a:pt x="11478" y="3800"/>
                  </a:cubicBezTo>
                  <a:cubicBezTo>
                    <a:pt x="10643" y="4098"/>
                    <a:pt x="9947" y="4755"/>
                    <a:pt x="9410" y="5491"/>
                  </a:cubicBezTo>
                  <a:cubicBezTo>
                    <a:pt x="6585" y="9469"/>
                    <a:pt x="5769" y="15457"/>
                    <a:pt x="5869" y="20211"/>
                  </a:cubicBezTo>
                  <a:cubicBezTo>
                    <a:pt x="5809" y="16770"/>
                    <a:pt x="6028" y="13348"/>
                    <a:pt x="6465" y="9966"/>
                  </a:cubicBezTo>
                  <a:cubicBezTo>
                    <a:pt x="6804" y="7321"/>
                    <a:pt x="7022" y="4914"/>
                    <a:pt x="6804" y="2268"/>
                  </a:cubicBezTo>
                  <a:cubicBezTo>
                    <a:pt x="6744" y="1791"/>
                    <a:pt x="6704" y="1313"/>
                    <a:pt x="6525" y="895"/>
                  </a:cubicBezTo>
                  <a:cubicBezTo>
                    <a:pt x="6326" y="478"/>
                    <a:pt x="5988" y="100"/>
                    <a:pt x="5530" y="0"/>
                  </a:cubicBezTo>
                  <a:cubicBezTo>
                    <a:pt x="6943" y="2646"/>
                    <a:pt x="6625" y="5570"/>
                    <a:pt x="6187" y="8415"/>
                  </a:cubicBezTo>
                  <a:cubicBezTo>
                    <a:pt x="5709" y="11538"/>
                    <a:pt x="5152" y="14641"/>
                    <a:pt x="5133" y="17784"/>
                  </a:cubicBezTo>
                  <a:cubicBezTo>
                    <a:pt x="5172" y="15875"/>
                    <a:pt x="4934" y="12831"/>
                    <a:pt x="3183" y="11677"/>
                  </a:cubicBezTo>
                  <a:cubicBezTo>
                    <a:pt x="2248" y="11080"/>
                    <a:pt x="1015" y="11021"/>
                    <a:pt x="0" y="11478"/>
                  </a:cubicBezTo>
                  <a:cubicBezTo>
                    <a:pt x="1333" y="11200"/>
                    <a:pt x="2825" y="11856"/>
                    <a:pt x="3541" y="13050"/>
                  </a:cubicBezTo>
                  <a:cubicBezTo>
                    <a:pt x="3939" y="13706"/>
                    <a:pt x="4098" y="14462"/>
                    <a:pt x="4218" y="15218"/>
                  </a:cubicBezTo>
                  <a:cubicBezTo>
                    <a:pt x="4914" y="19097"/>
                    <a:pt x="4914" y="22917"/>
                    <a:pt x="5113" y="26855"/>
                  </a:cubicBezTo>
                  <a:cubicBezTo>
                    <a:pt x="5491" y="34594"/>
                    <a:pt x="9171" y="41735"/>
                    <a:pt x="13050" y="48459"/>
                  </a:cubicBezTo>
                  <a:cubicBezTo>
                    <a:pt x="14064" y="50249"/>
                    <a:pt x="15318" y="52159"/>
                    <a:pt x="17267" y="52736"/>
                  </a:cubicBezTo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488700" y="2432275"/>
              <a:ext cx="168125" cy="630125"/>
            </a:xfrm>
            <a:custGeom>
              <a:avLst/>
              <a:gdLst/>
              <a:ahLst/>
              <a:cxnLst/>
              <a:rect l="l" t="t" r="r" b="b"/>
              <a:pathLst>
                <a:path w="6725" h="25205" extrusionOk="0">
                  <a:moveTo>
                    <a:pt x="5750" y="1"/>
                  </a:moveTo>
                  <a:cubicBezTo>
                    <a:pt x="5372" y="2288"/>
                    <a:pt x="4974" y="4556"/>
                    <a:pt x="4596" y="6844"/>
                  </a:cubicBezTo>
                  <a:cubicBezTo>
                    <a:pt x="4198" y="9231"/>
                    <a:pt x="3800" y="11618"/>
                    <a:pt x="3184" y="13965"/>
                  </a:cubicBezTo>
                  <a:cubicBezTo>
                    <a:pt x="2666" y="15935"/>
                    <a:pt x="1950" y="17924"/>
                    <a:pt x="598" y="19456"/>
                  </a:cubicBezTo>
                  <a:lnTo>
                    <a:pt x="1" y="25205"/>
                  </a:lnTo>
                  <a:cubicBezTo>
                    <a:pt x="1493" y="24489"/>
                    <a:pt x="2348" y="22877"/>
                    <a:pt x="2965" y="21346"/>
                  </a:cubicBezTo>
                  <a:cubicBezTo>
                    <a:pt x="5750" y="14662"/>
                    <a:pt x="6725" y="7202"/>
                    <a:pt x="5750" y="1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732300" y="2117975"/>
              <a:ext cx="268575" cy="142250"/>
            </a:xfrm>
            <a:custGeom>
              <a:avLst/>
              <a:gdLst/>
              <a:ahLst/>
              <a:cxnLst/>
              <a:rect l="l" t="t" r="r" b="b"/>
              <a:pathLst>
                <a:path w="10743" h="5690" fill="none" extrusionOk="0">
                  <a:moveTo>
                    <a:pt x="0" y="5690"/>
                  </a:moveTo>
                  <a:cubicBezTo>
                    <a:pt x="1790" y="3880"/>
                    <a:pt x="3879" y="2368"/>
                    <a:pt x="6167" y="1254"/>
                  </a:cubicBezTo>
                  <a:cubicBezTo>
                    <a:pt x="7579" y="558"/>
                    <a:pt x="9270" y="1"/>
                    <a:pt x="10742" y="657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789975" y="1602250"/>
              <a:ext cx="292450" cy="414300"/>
            </a:xfrm>
            <a:custGeom>
              <a:avLst/>
              <a:gdLst/>
              <a:ahLst/>
              <a:cxnLst/>
              <a:rect l="l" t="t" r="r" b="b"/>
              <a:pathLst>
                <a:path w="11698" h="16572" fill="none" extrusionOk="0">
                  <a:moveTo>
                    <a:pt x="11698" y="16571"/>
                  </a:moveTo>
                  <a:cubicBezTo>
                    <a:pt x="11419" y="14244"/>
                    <a:pt x="11101" y="11737"/>
                    <a:pt x="9529" y="9907"/>
                  </a:cubicBezTo>
                  <a:cubicBezTo>
                    <a:pt x="9052" y="9370"/>
                    <a:pt x="8455" y="8873"/>
                    <a:pt x="8077" y="8256"/>
                  </a:cubicBezTo>
                  <a:cubicBezTo>
                    <a:pt x="7580" y="7461"/>
                    <a:pt x="7480" y="6526"/>
                    <a:pt x="7182" y="5670"/>
                  </a:cubicBezTo>
                  <a:cubicBezTo>
                    <a:pt x="6247" y="2646"/>
                    <a:pt x="3283" y="319"/>
                    <a:pt x="1" y="1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097825" y="1639550"/>
              <a:ext cx="171100" cy="304400"/>
            </a:xfrm>
            <a:custGeom>
              <a:avLst/>
              <a:gdLst/>
              <a:ahLst/>
              <a:cxnLst/>
              <a:rect l="l" t="t" r="r" b="b"/>
              <a:pathLst>
                <a:path w="6844" h="12176" fill="none" extrusionOk="0">
                  <a:moveTo>
                    <a:pt x="6843" y="1"/>
                  </a:moveTo>
                  <a:cubicBezTo>
                    <a:pt x="5650" y="4775"/>
                    <a:pt x="1035" y="8256"/>
                    <a:pt x="0" y="12175"/>
                  </a:cubicBezTo>
                </a:path>
              </a:pathLst>
            </a:custGeom>
            <a:solidFill>
              <a:srgbClr val="00B050"/>
            </a:solidFill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894025" y="2304475"/>
              <a:ext cx="318300" cy="168125"/>
            </a:xfrm>
            <a:custGeom>
              <a:avLst/>
              <a:gdLst/>
              <a:ahLst/>
              <a:cxnLst/>
              <a:rect l="l" t="t" r="r" b="b"/>
              <a:pathLst>
                <a:path w="12732" h="6725" fill="none" extrusionOk="0">
                  <a:moveTo>
                    <a:pt x="12732" y="6724"/>
                  </a:moveTo>
                  <a:cubicBezTo>
                    <a:pt x="11120" y="3402"/>
                    <a:pt x="7878" y="955"/>
                    <a:pt x="4277" y="279"/>
                  </a:cubicBezTo>
                  <a:cubicBezTo>
                    <a:pt x="2825" y="0"/>
                    <a:pt x="1214" y="60"/>
                    <a:pt x="0" y="876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985525" y="1929500"/>
              <a:ext cx="54725" cy="79600"/>
            </a:xfrm>
            <a:custGeom>
              <a:avLst/>
              <a:gdLst/>
              <a:ahLst/>
              <a:cxnLst/>
              <a:rect l="l" t="t" r="r" b="b"/>
              <a:pathLst>
                <a:path w="2189" h="3184" fill="none" extrusionOk="0">
                  <a:moveTo>
                    <a:pt x="1" y="3183"/>
                  </a:moveTo>
                  <a:cubicBezTo>
                    <a:pt x="418" y="1950"/>
                    <a:pt x="1174" y="816"/>
                    <a:pt x="2189" y="0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66750" y="2374100"/>
              <a:ext cx="202425" cy="69650"/>
            </a:xfrm>
            <a:custGeom>
              <a:avLst/>
              <a:gdLst/>
              <a:ahLst/>
              <a:cxnLst/>
              <a:rect l="l" t="t" r="r" b="b"/>
              <a:pathLst>
                <a:path w="8097" h="2786" fill="none" extrusionOk="0">
                  <a:moveTo>
                    <a:pt x="8017" y="2785"/>
                  </a:moveTo>
                  <a:cubicBezTo>
                    <a:pt x="8097" y="2149"/>
                    <a:pt x="7778" y="1472"/>
                    <a:pt x="7281" y="1055"/>
                  </a:cubicBezTo>
                  <a:cubicBezTo>
                    <a:pt x="6784" y="617"/>
                    <a:pt x="6127" y="398"/>
                    <a:pt x="5471" y="299"/>
                  </a:cubicBezTo>
                  <a:cubicBezTo>
                    <a:pt x="3402" y="0"/>
                    <a:pt x="1194" y="955"/>
                    <a:pt x="0" y="2646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749300" y="2181125"/>
              <a:ext cx="125350" cy="188025"/>
            </a:xfrm>
            <a:custGeom>
              <a:avLst/>
              <a:gdLst/>
              <a:ahLst/>
              <a:cxnLst/>
              <a:rect l="l" t="t" r="r" b="b"/>
              <a:pathLst>
                <a:path w="5014" h="7521" fill="none" extrusionOk="0">
                  <a:moveTo>
                    <a:pt x="5014" y="7520"/>
                  </a:moveTo>
                  <a:cubicBezTo>
                    <a:pt x="4755" y="6804"/>
                    <a:pt x="4476" y="6108"/>
                    <a:pt x="4198" y="5392"/>
                  </a:cubicBezTo>
                  <a:cubicBezTo>
                    <a:pt x="3880" y="4556"/>
                    <a:pt x="3561" y="3721"/>
                    <a:pt x="3004" y="2985"/>
                  </a:cubicBezTo>
                  <a:cubicBezTo>
                    <a:pt x="2129" y="1871"/>
                    <a:pt x="776" y="1194"/>
                    <a:pt x="1" y="1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765225" y="1456050"/>
              <a:ext cx="121350" cy="895700"/>
            </a:xfrm>
            <a:custGeom>
              <a:avLst/>
              <a:gdLst/>
              <a:ahLst/>
              <a:cxnLst/>
              <a:rect l="l" t="t" r="r" b="b"/>
              <a:pathLst>
                <a:path w="4854" h="35828" fill="none" extrusionOk="0">
                  <a:moveTo>
                    <a:pt x="4456" y="35827"/>
                  </a:moveTo>
                  <a:cubicBezTo>
                    <a:pt x="4854" y="23792"/>
                    <a:pt x="0" y="12035"/>
                    <a:pt x="398" y="0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809975" y="1277500"/>
              <a:ext cx="375000" cy="541125"/>
            </a:xfrm>
            <a:custGeom>
              <a:avLst/>
              <a:gdLst/>
              <a:ahLst/>
              <a:cxnLst/>
              <a:rect l="l" t="t" r="r" b="b"/>
              <a:pathLst>
                <a:path w="15000" h="21645" fill="none" extrusionOk="0">
                  <a:moveTo>
                    <a:pt x="1" y="21644"/>
                  </a:moveTo>
                  <a:cubicBezTo>
                    <a:pt x="398" y="13031"/>
                    <a:pt x="6923" y="3005"/>
                    <a:pt x="15000" y="1"/>
                  </a:cubicBezTo>
                </a:path>
              </a:pathLst>
            </a:custGeom>
            <a:noFill/>
            <a:ln w="6475" cap="flat" cmpd="sng">
              <a:solidFill>
                <a:srgbClr val="9FC274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100800" y="2759025"/>
              <a:ext cx="87050" cy="74700"/>
            </a:xfrm>
            <a:custGeom>
              <a:avLst/>
              <a:gdLst/>
              <a:ahLst/>
              <a:cxnLst/>
              <a:rect l="l" t="t" r="r" b="b"/>
              <a:pathLst>
                <a:path w="3482" h="2988" extrusionOk="0">
                  <a:moveTo>
                    <a:pt x="518" y="0"/>
                  </a:moveTo>
                  <a:lnTo>
                    <a:pt x="379" y="199"/>
                  </a:lnTo>
                  <a:cubicBezTo>
                    <a:pt x="1" y="935"/>
                    <a:pt x="160" y="1930"/>
                    <a:pt x="757" y="2507"/>
                  </a:cubicBezTo>
                  <a:cubicBezTo>
                    <a:pt x="1081" y="2821"/>
                    <a:pt x="1536" y="2987"/>
                    <a:pt x="1989" y="2987"/>
                  </a:cubicBezTo>
                  <a:cubicBezTo>
                    <a:pt x="2368" y="2987"/>
                    <a:pt x="2745" y="2871"/>
                    <a:pt x="3044" y="2626"/>
                  </a:cubicBezTo>
                  <a:cubicBezTo>
                    <a:pt x="3283" y="2427"/>
                    <a:pt x="3482" y="2029"/>
                    <a:pt x="3243" y="1810"/>
                  </a:cubicBezTo>
                  <a:cubicBezTo>
                    <a:pt x="3164" y="1731"/>
                    <a:pt x="3064" y="1711"/>
                    <a:pt x="2965" y="1691"/>
                  </a:cubicBezTo>
                  <a:cubicBezTo>
                    <a:pt x="2447" y="1532"/>
                    <a:pt x="1890" y="1492"/>
                    <a:pt x="1393" y="1234"/>
                  </a:cubicBezTo>
                  <a:cubicBezTo>
                    <a:pt x="916" y="1015"/>
                    <a:pt x="498" y="537"/>
                    <a:pt x="518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124175" y="2618650"/>
              <a:ext cx="55725" cy="93675"/>
            </a:xfrm>
            <a:custGeom>
              <a:avLst/>
              <a:gdLst/>
              <a:ahLst/>
              <a:cxnLst/>
              <a:rect l="l" t="t" r="r" b="b"/>
              <a:pathLst>
                <a:path w="2229" h="3747" extrusionOk="0">
                  <a:moveTo>
                    <a:pt x="1375" y="0"/>
                  </a:moveTo>
                  <a:cubicBezTo>
                    <a:pt x="1329" y="0"/>
                    <a:pt x="1281" y="8"/>
                    <a:pt x="1234" y="25"/>
                  </a:cubicBezTo>
                  <a:cubicBezTo>
                    <a:pt x="1413" y="383"/>
                    <a:pt x="1373" y="821"/>
                    <a:pt x="1274" y="1219"/>
                  </a:cubicBezTo>
                  <a:cubicBezTo>
                    <a:pt x="1115" y="1756"/>
                    <a:pt x="776" y="2373"/>
                    <a:pt x="378" y="2771"/>
                  </a:cubicBezTo>
                  <a:cubicBezTo>
                    <a:pt x="219" y="2970"/>
                    <a:pt x="1" y="3208"/>
                    <a:pt x="60" y="3447"/>
                  </a:cubicBezTo>
                  <a:cubicBezTo>
                    <a:pt x="105" y="3659"/>
                    <a:pt x="294" y="3746"/>
                    <a:pt x="515" y="3746"/>
                  </a:cubicBezTo>
                  <a:cubicBezTo>
                    <a:pt x="687" y="3746"/>
                    <a:pt x="878" y="3693"/>
                    <a:pt x="1035" y="3606"/>
                  </a:cubicBezTo>
                  <a:cubicBezTo>
                    <a:pt x="1771" y="3149"/>
                    <a:pt x="2149" y="2273"/>
                    <a:pt x="2209" y="1438"/>
                  </a:cubicBezTo>
                  <a:cubicBezTo>
                    <a:pt x="2229" y="1020"/>
                    <a:pt x="2109" y="543"/>
                    <a:pt x="1831" y="244"/>
                  </a:cubicBezTo>
                  <a:cubicBezTo>
                    <a:pt x="1706" y="104"/>
                    <a:pt x="1545" y="0"/>
                    <a:pt x="1375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167450" y="2891300"/>
              <a:ext cx="87050" cy="68925"/>
            </a:xfrm>
            <a:custGeom>
              <a:avLst/>
              <a:gdLst/>
              <a:ahLst/>
              <a:cxnLst/>
              <a:rect l="l" t="t" r="r" b="b"/>
              <a:pathLst>
                <a:path w="3482" h="2757" extrusionOk="0">
                  <a:moveTo>
                    <a:pt x="179" y="1"/>
                  </a:moveTo>
                  <a:cubicBezTo>
                    <a:pt x="0" y="717"/>
                    <a:pt x="100" y="1572"/>
                    <a:pt x="577" y="2149"/>
                  </a:cubicBezTo>
                  <a:cubicBezTo>
                    <a:pt x="929" y="2554"/>
                    <a:pt x="1437" y="2756"/>
                    <a:pt x="1962" y="2756"/>
                  </a:cubicBezTo>
                  <a:cubicBezTo>
                    <a:pt x="2031" y="2756"/>
                    <a:pt x="2100" y="2753"/>
                    <a:pt x="2168" y="2746"/>
                  </a:cubicBezTo>
                  <a:cubicBezTo>
                    <a:pt x="2507" y="2686"/>
                    <a:pt x="3481" y="2368"/>
                    <a:pt x="3183" y="1851"/>
                  </a:cubicBezTo>
                  <a:cubicBezTo>
                    <a:pt x="3084" y="1692"/>
                    <a:pt x="2885" y="1672"/>
                    <a:pt x="2706" y="1652"/>
                  </a:cubicBezTo>
                  <a:cubicBezTo>
                    <a:pt x="2188" y="1572"/>
                    <a:pt x="1094" y="1572"/>
                    <a:pt x="716" y="1194"/>
                  </a:cubicBezTo>
                  <a:cubicBezTo>
                    <a:pt x="517" y="995"/>
                    <a:pt x="418" y="717"/>
                    <a:pt x="318" y="45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266900" y="2905625"/>
              <a:ext cx="55225" cy="143525"/>
            </a:xfrm>
            <a:custGeom>
              <a:avLst/>
              <a:gdLst/>
              <a:ahLst/>
              <a:cxnLst/>
              <a:rect l="l" t="t" r="r" b="b"/>
              <a:pathLst>
                <a:path w="2209" h="5741" extrusionOk="0">
                  <a:moveTo>
                    <a:pt x="298" y="1"/>
                  </a:moveTo>
                  <a:cubicBezTo>
                    <a:pt x="184" y="1"/>
                    <a:pt x="76" y="28"/>
                    <a:pt x="1" y="104"/>
                  </a:cubicBezTo>
                  <a:cubicBezTo>
                    <a:pt x="438" y="542"/>
                    <a:pt x="637" y="1198"/>
                    <a:pt x="677" y="1815"/>
                  </a:cubicBezTo>
                  <a:cubicBezTo>
                    <a:pt x="717" y="2869"/>
                    <a:pt x="399" y="3884"/>
                    <a:pt x="319" y="4918"/>
                  </a:cubicBezTo>
                  <a:cubicBezTo>
                    <a:pt x="295" y="5428"/>
                    <a:pt x="378" y="5740"/>
                    <a:pt x="583" y="5740"/>
                  </a:cubicBezTo>
                  <a:cubicBezTo>
                    <a:pt x="722" y="5740"/>
                    <a:pt x="917" y="5597"/>
                    <a:pt x="1174" y="5276"/>
                  </a:cubicBezTo>
                  <a:cubicBezTo>
                    <a:pt x="2010" y="4222"/>
                    <a:pt x="2209" y="3287"/>
                    <a:pt x="1891" y="1934"/>
                  </a:cubicBezTo>
                  <a:cubicBezTo>
                    <a:pt x="1711" y="1238"/>
                    <a:pt x="1373" y="542"/>
                    <a:pt x="777" y="144"/>
                  </a:cubicBezTo>
                  <a:cubicBezTo>
                    <a:pt x="697" y="104"/>
                    <a:pt x="598" y="44"/>
                    <a:pt x="498" y="24"/>
                  </a:cubicBezTo>
                  <a:cubicBezTo>
                    <a:pt x="433" y="10"/>
                    <a:pt x="364" y="1"/>
                    <a:pt x="298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314650" y="3117200"/>
              <a:ext cx="104450" cy="95200"/>
            </a:xfrm>
            <a:custGeom>
              <a:avLst/>
              <a:gdLst/>
              <a:ahLst/>
              <a:cxnLst/>
              <a:rect l="l" t="t" r="r" b="b"/>
              <a:pathLst>
                <a:path w="4178" h="3808" extrusionOk="0">
                  <a:moveTo>
                    <a:pt x="795" y="1"/>
                  </a:moveTo>
                  <a:cubicBezTo>
                    <a:pt x="722" y="1"/>
                    <a:pt x="649" y="12"/>
                    <a:pt x="577" y="36"/>
                  </a:cubicBezTo>
                  <a:cubicBezTo>
                    <a:pt x="100" y="215"/>
                    <a:pt x="0" y="871"/>
                    <a:pt x="100" y="1369"/>
                  </a:cubicBezTo>
                  <a:cubicBezTo>
                    <a:pt x="405" y="2826"/>
                    <a:pt x="1620" y="3807"/>
                    <a:pt x="3031" y="3807"/>
                  </a:cubicBezTo>
                  <a:cubicBezTo>
                    <a:pt x="3276" y="3807"/>
                    <a:pt x="3527" y="3778"/>
                    <a:pt x="3780" y="3716"/>
                  </a:cubicBezTo>
                  <a:cubicBezTo>
                    <a:pt x="3899" y="3696"/>
                    <a:pt x="4039" y="3636"/>
                    <a:pt x="4078" y="3557"/>
                  </a:cubicBezTo>
                  <a:cubicBezTo>
                    <a:pt x="4178" y="3378"/>
                    <a:pt x="3999" y="3179"/>
                    <a:pt x="3860" y="3059"/>
                  </a:cubicBezTo>
                  <a:cubicBezTo>
                    <a:pt x="3084" y="2383"/>
                    <a:pt x="2388" y="1369"/>
                    <a:pt x="1711" y="533"/>
                  </a:cubicBezTo>
                  <a:cubicBezTo>
                    <a:pt x="1481" y="253"/>
                    <a:pt x="1141" y="1"/>
                    <a:pt x="795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417100" y="3189200"/>
              <a:ext cx="116400" cy="88600"/>
            </a:xfrm>
            <a:custGeom>
              <a:avLst/>
              <a:gdLst/>
              <a:ahLst/>
              <a:cxnLst/>
              <a:rect l="l" t="t" r="r" b="b"/>
              <a:pathLst>
                <a:path w="4656" h="3544" extrusionOk="0">
                  <a:moveTo>
                    <a:pt x="4476" y="0"/>
                  </a:moveTo>
                  <a:cubicBezTo>
                    <a:pt x="4277" y="577"/>
                    <a:pt x="3720" y="935"/>
                    <a:pt x="3183" y="1293"/>
                  </a:cubicBezTo>
                  <a:cubicBezTo>
                    <a:pt x="2248" y="1870"/>
                    <a:pt x="1293" y="2427"/>
                    <a:pt x="358" y="3024"/>
                  </a:cubicBezTo>
                  <a:lnTo>
                    <a:pt x="140" y="3183"/>
                  </a:lnTo>
                  <a:cubicBezTo>
                    <a:pt x="80" y="3203"/>
                    <a:pt x="60" y="3223"/>
                    <a:pt x="40" y="3283"/>
                  </a:cubicBezTo>
                  <a:cubicBezTo>
                    <a:pt x="0" y="3362"/>
                    <a:pt x="100" y="3402"/>
                    <a:pt x="179" y="3422"/>
                  </a:cubicBezTo>
                  <a:cubicBezTo>
                    <a:pt x="419" y="3506"/>
                    <a:pt x="668" y="3543"/>
                    <a:pt x="920" y="3543"/>
                  </a:cubicBezTo>
                  <a:cubicBezTo>
                    <a:pt x="2048" y="3543"/>
                    <a:pt x="3236" y="2786"/>
                    <a:pt x="3919" y="1990"/>
                  </a:cubicBezTo>
                  <a:cubicBezTo>
                    <a:pt x="4377" y="1433"/>
                    <a:pt x="4655" y="697"/>
                    <a:pt x="4476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720950" y="2943525"/>
              <a:ext cx="89050" cy="34450"/>
            </a:xfrm>
            <a:custGeom>
              <a:avLst/>
              <a:gdLst/>
              <a:ahLst/>
              <a:cxnLst/>
              <a:rect l="l" t="t" r="r" b="b"/>
              <a:pathLst>
                <a:path w="3562" h="1378" extrusionOk="0">
                  <a:moveTo>
                    <a:pt x="259" y="0"/>
                  </a:moveTo>
                  <a:cubicBezTo>
                    <a:pt x="80" y="20"/>
                    <a:pt x="1" y="219"/>
                    <a:pt x="60" y="398"/>
                  </a:cubicBezTo>
                  <a:cubicBezTo>
                    <a:pt x="100" y="557"/>
                    <a:pt x="259" y="677"/>
                    <a:pt x="379" y="776"/>
                  </a:cubicBezTo>
                  <a:cubicBezTo>
                    <a:pt x="879" y="1129"/>
                    <a:pt x="1449" y="1377"/>
                    <a:pt x="2023" y="1377"/>
                  </a:cubicBezTo>
                  <a:cubicBezTo>
                    <a:pt x="2065" y="1377"/>
                    <a:pt x="2107" y="1376"/>
                    <a:pt x="2149" y="1373"/>
                  </a:cubicBezTo>
                  <a:cubicBezTo>
                    <a:pt x="2766" y="1313"/>
                    <a:pt x="3422" y="916"/>
                    <a:pt x="3562" y="299"/>
                  </a:cubicBezTo>
                  <a:lnTo>
                    <a:pt x="3562" y="299"/>
                  </a:lnTo>
                  <a:lnTo>
                    <a:pt x="3522" y="359"/>
                  </a:lnTo>
                  <a:cubicBezTo>
                    <a:pt x="3203" y="407"/>
                    <a:pt x="2883" y="432"/>
                    <a:pt x="2564" y="432"/>
                  </a:cubicBezTo>
                  <a:cubicBezTo>
                    <a:pt x="1846" y="432"/>
                    <a:pt x="1133" y="308"/>
                    <a:pt x="458" y="60"/>
                  </a:cubicBezTo>
                  <a:cubicBezTo>
                    <a:pt x="379" y="20"/>
                    <a:pt x="299" y="0"/>
                    <a:pt x="259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775175" y="2771950"/>
              <a:ext cx="52225" cy="78825"/>
            </a:xfrm>
            <a:custGeom>
              <a:avLst/>
              <a:gdLst/>
              <a:ahLst/>
              <a:cxnLst/>
              <a:rect l="l" t="t" r="r" b="b"/>
              <a:pathLst>
                <a:path w="2089" h="3153" extrusionOk="0">
                  <a:moveTo>
                    <a:pt x="836" y="0"/>
                  </a:moveTo>
                  <a:lnTo>
                    <a:pt x="497" y="160"/>
                  </a:lnTo>
                  <a:cubicBezTo>
                    <a:pt x="139" y="617"/>
                    <a:pt x="0" y="1293"/>
                    <a:pt x="179" y="1870"/>
                  </a:cubicBezTo>
                  <a:cubicBezTo>
                    <a:pt x="358" y="2467"/>
                    <a:pt x="836" y="2945"/>
                    <a:pt x="1393" y="3104"/>
                  </a:cubicBezTo>
                  <a:cubicBezTo>
                    <a:pt x="1490" y="3134"/>
                    <a:pt x="1596" y="3152"/>
                    <a:pt x="1696" y="3152"/>
                  </a:cubicBezTo>
                  <a:cubicBezTo>
                    <a:pt x="1862" y="3152"/>
                    <a:pt x="2014" y="3101"/>
                    <a:pt x="2089" y="2964"/>
                  </a:cubicBezTo>
                  <a:cubicBezTo>
                    <a:pt x="1353" y="2169"/>
                    <a:pt x="875" y="1095"/>
                    <a:pt x="836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804500" y="2684925"/>
              <a:ext cx="71650" cy="46275"/>
            </a:xfrm>
            <a:custGeom>
              <a:avLst/>
              <a:gdLst/>
              <a:ahLst/>
              <a:cxnLst/>
              <a:rect l="l" t="t" r="r" b="b"/>
              <a:pathLst>
                <a:path w="2866" h="1851" extrusionOk="0">
                  <a:moveTo>
                    <a:pt x="2865" y="0"/>
                  </a:moveTo>
                  <a:cubicBezTo>
                    <a:pt x="2388" y="557"/>
                    <a:pt x="1751" y="915"/>
                    <a:pt x="1015" y="1055"/>
                  </a:cubicBezTo>
                  <a:cubicBezTo>
                    <a:pt x="657" y="1114"/>
                    <a:pt x="220" y="1154"/>
                    <a:pt x="1" y="1452"/>
                  </a:cubicBezTo>
                  <a:cubicBezTo>
                    <a:pt x="223" y="1652"/>
                    <a:pt x="532" y="1759"/>
                    <a:pt x="834" y="1759"/>
                  </a:cubicBezTo>
                  <a:cubicBezTo>
                    <a:pt x="875" y="1759"/>
                    <a:pt x="915" y="1757"/>
                    <a:pt x="955" y="1753"/>
                  </a:cubicBezTo>
                  <a:lnTo>
                    <a:pt x="955" y="1753"/>
                  </a:lnTo>
                  <a:lnTo>
                    <a:pt x="697" y="1850"/>
                  </a:lnTo>
                  <a:cubicBezTo>
                    <a:pt x="1711" y="1810"/>
                    <a:pt x="2686" y="995"/>
                    <a:pt x="2865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826375" y="2536225"/>
              <a:ext cx="51750" cy="82675"/>
            </a:xfrm>
            <a:custGeom>
              <a:avLst/>
              <a:gdLst/>
              <a:ahLst/>
              <a:cxnLst/>
              <a:rect l="l" t="t" r="r" b="b"/>
              <a:pathLst>
                <a:path w="2070" h="3307" extrusionOk="0">
                  <a:moveTo>
                    <a:pt x="797" y="0"/>
                  </a:moveTo>
                  <a:cubicBezTo>
                    <a:pt x="478" y="418"/>
                    <a:pt x="200" y="915"/>
                    <a:pt x="100" y="1452"/>
                  </a:cubicBezTo>
                  <a:cubicBezTo>
                    <a:pt x="1" y="1990"/>
                    <a:pt x="120" y="2586"/>
                    <a:pt x="498" y="2964"/>
                  </a:cubicBezTo>
                  <a:cubicBezTo>
                    <a:pt x="715" y="3181"/>
                    <a:pt x="1023" y="3306"/>
                    <a:pt x="1329" y="3306"/>
                  </a:cubicBezTo>
                  <a:cubicBezTo>
                    <a:pt x="1557" y="3306"/>
                    <a:pt x="1783" y="3237"/>
                    <a:pt x="1970" y="3084"/>
                  </a:cubicBezTo>
                  <a:cubicBezTo>
                    <a:pt x="2070" y="2745"/>
                    <a:pt x="1692" y="2447"/>
                    <a:pt x="1413" y="2169"/>
                  </a:cubicBezTo>
                  <a:cubicBezTo>
                    <a:pt x="836" y="1632"/>
                    <a:pt x="618" y="756"/>
                    <a:pt x="876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864675" y="2419350"/>
              <a:ext cx="41300" cy="52500"/>
            </a:xfrm>
            <a:custGeom>
              <a:avLst/>
              <a:gdLst/>
              <a:ahLst/>
              <a:cxnLst/>
              <a:rect l="l" t="t" r="r" b="b"/>
              <a:pathLst>
                <a:path w="1652" h="2100" extrusionOk="0">
                  <a:moveTo>
                    <a:pt x="1652" y="1"/>
                  </a:moveTo>
                  <a:lnTo>
                    <a:pt x="1453" y="160"/>
                  </a:lnTo>
                  <a:cubicBezTo>
                    <a:pt x="1462" y="193"/>
                    <a:pt x="1470" y="226"/>
                    <a:pt x="1477" y="260"/>
                  </a:cubicBezTo>
                  <a:lnTo>
                    <a:pt x="1477" y="260"/>
                  </a:lnTo>
                  <a:cubicBezTo>
                    <a:pt x="1537" y="175"/>
                    <a:pt x="1596" y="89"/>
                    <a:pt x="1652" y="1"/>
                  </a:cubicBezTo>
                  <a:close/>
                  <a:moveTo>
                    <a:pt x="1477" y="260"/>
                  </a:moveTo>
                  <a:lnTo>
                    <a:pt x="1477" y="260"/>
                  </a:lnTo>
                  <a:cubicBezTo>
                    <a:pt x="1131" y="744"/>
                    <a:pt x="717" y="1160"/>
                    <a:pt x="259" y="1532"/>
                  </a:cubicBezTo>
                  <a:cubicBezTo>
                    <a:pt x="180" y="1572"/>
                    <a:pt x="80" y="1652"/>
                    <a:pt x="60" y="1751"/>
                  </a:cubicBezTo>
                  <a:cubicBezTo>
                    <a:pt x="1" y="1890"/>
                    <a:pt x="160" y="2069"/>
                    <a:pt x="339" y="2089"/>
                  </a:cubicBezTo>
                  <a:cubicBezTo>
                    <a:pt x="368" y="2096"/>
                    <a:pt x="396" y="2100"/>
                    <a:pt x="425" y="2100"/>
                  </a:cubicBezTo>
                  <a:cubicBezTo>
                    <a:pt x="555" y="2100"/>
                    <a:pt x="682" y="2032"/>
                    <a:pt x="796" y="1950"/>
                  </a:cubicBezTo>
                  <a:cubicBezTo>
                    <a:pt x="1324" y="1573"/>
                    <a:pt x="1602" y="874"/>
                    <a:pt x="1477" y="26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309175" y="3271925"/>
              <a:ext cx="110425" cy="99175"/>
            </a:xfrm>
            <a:custGeom>
              <a:avLst/>
              <a:gdLst/>
              <a:ahLst/>
              <a:cxnLst/>
              <a:rect l="l" t="t" r="r" b="b"/>
              <a:pathLst>
                <a:path w="4417" h="3967" extrusionOk="0">
                  <a:moveTo>
                    <a:pt x="4417" y="3475"/>
                  </a:moveTo>
                  <a:lnTo>
                    <a:pt x="4417" y="3475"/>
                  </a:lnTo>
                  <a:cubicBezTo>
                    <a:pt x="4409" y="3482"/>
                    <a:pt x="4401" y="3489"/>
                    <a:pt x="4393" y="3496"/>
                  </a:cubicBezTo>
                  <a:lnTo>
                    <a:pt x="4393" y="3496"/>
                  </a:lnTo>
                  <a:cubicBezTo>
                    <a:pt x="4401" y="3489"/>
                    <a:pt x="4409" y="3482"/>
                    <a:pt x="4417" y="3475"/>
                  </a:cubicBezTo>
                  <a:close/>
                  <a:moveTo>
                    <a:pt x="727" y="1"/>
                  </a:moveTo>
                  <a:cubicBezTo>
                    <a:pt x="661" y="1"/>
                    <a:pt x="591" y="21"/>
                    <a:pt x="538" y="53"/>
                  </a:cubicBezTo>
                  <a:cubicBezTo>
                    <a:pt x="180" y="212"/>
                    <a:pt x="1" y="670"/>
                    <a:pt x="1" y="1088"/>
                  </a:cubicBezTo>
                  <a:cubicBezTo>
                    <a:pt x="20" y="2202"/>
                    <a:pt x="1095" y="3356"/>
                    <a:pt x="2089" y="3773"/>
                  </a:cubicBezTo>
                  <a:cubicBezTo>
                    <a:pt x="2397" y="3899"/>
                    <a:pt x="2729" y="3966"/>
                    <a:pt x="3057" y="3966"/>
                  </a:cubicBezTo>
                  <a:cubicBezTo>
                    <a:pt x="3546" y="3966"/>
                    <a:pt x="4024" y="3818"/>
                    <a:pt x="4393" y="3496"/>
                  </a:cubicBezTo>
                  <a:lnTo>
                    <a:pt x="4393" y="3496"/>
                  </a:lnTo>
                  <a:cubicBezTo>
                    <a:pt x="4295" y="3578"/>
                    <a:pt x="4182" y="3616"/>
                    <a:pt x="4060" y="3616"/>
                  </a:cubicBezTo>
                  <a:cubicBezTo>
                    <a:pt x="2999" y="3616"/>
                    <a:pt x="1172" y="820"/>
                    <a:pt x="995" y="272"/>
                  </a:cubicBezTo>
                  <a:cubicBezTo>
                    <a:pt x="975" y="193"/>
                    <a:pt x="936" y="93"/>
                    <a:pt x="876" y="53"/>
                  </a:cubicBezTo>
                  <a:cubicBezTo>
                    <a:pt x="839" y="16"/>
                    <a:pt x="785" y="1"/>
                    <a:pt x="727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442950" y="3386125"/>
              <a:ext cx="90550" cy="54425"/>
            </a:xfrm>
            <a:custGeom>
              <a:avLst/>
              <a:gdLst/>
              <a:ahLst/>
              <a:cxnLst/>
              <a:rect l="l" t="t" r="r" b="b"/>
              <a:pathLst>
                <a:path w="3622" h="2177" extrusionOk="0">
                  <a:moveTo>
                    <a:pt x="3084" y="1"/>
                  </a:moveTo>
                  <a:cubicBezTo>
                    <a:pt x="2487" y="1055"/>
                    <a:pt x="995" y="1155"/>
                    <a:pt x="1" y="1831"/>
                  </a:cubicBezTo>
                  <a:cubicBezTo>
                    <a:pt x="333" y="2092"/>
                    <a:pt x="750" y="2176"/>
                    <a:pt x="1181" y="2176"/>
                  </a:cubicBezTo>
                  <a:cubicBezTo>
                    <a:pt x="1472" y="2176"/>
                    <a:pt x="1769" y="2138"/>
                    <a:pt x="2050" y="2090"/>
                  </a:cubicBezTo>
                  <a:cubicBezTo>
                    <a:pt x="2408" y="2030"/>
                    <a:pt x="2746" y="1970"/>
                    <a:pt x="3084" y="1791"/>
                  </a:cubicBezTo>
                  <a:cubicBezTo>
                    <a:pt x="3382" y="1612"/>
                    <a:pt x="3621" y="1294"/>
                    <a:pt x="3621" y="916"/>
                  </a:cubicBezTo>
                  <a:cubicBezTo>
                    <a:pt x="3621" y="610"/>
                    <a:pt x="3345" y="288"/>
                    <a:pt x="3027" y="288"/>
                  </a:cubicBezTo>
                  <a:cubicBezTo>
                    <a:pt x="2993" y="288"/>
                    <a:pt x="2959" y="292"/>
                    <a:pt x="2925" y="299"/>
                  </a:cubicBezTo>
                  <a:lnTo>
                    <a:pt x="3084" y="1"/>
                  </a:ln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045700" y="2451675"/>
              <a:ext cx="58100" cy="94525"/>
            </a:xfrm>
            <a:custGeom>
              <a:avLst/>
              <a:gdLst/>
              <a:ahLst/>
              <a:cxnLst/>
              <a:rect l="l" t="t" r="r" b="b"/>
              <a:pathLst>
                <a:path w="2324" h="3781" extrusionOk="0">
                  <a:moveTo>
                    <a:pt x="514" y="1"/>
                  </a:moveTo>
                  <a:cubicBezTo>
                    <a:pt x="514" y="15"/>
                    <a:pt x="514" y="30"/>
                    <a:pt x="515" y="45"/>
                  </a:cubicBezTo>
                  <a:lnTo>
                    <a:pt x="515" y="45"/>
                  </a:lnTo>
                  <a:cubicBezTo>
                    <a:pt x="521" y="30"/>
                    <a:pt x="527" y="15"/>
                    <a:pt x="534" y="1"/>
                  </a:cubicBezTo>
                  <a:close/>
                  <a:moveTo>
                    <a:pt x="515" y="45"/>
                  </a:moveTo>
                  <a:cubicBezTo>
                    <a:pt x="207" y="768"/>
                    <a:pt x="0" y="1547"/>
                    <a:pt x="176" y="2288"/>
                  </a:cubicBezTo>
                  <a:cubicBezTo>
                    <a:pt x="335" y="3064"/>
                    <a:pt x="971" y="3760"/>
                    <a:pt x="1767" y="3780"/>
                  </a:cubicBezTo>
                  <a:cubicBezTo>
                    <a:pt x="2006" y="3780"/>
                    <a:pt x="2324" y="3621"/>
                    <a:pt x="2264" y="3382"/>
                  </a:cubicBezTo>
                  <a:cubicBezTo>
                    <a:pt x="2224" y="3323"/>
                    <a:pt x="2165" y="3243"/>
                    <a:pt x="2085" y="3183"/>
                  </a:cubicBezTo>
                  <a:cubicBezTo>
                    <a:pt x="1142" y="2436"/>
                    <a:pt x="548" y="1262"/>
                    <a:pt x="515" y="45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363375" y="2891950"/>
              <a:ext cx="149225" cy="83450"/>
            </a:xfrm>
            <a:custGeom>
              <a:avLst/>
              <a:gdLst/>
              <a:ahLst/>
              <a:cxnLst/>
              <a:rect l="l" t="t" r="r" b="b"/>
              <a:pathLst>
                <a:path w="5969" h="3338" extrusionOk="0">
                  <a:moveTo>
                    <a:pt x="3473" y="1"/>
                  </a:moveTo>
                  <a:cubicBezTo>
                    <a:pt x="3397" y="1"/>
                    <a:pt x="3321" y="10"/>
                    <a:pt x="3243" y="34"/>
                  </a:cubicBezTo>
                  <a:cubicBezTo>
                    <a:pt x="2826" y="154"/>
                    <a:pt x="2388" y="651"/>
                    <a:pt x="1990" y="870"/>
                  </a:cubicBezTo>
                  <a:cubicBezTo>
                    <a:pt x="1413" y="1208"/>
                    <a:pt x="836" y="1566"/>
                    <a:pt x="260" y="1884"/>
                  </a:cubicBezTo>
                  <a:cubicBezTo>
                    <a:pt x="160" y="1964"/>
                    <a:pt x="41" y="2044"/>
                    <a:pt x="21" y="2143"/>
                  </a:cubicBezTo>
                  <a:cubicBezTo>
                    <a:pt x="1" y="2282"/>
                    <a:pt x="100" y="2422"/>
                    <a:pt x="220" y="2521"/>
                  </a:cubicBezTo>
                  <a:cubicBezTo>
                    <a:pt x="807" y="2968"/>
                    <a:pt x="1571" y="3337"/>
                    <a:pt x="2340" y="3337"/>
                  </a:cubicBezTo>
                  <a:cubicBezTo>
                    <a:pt x="2664" y="3337"/>
                    <a:pt x="2990" y="3271"/>
                    <a:pt x="3303" y="3118"/>
                  </a:cubicBezTo>
                  <a:cubicBezTo>
                    <a:pt x="3601" y="2959"/>
                    <a:pt x="3820" y="2760"/>
                    <a:pt x="4119" y="2640"/>
                  </a:cubicBezTo>
                  <a:cubicBezTo>
                    <a:pt x="4477" y="2481"/>
                    <a:pt x="4875" y="2481"/>
                    <a:pt x="5233" y="2362"/>
                  </a:cubicBezTo>
                  <a:cubicBezTo>
                    <a:pt x="5611" y="2242"/>
                    <a:pt x="5969" y="1944"/>
                    <a:pt x="5929" y="1546"/>
                  </a:cubicBezTo>
                  <a:cubicBezTo>
                    <a:pt x="5909" y="1248"/>
                    <a:pt x="5670" y="989"/>
                    <a:pt x="5412" y="830"/>
                  </a:cubicBezTo>
                  <a:cubicBezTo>
                    <a:pt x="4994" y="532"/>
                    <a:pt x="4497" y="273"/>
                    <a:pt x="3999" y="94"/>
                  </a:cubicBezTo>
                  <a:cubicBezTo>
                    <a:pt x="3819" y="52"/>
                    <a:pt x="3647" y="1"/>
                    <a:pt x="3473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516050" y="2865675"/>
              <a:ext cx="42800" cy="54500"/>
            </a:xfrm>
            <a:custGeom>
              <a:avLst/>
              <a:gdLst/>
              <a:ahLst/>
              <a:cxnLst/>
              <a:rect l="l" t="t" r="r" b="b"/>
              <a:pathLst>
                <a:path w="1712" h="2180" extrusionOk="0">
                  <a:moveTo>
                    <a:pt x="870" y="1"/>
                  </a:moveTo>
                  <a:cubicBezTo>
                    <a:pt x="428" y="1"/>
                    <a:pt x="120" y="564"/>
                    <a:pt x="120" y="1026"/>
                  </a:cubicBezTo>
                  <a:lnTo>
                    <a:pt x="1" y="1085"/>
                  </a:lnTo>
                  <a:cubicBezTo>
                    <a:pt x="91" y="1040"/>
                    <a:pt x="187" y="1021"/>
                    <a:pt x="285" y="1021"/>
                  </a:cubicBezTo>
                  <a:cubicBezTo>
                    <a:pt x="533" y="1021"/>
                    <a:pt x="790" y="1147"/>
                    <a:pt x="976" y="1304"/>
                  </a:cubicBezTo>
                  <a:cubicBezTo>
                    <a:pt x="1254" y="1523"/>
                    <a:pt x="1393" y="1881"/>
                    <a:pt x="1572" y="2179"/>
                  </a:cubicBezTo>
                  <a:cubicBezTo>
                    <a:pt x="1712" y="1702"/>
                    <a:pt x="1712" y="1145"/>
                    <a:pt x="1572" y="688"/>
                  </a:cubicBezTo>
                  <a:cubicBezTo>
                    <a:pt x="1473" y="389"/>
                    <a:pt x="1294" y="91"/>
                    <a:pt x="976" y="11"/>
                  </a:cubicBezTo>
                  <a:cubicBezTo>
                    <a:pt x="940" y="4"/>
                    <a:pt x="904" y="1"/>
                    <a:pt x="870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0375" y="2756025"/>
              <a:ext cx="79100" cy="55725"/>
            </a:xfrm>
            <a:custGeom>
              <a:avLst/>
              <a:gdLst/>
              <a:ahLst/>
              <a:cxnLst/>
              <a:rect l="l" t="t" r="r" b="b"/>
              <a:pathLst>
                <a:path w="3164" h="2229" extrusionOk="0">
                  <a:moveTo>
                    <a:pt x="2527" y="1"/>
                  </a:moveTo>
                  <a:cubicBezTo>
                    <a:pt x="1572" y="41"/>
                    <a:pt x="637" y="558"/>
                    <a:pt x="120" y="1393"/>
                  </a:cubicBezTo>
                  <a:cubicBezTo>
                    <a:pt x="40" y="1493"/>
                    <a:pt x="1" y="1612"/>
                    <a:pt x="1" y="1732"/>
                  </a:cubicBezTo>
                  <a:cubicBezTo>
                    <a:pt x="16" y="1826"/>
                    <a:pt x="120" y="1934"/>
                    <a:pt x="212" y="1934"/>
                  </a:cubicBezTo>
                  <a:cubicBezTo>
                    <a:pt x="236" y="1934"/>
                    <a:pt x="259" y="1927"/>
                    <a:pt x="279" y="1911"/>
                  </a:cubicBezTo>
                  <a:lnTo>
                    <a:pt x="279" y="1911"/>
                  </a:lnTo>
                  <a:lnTo>
                    <a:pt x="180" y="2229"/>
                  </a:lnTo>
                  <a:cubicBezTo>
                    <a:pt x="737" y="1354"/>
                    <a:pt x="1691" y="757"/>
                    <a:pt x="2706" y="558"/>
                  </a:cubicBezTo>
                  <a:cubicBezTo>
                    <a:pt x="2825" y="538"/>
                    <a:pt x="2984" y="518"/>
                    <a:pt x="3024" y="399"/>
                  </a:cubicBezTo>
                  <a:cubicBezTo>
                    <a:pt x="3163" y="160"/>
                    <a:pt x="2786" y="1"/>
                    <a:pt x="2527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593150" y="2630350"/>
              <a:ext cx="49250" cy="44150"/>
            </a:xfrm>
            <a:custGeom>
              <a:avLst/>
              <a:gdLst/>
              <a:ahLst/>
              <a:cxnLst/>
              <a:rect l="l" t="t" r="r" b="b"/>
              <a:pathLst>
                <a:path w="1970" h="1766" extrusionOk="0">
                  <a:moveTo>
                    <a:pt x="102" y="581"/>
                  </a:moveTo>
                  <a:cubicBezTo>
                    <a:pt x="41" y="615"/>
                    <a:pt x="0" y="671"/>
                    <a:pt x="0" y="751"/>
                  </a:cubicBezTo>
                  <a:lnTo>
                    <a:pt x="102" y="581"/>
                  </a:lnTo>
                  <a:close/>
                  <a:moveTo>
                    <a:pt x="883" y="0"/>
                  </a:moveTo>
                  <a:cubicBezTo>
                    <a:pt x="567" y="0"/>
                    <a:pt x="259" y="145"/>
                    <a:pt x="179" y="453"/>
                  </a:cubicBezTo>
                  <a:lnTo>
                    <a:pt x="102" y="581"/>
                  </a:lnTo>
                  <a:lnTo>
                    <a:pt x="102" y="581"/>
                  </a:lnTo>
                  <a:cubicBezTo>
                    <a:pt x="158" y="550"/>
                    <a:pt x="231" y="535"/>
                    <a:pt x="308" y="535"/>
                  </a:cubicBezTo>
                  <a:cubicBezTo>
                    <a:pt x="400" y="535"/>
                    <a:pt x="498" y="556"/>
                    <a:pt x="577" y="592"/>
                  </a:cubicBezTo>
                  <a:cubicBezTo>
                    <a:pt x="1114" y="811"/>
                    <a:pt x="1592" y="1248"/>
                    <a:pt x="1870" y="1765"/>
                  </a:cubicBezTo>
                  <a:cubicBezTo>
                    <a:pt x="1970" y="1228"/>
                    <a:pt x="1910" y="612"/>
                    <a:pt x="1512" y="234"/>
                  </a:cubicBezTo>
                  <a:cubicBezTo>
                    <a:pt x="1359" y="81"/>
                    <a:pt x="1119" y="0"/>
                    <a:pt x="883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198675" y="1935525"/>
              <a:ext cx="815125" cy="905075"/>
            </a:xfrm>
            <a:custGeom>
              <a:avLst/>
              <a:gdLst/>
              <a:ahLst/>
              <a:cxnLst/>
              <a:rect l="l" t="t" r="r" b="b"/>
              <a:pathLst>
                <a:path w="32605" h="36203" extrusionOk="0">
                  <a:moveTo>
                    <a:pt x="7106" y="1"/>
                  </a:moveTo>
                  <a:cubicBezTo>
                    <a:pt x="6625" y="1"/>
                    <a:pt x="6108" y="208"/>
                    <a:pt x="5869" y="634"/>
                  </a:cubicBezTo>
                  <a:cubicBezTo>
                    <a:pt x="5879" y="634"/>
                    <a:pt x="5889" y="634"/>
                    <a:pt x="5900" y="634"/>
                  </a:cubicBezTo>
                  <a:cubicBezTo>
                    <a:pt x="6519" y="634"/>
                    <a:pt x="6945" y="1221"/>
                    <a:pt x="7102" y="1808"/>
                  </a:cubicBezTo>
                  <a:cubicBezTo>
                    <a:pt x="7261" y="2385"/>
                    <a:pt x="7241" y="3022"/>
                    <a:pt x="7500" y="3579"/>
                  </a:cubicBezTo>
                  <a:cubicBezTo>
                    <a:pt x="7739" y="4175"/>
                    <a:pt x="8256" y="4593"/>
                    <a:pt x="8753" y="5011"/>
                  </a:cubicBezTo>
                  <a:cubicBezTo>
                    <a:pt x="9509" y="5628"/>
                    <a:pt x="10285" y="6264"/>
                    <a:pt x="11021" y="6881"/>
                  </a:cubicBezTo>
                  <a:cubicBezTo>
                    <a:pt x="11618" y="7378"/>
                    <a:pt x="12214" y="7875"/>
                    <a:pt x="12911" y="8194"/>
                  </a:cubicBezTo>
                  <a:cubicBezTo>
                    <a:pt x="13627" y="8512"/>
                    <a:pt x="14403" y="8671"/>
                    <a:pt x="15159" y="8950"/>
                  </a:cubicBezTo>
                  <a:cubicBezTo>
                    <a:pt x="17287" y="9706"/>
                    <a:pt x="18878" y="11476"/>
                    <a:pt x="20370" y="13187"/>
                  </a:cubicBezTo>
                  <a:cubicBezTo>
                    <a:pt x="19148" y="12162"/>
                    <a:pt x="17789" y="11078"/>
                    <a:pt x="16196" y="11078"/>
                  </a:cubicBezTo>
                  <a:cubicBezTo>
                    <a:pt x="16182" y="11078"/>
                    <a:pt x="16168" y="11078"/>
                    <a:pt x="16153" y="11078"/>
                  </a:cubicBezTo>
                  <a:cubicBezTo>
                    <a:pt x="15205" y="11093"/>
                    <a:pt x="14224" y="11493"/>
                    <a:pt x="13297" y="11493"/>
                  </a:cubicBezTo>
                  <a:cubicBezTo>
                    <a:pt x="12961" y="11493"/>
                    <a:pt x="12632" y="11440"/>
                    <a:pt x="12314" y="11297"/>
                  </a:cubicBezTo>
                  <a:cubicBezTo>
                    <a:pt x="11797" y="11058"/>
                    <a:pt x="11399" y="10640"/>
                    <a:pt x="10842" y="10481"/>
                  </a:cubicBezTo>
                  <a:cubicBezTo>
                    <a:pt x="10715" y="10449"/>
                    <a:pt x="10589" y="10434"/>
                    <a:pt x="10463" y="10434"/>
                  </a:cubicBezTo>
                  <a:cubicBezTo>
                    <a:pt x="9668" y="10434"/>
                    <a:pt x="8907" y="11017"/>
                    <a:pt x="8117" y="11257"/>
                  </a:cubicBezTo>
                  <a:cubicBezTo>
                    <a:pt x="7500" y="11456"/>
                    <a:pt x="6823" y="11396"/>
                    <a:pt x="6167" y="11476"/>
                  </a:cubicBezTo>
                  <a:cubicBezTo>
                    <a:pt x="4158" y="11675"/>
                    <a:pt x="2248" y="12888"/>
                    <a:pt x="1194" y="14639"/>
                  </a:cubicBezTo>
                  <a:cubicBezTo>
                    <a:pt x="1803" y="14148"/>
                    <a:pt x="2547" y="13958"/>
                    <a:pt x="3317" y="13958"/>
                  </a:cubicBezTo>
                  <a:cubicBezTo>
                    <a:pt x="4107" y="13958"/>
                    <a:pt x="4925" y="14158"/>
                    <a:pt x="5650" y="14440"/>
                  </a:cubicBezTo>
                  <a:cubicBezTo>
                    <a:pt x="7122" y="14977"/>
                    <a:pt x="8514" y="15832"/>
                    <a:pt x="10046" y="15932"/>
                  </a:cubicBezTo>
                  <a:cubicBezTo>
                    <a:pt x="10161" y="15940"/>
                    <a:pt x="10275" y="15944"/>
                    <a:pt x="10389" y="15944"/>
                  </a:cubicBezTo>
                  <a:cubicBezTo>
                    <a:pt x="11991" y="15944"/>
                    <a:pt x="13492" y="15192"/>
                    <a:pt x="14960" y="14579"/>
                  </a:cubicBezTo>
                  <a:cubicBezTo>
                    <a:pt x="16029" y="14151"/>
                    <a:pt x="17197" y="13778"/>
                    <a:pt x="18326" y="13778"/>
                  </a:cubicBezTo>
                  <a:cubicBezTo>
                    <a:pt x="18876" y="13778"/>
                    <a:pt x="19417" y="13867"/>
                    <a:pt x="19933" y="14082"/>
                  </a:cubicBezTo>
                  <a:cubicBezTo>
                    <a:pt x="20132" y="14181"/>
                    <a:pt x="20331" y="14321"/>
                    <a:pt x="20530" y="14440"/>
                  </a:cubicBezTo>
                  <a:cubicBezTo>
                    <a:pt x="19376" y="15832"/>
                    <a:pt x="17247" y="15574"/>
                    <a:pt x="15517" y="16051"/>
                  </a:cubicBezTo>
                  <a:cubicBezTo>
                    <a:pt x="13686" y="16549"/>
                    <a:pt x="12195" y="17921"/>
                    <a:pt x="10384" y="18558"/>
                  </a:cubicBezTo>
                  <a:cubicBezTo>
                    <a:pt x="8156" y="19354"/>
                    <a:pt x="5451" y="19095"/>
                    <a:pt x="3859" y="20786"/>
                  </a:cubicBezTo>
                  <a:cubicBezTo>
                    <a:pt x="3084" y="21581"/>
                    <a:pt x="2745" y="22676"/>
                    <a:pt x="2268" y="23670"/>
                  </a:cubicBezTo>
                  <a:cubicBezTo>
                    <a:pt x="1791" y="24665"/>
                    <a:pt x="1075" y="25660"/>
                    <a:pt x="0" y="25898"/>
                  </a:cubicBezTo>
                  <a:cubicBezTo>
                    <a:pt x="814" y="26038"/>
                    <a:pt x="1637" y="26106"/>
                    <a:pt x="2459" y="26106"/>
                  </a:cubicBezTo>
                  <a:cubicBezTo>
                    <a:pt x="5740" y="26106"/>
                    <a:pt x="9009" y="25018"/>
                    <a:pt x="11618" y="23014"/>
                  </a:cubicBezTo>
                  <a:cubicBezTo>
                    <a:pt x="12712" y="22178"/>
                    <a:pt x="13686" y="21204"/>
                    <a:pt x="14681" y="20249"/>
                  </a:cubicBezTo>
                  <a:cubicBezTo>
                    <a:pt x="16312" y="18737"/>
                    <a:pt x="18083" y="17344"/>
                    <a:pt x="19953" y="16071"/>
                  </a:cubicBezTo>
                  <a:lnTo>
                    <a:pt x="19953" y="16071"/>
                  </a:lnTo>
                  <a:cubicBezTo>
                    <a:pt x="18361" y="17503"/>
                    <a:pt x="16710" y="18956"/>
                    <a:pt x="15775" y="20845"/>
                  </a:cubicBezTo>
                  <a:cubicBezTo>
                    <a:pt x="14979" y="22477"/>
                    <a:pt x="14701" y="24307"/>
                    <a:pt x="14502" y="26097"/>
                  </a:cubicBezTo>
                  <a:cubicBezTo>
                    <a:pt x="14363" y="27410"/>
                    <a:pt x="14263" y="28803"/>
                    <a:pt x="14800" y="29996"/>
                  </a:cubicBezTo>
                  <a:cubicBezTo>
                    <a:pt x="15119" y="30692"/>
                    <a:pt x="15656" y="31269"/>
                    <a:pt x="16074" y="31886"/>
                  </a:cubicBezTo>
                  <a:cubicBezTo>
                    <a:pt x="16857" y="33026"/>
                    <a:pt x="17370" y="34342"/>
                    <a:pt x="17554" y="35719"/>
                  </a:cubicBezTo>
                  <a:lnTo>
                    <a:pt x="17554" y="35719"/>
                  </a:lnTo>
                  <a:cubicBezTo>
                    <a:pt x="17561" y="34905"/>
                    <a:pt x="18009" y="34102"/>
                    <a:pt x="18540" y="33438"/>
                  </a:cubicBezTo>
                  <a:cubicBezTo>
                    <a:pt x="19177" y="32662"/>
                    <a:pt x="19953" y="31966"/>
                    <a:pt x="20370" y="31050"/>
                  </a:cubicBezTo>
                  <a:cubicBezTo>
                    <a:pt x="21305" y="29061"/>
                    <a:pt x="20370" y="26773"/>
                    <a:pt x="19973" y="24605"/>
                  </a:cubicBezTo>
                  <a:cubicBezTo>
                    <a:pt x="19575" y="22477"/>
                    <a:pt x="19555" y="17722"/>
                    <a:pt x="21464" y="16230"/>
                  </a:cubicBezTo>
                  <a:cubicBezTo>
                    <a:pt x="22638" y="17941"/>
                    <a:pt x="22638" y="20607"/>
                    <a:pt x="23235" y="22556"/>
                  </a:cubicBezTo>
                  <a:cubicBezTo>
                    <a:pt x="23911" y="24705"/>
                    <a:pt x="25324" y="26893"/>
                    <a:pt x="27512" y="27370"/>
                  </a:cubicBezTo>
                  <a:cubicBezTo>
                    <a:pt x="28248" y="27510"/>
                    <a:pt x="29044" y="27490"/>
                    <a:pt x="29740" y="27768"/>
                  </a:cubicBezTo>
                  <a:cubicBezTo>
                    <a:pt x="30993" y="28265"/>
                    <a:pt x="31630" y="29618"/>
                    <a:pt x="32127" y="30871"/>
                  </a:cubicBezTo>
                  <a:cubicBezTo>
                    <a:pt x="32584" y="29001"/>
                    <a:pt x="32087" y="27072"/>
                    <a:pt x="31610" y="25202"/>
                  </a:cubicBezTo>
                  <a:cubicBezTo>
                    <a:pt x="31212" y="23710"/>
                    <a:pt x="30814" y="22198"/>
                    <a:pt x="29879" y="21005"/>
                  </a:cubicBezTo>
                  <a:cubicBezTo>
                    <a:pt x="28725" y="19533"/>
                    <a:pt x="26935" y="18757"/>
                    <a:pt x="25344" y="17802"/>
                  </a:cubicBezTo>
                  <a:cubicBezTo>
                    <a:pt x="23752" y="16847"/>
                    <a:pt x="22161" y="15455"/>
                    <a:pt x="21942" y="13605"/>
                  </a:cubicBezTo>
                  <a:lnTo>
                    <a:pt x="21942" y="13605"/>
                  </a:lnTo>
                  <a:cubicBezTo>
                    <a:pt x="23314" y="13863"/>
                    <a:pt x="24568" y="14559"/>
                    <a:pt x="25463" y="15594"/>
                  </a:cubicBezTo>
                  <a:cubicBezTo>
                    <a:pt x="26358" y="16628"/>
                    <a:pt x="27015" y="18021"/>
                    <a:pt x="28308" y="18419"/>
                  </a:cubicBezTo>
                  <a:cubicBezTo>
                    <a:pt x="28589" y="18507"/>
                    <a:pt x="28875" y="18540"/>
                    <a:pt x="29164" y="18540"/>
                  </a:cubicBezTo>
                  <a:cubicBezTo>
                    <a:pt x="30038" y="18540"/>
                    <a:pt x="30939" y="18236"/>
                    <a:pt x="31812" y="18236"/>
                  </a:cubicBezTo>
                  <a:cubicBezTo>
                    <a:pt x="32079" y="18236"/>
                    <a:pt x="32344" y="18265"/>
                    <a:pt x="32604" y="18339"/>
                  </a:cubicBezTo>
                  <a:cubicBezTo>
                    <a:pt x="32386" y="17424"/>
                    <a:pt x="31789" y="16569"/>
                    <a:pt x="30973" y="16071"/>
                  </a:cubicBezTo>
                  <a:cubicBezTo>
                    <a:pt x="30277" y="15653"/>
                    <a:pt x="29441" y="15455"/>
                    <a:pt x="28725" y="15057"/>
                  </a:cubicBezTo>
                  <a:cubicBezTo>
                    <a:pt x="27492" y="14360"/>
                    <a:pt x="26537" y="13048"/>
                    <a:pt x="25145" y="12709"/>
                  </a:cubicBezTo>
                  <a:cubicBezTo>
                    <a:pt x="24070" y="12471"/>
                    <a:pt x="22738" y="12789"/>
                    <a:pt x="21962" y="11993"/>
                  </a:cubicBezTo>
                  <a:cubicBezTo>
                    <a:pt x="21365" y="11357"/>
                    <a:pt x="21464" y="10322"/>
                    <a:pt x="21624" y="9467"/>
                  </a:cubicBezTo>
                  <a:cubicBezTo>
                    <a:pt x="21922" y="7776"/>
                    <a:pt x="22320" y="5986"/>
                    <a:pt x="21743" y="4354"/>
                  </a:cubicBezTo>
                  <a:cubicBezTo>
                    <a:pt x="21302" y="3080"/>
                    <a:pt x="20003" y="2004"/>
                    <a:pt x="18731" y="2004"/>
                  </a:cubicBezTo>
                  <a:cubicBezTo>
                    <a:pt x="18395" y="2004"/>
                    <a:pt x="18061" y="2079"/>
                    <a:pt x="17745" y="2246"/>
                  </a:cubicBezTo>
                  <a:cubicBezTo>
                    <a:pt x="17432" y="2421"/>
                    <a:pt x="17017" y="2619"/>
                    <a:pt x="16698" y="2619"/>
                  </a:cubicBezTo>
                  <a:cubicBezTo>
                    <a:pt x="16509" y="2619"/>
                    <a:pt x="16354" y="2550"/>
                    <a:pt x="16272" y="2365"/>
                  </a:cubicBezTo>
                  <a:lnTo>
                    <a:pt x="16272" y="2365"/>
                  </a:lnTo>
                  <a:cubicBezTo>
                    <a:pt x="16193" y="3121"/>
                    <a:pt x="17048" y="3539"/>
                    <a:pt x="17665" y="3937"/>
                  </a:cubicBezTo>
                  <a:cubicBezTo>
                    <a:pt x="18938" y="4732"/>
                    <a:pt x="19754" y="6125"/>
                    <a:pt x="20171" y="7577"/>
                  </a:cubicBezTo>
                  <a:cubicBezTo>
                    <a:pt x="20589" y="9009"/>
                    <a:pt x="20669" y="10521"/>
                    <a:pt x="20728" y="12013"/>
                  </a:cubicBezTo>
                  <a:cubicBezTo>
                    <a:pt x="20152" y="11098"/>
                    <a:pt x="19575" y="10183"/>
                    <a:pt x="18978" y="9288"/>
                  </a:cubicBezTo>
                  <a:cubicBezTo>
                    <a:pt x="18759" y="8930"/>
                    <a:pt x="18500" y="8572"/>
                    <a:pt x="18282" y="8214"/>
                  </a:cubicBezTo>
                  <a:cubicBezTo>
                    <a:pt x="17168" y="6523"/>
                    <a:pt x="15914" y="4712"/>
                    <a:pt x="14025" y="4016"/>
                  </a:cubicBezTo>
                  <a:cubicBezTo>
                    <a:pt x="13488" y="3817"/>
                    <a:pt x="12891" y="3718"/>
                    <a:pt x="12374" y="3419"/>
                  </a:cubicBezTo>
                  <a:cubicBezTo>
                    <a:pt x="11996" y="3201"/>
                    <a:pt x="11677" y="2902"/>
                    <a:pt x="11339" y="2624"/>
                  </a:cubicBezTo>
                  <a:cubicBezTo>
                    <a:pt x="10543" y="1927"/>
                    <a:pt x="9728" y="1291"/>
                    <a:pt x="8853" y="714"/>
                  </a:cubicBezTo>
                  <a:cubicBezTo>
                    <a:pt x="8395" y="396"/>
                    <a:pt x="7898" y="97"/>
                    <a:pt x="7341" y="18"/>
                  </a:cubicBezTo>
                  <a:cubicBezTo>
                    <a:pt x="7264" y="6"/>
                    <a:pt x="7186" y="1"/>
                    <a:pt x="7106" y="1"/>
                  </a:cubicBezTo>
                  <a:close/>
                  <a:moveTo>
                    <a:pt x="17554" y="35719"/>
                  </a:moveTo>
                  <a:cubicBezTo>
                    <a:pt x="17553" y="35880"/>
                    <a:pt x="17569" y="36042"/>
                    <a:pt x="17605" y="36203"/>
                  </a:cubicBezTo>
                  <a:cubicBezTo>
                    <a:pt x="17593" y="36041"/>
                    <a:pt x="17576" y="35879"/>
                    <a:pt x="17554" y="35719"/>
                  </a:cubicBezTo>
                  <a:close/>
                </a:path>
              </a:pathLst>
            </a:custGeom>
            <a:solidFill>
              <a:srgbClr val="517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202150" y="1934700"/>
              <a:ext cx="811150" cy="887500"/>
            </a:xfrm>
            <a:custGeom>
              <a:avLst/>
              <a:gdLst/>
              <a:ahLst/>
              <a:cxnLst/>
              <a:rect l="l" t="t" r="r" b="b"/>
              <a:pathLst>
                <a:path w="32446" h="35500" extrusionOk="0">
                  <a:moveTo>
                    <a:pt x="6988" y="1"/>
                  </a:moveTo>
                  <a:cubicBezTo>
                    <a:pt x="6484" y="1"/>
                    <a:pt x="5956" y="207"/>
                    <a:pt x="5710" y="648"/>
                  </a:cubicBezTo>
                  <a:cubicBezTo>
                    <a:pt x="5729" y="646"/>
                    <a:pt x="5749" y="646"/>
                    <a:pt x="5768" y="646"/>
                  </a:cubicBezTo>
                  <a:cubicBezTo>
                    <a:pt x="6355" y="646"/>
                    <a:pt x="6788" y="1224"/>
                    <a:pt x="6923" y="1801"/>
                  </a:cubicBezTo>
                  <a:cubicBezTo>
                    <a:pt x="7102" y="2378"/>
                    <a:pt x="7082" y="3035"/>
                    <a:pt x="7321" y="3572"/>
                  </a:cubicBezTo>
                  <a:cubicBezTo>
                    <a:pt x="7580" y="4169"/>
                    <a:pt x="8097" y="4586"/>
                    <a:pt x="8594" y="5024"/>
                  </a:cubicBezTo>
                  <a:cubicBezTo>
                    <a:pt x="9330" y="5641"/>
                    <a:pt x="10106" y="6257"/>
                    <a:pt x="10862" y="6874"/>
                  </a:cubicBezTo>
                  <a:cubicBezTo>
                    <a:pt x="11459" y="7371"/>
                    <a:pt x="12056" y="7869"/>
                    <a:pt x="12752" y="8207"/>
                  </a:cubicBezTo>
                  <a:cubicBezTo>
                    <a:pt x="13468" y="8525"/>
                    <a:pt x="14244" y="8664"/>
                    <a:pt x="14980" y="8943"/>
                  </a:cubicBezTo>
                  <a:cubicBezTo>
                    <a:pt x="17128" y="9719"/>
                    <a:pt x="18720" y="11489"/>
                    <a:pt x="20211" y="13200"/>
                  </a:cubicBezTo>
                  <a:cubicBezTo>
                    <a:pt x="18980" y="12183"/>
                    <a:pt x="17633" y="11090"/>
                    <a:pt x="16058" y="11090"/>
                  </a:cubicBezTo>
                  <a:cubicBezTo>
                    <a:pt x="16030" y="11090"/>
                    <a:pt x="16002" y="11091"/>
                    <a:pt x="15974" y="11091"/>
                  </a:cubicBezTo>
                  <a:cubicBezTo>
                    <a:pt x="15023" y="11106"/>
                    <a:pt x="14050" y="11497"/>
                    <a:pt x="13127" y="11497"/>
                  </a:cubicBezTo>
                  <a:cubicBezTo>
                    <a:pt x="12796" y="11497"/>
                    <a:pt x="12470" y="11447"/>
                    <a:pt x="12155" y="11310"/>
                  </a:cubicBezTo>
                  <a:cubicBezTo>
                    <a:pt x="11638" y="11051"/>
                    <a:pt x="11220" y="10634"/>
                    <a:pt x="10683" y="10494"/>
                  </a:cubicBezTo>
                  <a:cubicBezTo>
                    <a:pt x="10550" y="10458"/>
                    <a:pt x="10418" y="10441"/>
                    <a:pt x="10287" y="10441"/>
                  </a:cubicBezTo>
                  <a:cubicBezTo>
                    <a:pt x="9498" y="10441"/>
                    <a:pt x="8742" y="11031"/>
                    <a:pt x="7958" y="11270"/>
                  </a:cubicBezTo>
                  <a:cubicBezTo>
                    <a:pt x="7321" y="11449"/>
                    <a:pt x="6665" y="11410"/>
                    <a:pt x="6008" y="11489"/>
                  </a:cubicBezTo>
                  <a:cubicBezTo>
                    <a:pt x="3999" y="11688"/>
                    <a:pt x="2089" y="12901"/>
                    <a:pt x="1035" y="14632"/>
                  </a:cubicBezTo>
                  <a:cubicBezTo>
                    <a:pt x="1942" y="13933"/>
                    <a:pt x="3100" y="13575"/>
                    <a:pt x="4220" y="13575"/>
                  </a:cubicBezTo>
                  <a:cubicBezTo>
                    <a:pt x="4279" y="13575"/>
                    <a:pt x="4338" y="13576"/>
                    <a:pt x="4397" y="13578"/>
                  </a:cubicBezTo>
                  <a:cubicBezTo>
                    <a:pt x="5372" y="13598"/>
                    <a:pt x="6287" y="13777"/>
                    <a:pt x="7222" y="13896"/>
                  </a:cubicBezTo>
                  <a:cubicBezTo>
                    <a:pt x="7913" y="13980"/>
                    <a:pt x="8609" y="14022"/>
                    <a:pt x="9305" y="14022"/>
                  </a:cubicBezTo>
                  <a:cubicBezTo>
                    <a:pt x="10250" y="14022"/>
                    <a:pt x="11196" y="13946"/>
                    <a:pt x="12135" y="13797"/>
                  </a:cubicBezTo>
                  <a:cubicBezTo>
                    <a:pt x="13671" y="13557"/>
                    <a:pt x="15219" y="13111"/>
                    <a:pt x="16780" y="13111"/>
                  </a:cubicBezTo>
                  <a:cubicBezTo>
                    <a:pt x="17161" y="13111"/>
                    <a:pt x="17542" y="13138"/>
                    <a:pt x="17924" y="13200"/>
                  </a:cubicBezTo>
                  <a:cubicBezTo>
                    <a:pt x="18839" y="13379"/>
                    <a:pt x="21226" y="14374"/>
                    <a:pt x="19694" y="15388"/>
                  </a:cubicBezTo>
                  <a:cubicBezTo>
                    <a:pt x="19316" y="15607"/>
                    <a:pt x="18918" y="15766"/>
                    <a:pt x="18521" y="15905"/>
                  </a:cubicBezTo>
                  <a:cubicBezTo>
                    <a:pt x="17566" y="16283"/>
                    <a:pt x="16710" y="16880"/>
                    <a:pt x="15815" y="17377"/>
                  </a:cubicBezTo>
                  <a:cubicBezTo>
                    <a:pt x="13846" y="18432"/>
                    <a:pt x="11638" y="18969"/>
                    <a:pt x="9648" y="19963"/>
                  </a:cubicBezTo>
                  <a:cubicBezTo>
                    <a:pt x="8077" y="20759"/>
                    <a:pt x="6625" y="21813"/>
                    <a:pt x="5272" y="22908"/>
                  </a:cubicBezTo>
                  <a:cubicBezTo>
                    <a:pt x="3681" y="24161"/>
                    <a:pt x="2049" y="25533"/>
                    <a:pt x="1" y="25911"/>
                  </a:cubicBezTo>
                  <a:cubicBezTo>
                    <a:pt x="786" y="26105"/>
                    <a:pt x="1605" y="26194"/>
                    <a:pt x="2439" y="26194"/>
                  </a:cubicBezTo>
                  <a:cubicBezTo>
                    <a:pt x="5640" y="26194"/>
                    <a:pt x="9044" y="24873"/>
                    <a:pt x="11459" y="23027"/>
                  </a:cubicBezTo>
                  <a:cubicBezTo>
                    <a:pt x="12553" y="22171"/>
                    <a:pt x="13528" y="21217"/>
                    <a:pt x="14522" y="20262"/>
                  </a:cubicBezTo>
                  <a:cubicBezTo>
                    <a:pt x="15378" y="19466"/>
                    <a:pt x="16273" y="18690"/>
                    <a:pt x="17208" y="17974"/>
                  </a:cubicBezTo>
                  <a:cubicBezTo>
                    <a:pt x="17491" y="17762"/>
                    <a:pt x="19266" y="16120"/>
                    <a:pt x="19853" y="16120"/>
                  </a:cubicBezTo>
                  <a:cubicBezTo>
                    <a:pt x="19927" y="16120"/>
                    <a:pt x="19982" y="16146"/>
                    <a:pt x="20013" y="16204"/>
                  </a:cubicBezTo>
                  <a:cubicBezTo>
                    <a:pt x="18143" y="19148"/>
                    <a:pt x="17566" y="22728"/>
                    <a:pt x="17247" y="26210"/>
                  </a:cubicBezTo>
                  <a:cubicBezTo>
                    <a:pt x="17068" y="27901"/>
                    <a:pt x="16969" y="29611"/>
                    <a:pt x="16929" y="31322"/>
                  </a:cubicBezTo>
                  <a:cubicBezTo>
                    <a:pt x="16870" y="32754"/>
                    <a:pt x="16870" y="34187"/>
                    <a:pt x="17367" y="35500"/>
                  </a:cubicBezTo>
                  <a:cubicBezTo>
                    <a:pt x="17566" y="35241"/>
                    <a:pt x="17566" y="34783"/>
                    <a:pt x="17725" y="34465"/>
                  </a:cubicBezTo>
                  <a:cubicBezTo>
                    <a:pt x="17904" y="34087"/>
                    <a:pt x="18123" y="33769"/>
                    <a:pt x="18361" y="33451"/>
                  </a:cubicBezTo>
                  <a:cubicBezTo>
                    <a:pt x="19018" y="32675"/>
                    <a:pt x="19794" y="31979"/>
                    <a:pt x="20211" y="31044"/>
                  </a:cubicBezTo>
                  <a:cubicBezTo>
                    <a:pt x="21146" y="29054"/>
                    <a:pt x="20211" y="26787"/>
                    <a:pt x="19814" y="24618"/>
                  </a:cubicBezTo>
                  <a:cubicBezTo>
                    <a:pt x="19436" y="22510"/>
                    <a:pt x="19376" y="17755"/>
                    <a:pt x="21306" y="16224"/>
                  </a:cubicBezTo>
                  <a:cubicBezTo>
                    <a:pt x="22459" y="17954"/>
                    <a:pt x="22459" y="20600"/>
                    <a:pt x="23056" y="22569"/>
                  </a:cubicBezTo>
                  <a:cubicBezTo>
                    <a:pt x="23732" y="24718"/>
                    <a:pt x="25145" y="26906"/>
                    <a:pt x="27333" y="27363"/>
                  </a:cubicBezTo>
                  <a:cubicBezTo>
                    <a:pt x="28089" y="27523"/>
                    <a:pt x="28885" y="27503"/>
                    <a:pt x="29581" y="27761"/>
                  </a:cubicBezTo>
                  <a:cubicBezTo>
                    <a:pt x="30814" y="28259"/>
                    <a:pt x="31471" y="29631"/>
                    <a:pt x="31968" y="30885"/>
                  </a:cubicBezTo>
                  <a:cubicBezTo>
                    <a:pt x="32406" y="29015"/>
                    <a:pt x="31908" y="27065"/>
                    <a:pt x="31451" y="25215"/>
                  </a:cubicBezTo>
                  <a:cubicBezTo>
                    <a:pt x="31053" y="23723"/>
                    <a:pt x="30655" y="22191"/>
                    <a:pt x="29700" y="20998"/>
                  </a:cubicBezTo>
                  <a:cubicBezTo>
                    <a:pt x="28566" y="19546"/>
                    <a:pt x="26776" y="18770"/>
                    <a:pt x="25185" y="17795"/>
                  </a:cubicBezTo>
                  <a:cubicBezTo>
                    <a:pt x="23593" y="16860"/>
                    <a:pt x="22002" y="15468"/>
                    <a:pt x="21763" y="13618"/>
                  </a:cubicBezTo>
                  <a:lnTo>
                    <a:pt x="21763" y="13618"/>
                  </a:lnTo>
                  <a:cubicBezTo>
                    <a:pt x="23136" y="13876"/>
                    <a:pt x="24409" y="14572"/>
                    <a:pt x="25304" y="15607"/>
                  </a:cubicBezTo>
                  <a:cubicBezTo>
                    <a:pt x="26199" y="16621"/>
                    <a:pt x="26836" y="18014"/>
                    <a:pt x="28129" y="18412"/>
                  </a:cubicBezTo>
                  <a:cubicBezTo>
                    <a:pt x="28421" y="18508"/>
                    <a:pt x="28719" y="18543"/>
                    <a:pt x="29020" y="18543"/>
                  </a:cubicBezTo>
                  <a:cubicBezTo>
                    <a:pt x="29888" y="18543"/>
                    <a:pt x="30784" y="18249"/>
                    <a:pt x="31650" y="18249"/>
                  </a:cubicBezTo>
                  <a:cubicBezTo>
                    <a:pt x="31919" y="18249"/>
                    <a:pt x="32184" y="18278"/>
                    <a:pt x="32445" y="18352"/>
                  </a:cubicBezTo>
                  <a:cubicBezTo>
                    <a:pt x="32207" y="17417"/>
                    <a:pt x="31610" y="16582"/>
                    <a:pt x="30794" y="16084"/>
                  </a:cubicBezTo>
                  <a:cubicBezTo>
                    <a:pt x="30098" y="15667"/>
                    <a:pt x="29283" y="15468"/>
                    <a:pt x="28566" y="15070"/>
                  </a:cubicBezTo>
                  <a:cubicBezTo>
                    <a:pt x="27313" y="14374"/>
                    <a:pt x="26378" y="13041"/>
                    <a:pt x="24986" y="12722"/>
                  </a:cubicBezTo>
                  <a:cubicBezTo>
                    <a:pt x="23912" y="12484"/>
                    <a:pt x="22559" y="12802"/>
                    <a:pt x="21803" y="12006"/>
                  </a:cubicBezTo>
                  <a:cubicBezTo>
                    <a:pt x="21206" y="11350"/>
                    <a:pt x="21306" y="10335"/>
                    <a:pt x="21445" y="9460"/>
                  </a:cubicBezTo>
                  <a:cubicBezTo>
                    <a:pt x="21743" y="7769"/>
                    <a:pt x="22141" y="5979"/>
                    <a:pt x="21564" y="4368"/>
                  </a:cubicBezTo>
                  <a:cubicBezTo>
                    <a:pt x="21139" y="3093"/>
                    <a:pt x="19831" y="2018"/>
                    <a:pt x="18554" y="2018"/>
                  </a:cubicBezTo>
                  <a:cubicBezTo>
                    <a:pt x="18217" y="2018"/>
                    <a:pt x="17882" y="2093"/>
                    <a:pt x="17566" y="2259"/>
                  </a:cubicBezTo>
                  <a:cubicBezTo>
                    <a:pt x="17253" y="2434"/>
                    <a:pt x="16846" y="2632"/>
                    <a:pt x="16528" y="2632"/>
                  </a:cubicBezTo>
                  <a:cubicBezTo>
                    <a:pt x="16340" y="2632"/>
                    <a:pt x="16182" y="2563"/>
                    <a:pt x="16094" y="2378"/>
                  </a:cubicBezTo>
                  <a:lnTo>
                    <a:pt x="16094" y="2378"/>
                  </a:lnTo>
                  <a:cubicBezTo>
                    <a:pt x="16034" y="3134"/>
                    <a:pt x="16870" y="3552"/>
                    <a:pt x="17486" y="3950"/>
                  </a:cubicBezTo>
                  <a:cubicBezTo>
                    <a:pt x="18759" y="4745"/>
                    <a:pt x="19595" y="6138"/>
                    <a:pt x="20013" y="7570"/>
                  </a:cubicBezTo>
                  <a:cubicBezTo>
                    <a:pt x="20430" y="9022"/>
                    <a:pt x="20510" y="10534"/>
                    <a:pt x="20550" y="12026"/>
                  </a:cubicBezTo>
                  <a:cubicBezTo>
                    <a:pt x="19973" y="11111"/>
                    <a:pt x="19416" y="10196"/>
                    <a:pt x="18819" y="9301"/>
                  </a:cubicBezTo>
                  <a:cubicBezTo>
                    <a:pt x="18580" y="8943"/>
                    <a:pt x="18342" y="8565"/>
                    <a:pt x="18123" y="8227"/>
                  </a:cubicBezTo>
                  <a:cubicBezTo>
                    <a:pt x="16989" y="6536"/>
                    <a:pt x="15756" y="4726"/>
                    <a:pt x="13866" y="4029"/>
                  </a:cubicBezTo>
                  <a:cubicBezTo>
                    <a:pt x="13309" y="3830"/>
                    <a:pt x="12712" y="3731"/>
                    <a:pt x="12195" y="3433"/>
                  </a:cubicBezTo>
                  <a:cubicBezTo>
                    <a:pt x="11817" y="3194"/>
                    <a:pt x="11499" y="2895"/>
                    <a:pt x="11180" y="2637"/>
                  </a:cubicBezTo>
                  <a:cubicBezTo>
                    <a:pt x="10385" y="1941"/>
                    <a:pt x="9569" y="1284"/>
                    <a:pt x="8694" y="707"/>
                  </a:cubicBezTo>
                  <a:cubicBezTo>
                    <a:pt x="8216" y="389"/>
                    <a:pt x="7719" y="91"/>
                    <a:pt x="7182" y="11"/>
                  </a:cubicBezTo>
                  <a:cubicBezTo>
                    <a:pt x="7118" y="4"/>
                    <a:pt x="7053" y="1"/>
                    <a:pt x="6988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04650" y="1097975"/>
              <a:ext cx="921050" cy="870825"/>
            </a:xfrm>
            <a:custGeom>
              <a:avLst/>
              <a:gdLst/>
              <a:ahLst/>
              <a:cxnLst/>
              <a:rect l="l" t="t" r="r" b="b"/>
              <a:pathLst>
                <a:path w="36842" h="34833" extrusionOk="0">
                  <a:moveTo>
                    <a:pt x="26795" y="1"/>
                  </a:moveTo>
                  <a:lnTo>
                    <a:pt x="26795" y="1"/>
                  </a:lnTo>
                  <a:cubicBezTo>
                    <a:pt x="26760" y="127"/>
                    <a:pt x="26731" y="256"/>
                    <a:pt x="26709" y="385"/>
                  </a:cubicBezTo>
                  <a:lnTo>
                    <a:pt x="26709" y="385"/>
                  </a:lnTo>
                  <a:cubicBezTo>
                    <a:pt x="26757" y="263"/>
                    <a:pt x="26787" y="135"/>
                    <a:pt x="26795" y="1"/>
                  </a:cubicBezTo>
                  <a:close/>
                  <a:moveTo>
                    <a:pt x="12473" y="1632"/>
                  </a:moveTo>
                  <a:cubicBezTo>
                    <a:pt x="12454" y="1772"/>
                    <a:pt x="12456" y="1910"/>
                    <a:pt x="12477" y="2045"/>
                  </a:cubicBezTo>
                  <a:lnTo>
                    <a:pt x="12477" y="2045"/>
                  </a:lnTo>
                  <a:cubicBezTo>
                    <a:pt x="12484" y="1907"/>
                    <a:pt x="12483" y="1769"/>
                    <a:pt x="12473" y="1632"/>
                  </a:cubicBezTo>
                  <a:close/>
                  <a:moveTo>
                    <a:pt x="26709" y="385"/>
                  </a:moveTo>
                  <a:lnTo>
                    <a:pt x="26709" y="385"/>
                  </a:lnTo>
                  <a:cubicBezTo>
                    <a:pt x="26537" y="824"/>
                    <a:pt x="26137" y="1179"/>
                    <a:pt x="25701" y="1413"/>
                  </a:cubicBezTo>
                  <a:cubicBezTo>
                    <a:pt x="25164" y="1711"/>
                    <a:pt x="24567" y="1910"/>
                    <a:pt x="24030" y="2229"/>
                  </a:cubicBezTo>
                  <a:cubicBezTo>
                    <a:pt x="22538" y="3163"/>
                    <a:pt x="22101" y="5073"/>
                    <a:pt x="21743" y="6784"/>
                  </a:cubicBezTo>
                  <a:cubicBezTo>
                    <a:pt x="21285" y="9171"/>
                    <a:pt x="20808" y="11658"/>
                    <a:pt x="21245" y="14045"/>
                  </a:cubicBezTo>
                  <a:cubicBezTo>
                    <a:pt x="21544" y="15676"/>
                    <a:pt x="22300" y="17228"/>
                    <a:pt x="23215" y="18640"/>
                  </a:cubicBezTo>
                  <a:cubicBezTo>
                    <a:pt x="20688" y="17068"/>
                    <a:pt x="20887" y="13189"/>
                    <a:pt x="18858" y="10981"/>
                  </a:cubicBezTo>
                  <a:cubicBezTo>
                    <a:pt x="18441" y="10504"/>
                    <a:pt x="17943" y="10146"/>
                    <a:pt x="17605" y="9609"/>
                  </a:cubicBezTo>
                  <a:cubicBezTo>
                    <a:pt x="16750" y="8355"/>
                    <a:pt x="17068" y="6486"/>
                    <a:pt x="16113" y="5292"/>
                  </a:cubicBezTo>
                  <a:cubicBezTo>
                    <a:pt x="15536" y="4596"/>
                    <a:pt x="14641" y="4277"/>
                    <a:pt x="13865" y="3800"/>
                  </a:cubicBezTo>
                  <a:cubicBezTo>
                    <a:pt x="13211" y="3398"/>
                    <a:pt x="12586" y="2769"/>
                    <a:pt x="12477" y="2045"/>
                  </a:cubicBezTo>
                  <a:lnTo>
                    <a:pt x="12477" y="2045"/>
                  </a:lnTo>
                  <a:cubicBezTo>
                    <a:pt x="12440" y="2690"/>
                    <a:pt x="12206" y="3332"/>
                    <a:pt x="11796" y="3840"/>
                  </a:cubicBezTo>
                  <a:cubicBezTo>
                    <a:pt x="11478" y="4277"/>
                    <a:pt x="11060" y="4596"/>
                    <a:pt x="10802" y="5053"/>
                  </a:cubicBezTo>
                  <a:cubicBezTo>
                    <a:pt x="10205" y="6108"/>
                    <a:pt x="10742" y="7460"/>
                    <a:pt x="11259" y="8574"/>
                  </a:cubicBezTo>
                  <a:cubicBezTo>
                    <a:pt x="12353" y="10862"/>
                    <a:pt x="13587" y="13269"/>
                    <a:pt x="15835" y="14463"/>
                  </a:cubicBezTo>
                  <a:cubicBezTo>
                    <a:pt x="16710" y="14960"/>
                    <a:pt x="17704" y="15218"/>
                    <a:pt x="18620" y="15636"/>
                  </a:cubicBezTo>
                  <a:cubicBezTo>
                    <a:pt x="20211" y="16352"/>
                    <a:pt x="21544" y="17625"/>
                    <a:pt x="22399" y="19137"/>
                  </a:cubicBezTo>
                  <a:cubicBezTo>
                    <a:pt x="19932" y="17466"/>
                    <a:pt x="17327" y="15756"/>
                    <a:pt x="14363" y="15437"/>
                  </a:cubicBezTo>
                  <a:cubicBezTo>
                    <a:pt x="13666" y="15358"/>
                    <a:pt x="12970" y="15358"/>
                    <a:pt x="12294" y="15238"/>
                  </a:cubicBezTo>
                  <a:cubicBezTo>
                    <a:pt x="11359" y="15059"/>
                    <a:pt x="10483" y="14661"/>
                    <a:pt x="9568" y="14383"/>
                  </a:cubicBezTo>
                  <a:cubicBezTo>
                    <a:pt x="8915" y="14197"/>
                    <a:pt x="8223" y="14103"/>
                    <a:pt x="7531" y="14103"/>
                  </a:cubicBezTo>
                  <a:cubicBezTo>
                    <a:pt x="5484" y="14103"/>
                    <a:pt x="3443" y="14931"/>
                    <a:pt x="2447" y="16671"/>
                  </a:cubicBezTo>
                  <a:cubicBezTo>
                    <a:pt x="2288" y="17009"/>
                    <a:pt x="2129" y="17327"/>
                    <a:pt x="1850" y="17546"/>
                  </a:cubicBezTo>
                  <a:cubicBezTo>
                    <a:pt x="1253" y="18003"/>
                    <a:pt x="159" y="17844"/>
                    <a:pt x="0" y="18560"/>
                  </a:cubicBezTo>
                  <a:cubicBezTo>
                    <a:pt x="221" y="18388"/>
                    <a:pt x="490" y="18317"/>
                    <a:pt x="774" y="18317"/>
                  </a:cubicBezTo>
                  <a:cubicBezTo>
                    <a:pt x="1179" y="18317"/>
                    <a:pt x="1615" y="18461"/>
                    <a:pt x="1989" y="18660"/>
                  </a:cubicBezTo>
                  <a:cubicBezTo>
                    <a:pt x="2606" y="19018"/>
                    <a:pt x="3143" y="19515"/>
                    <a:pt x="3819" y="19714"/>
                  </a:cubicBezTo>
                  <a:cubicBezTo>
                    <a:pt x="4048" y="19781"/>
                    <a:pt x="4281" y="19808"/>
                    <a:pt x="4517" y="19808"/>
                  </a:cubicBezTo>
                  <a:cubicBezTo>
                    <a:pt x="4978" y="19808"/>
                    <a:pt x="5447" y="19707"/>
                    <a:pt x="5908" y="19615"/>
                  </a:cubicBezTo>
                  <a:cubicBezTo>
                    <a:pt x="8594" y="19018"/>
                    <a:pt x="11200" y="18103"/>
                    <a:pt x="13945" y="17844"/>
                  </a:cubicBezTo>
                  <a:cubicBezTo>
                    <a:pt x="14385" y="17799"/>
                    <a:pt x="14832" y="17775"/>
                    <a:pt x="15282" y="17775"/>
                  </a:cubicBezTo>
                  <a:cubicBezTo>
                    <a:pt x="17595" y="17775"/>
                    <a:pt x="19958" y="18404"/>
                    <a:pt x="21623" y="19953"/>
                  </a:cubicBezTo>
                  <a:cubicBezTo>
                    <a:pt x="20823" y="19746"/>
                    <a:pt x="19999" y="19641"/>
                    <a:pt x="19176" y="19641"/>
                  </a:cubicBezTo>
                  <a:cubicBezTo>
                    <a:pt x="18178" y="19641"/>
                    <a:pt x="17181" y="19796"/>
                    <a:pt x="16232" y="20112"/>
                  </a:cubicBezTo>
                  <a:cubicBezTo>
                    <a:pt x="14780" y="20590"/>
                    <a:pt x="13467" y="21405"/>
                    <a:pt x="12035" y="21883"/>
                  </a:cubicBezTo>
                  <a:cubicBezTo>
                    <a:pt x="11060" y="22201"/>
                    <a:pt x="10046" y="22340"/>
                    <a:pt x="9071" y="22698"/>
                  </a:cubicBezTo>
                  <a:cubicBezTo>
                    <a:pt x="7360" y="23295"/>
                    <a:pt x="5888" y="24488"/>
                    <a:pt x="4914" y="26000"/>
                  </a:cubicBezTo>
                  <a:cubicBezTo>
                    <a:pt x="4536" y="26577"/>
                    <a:pt x="4237" y="27254"/>
                    <a:pt x="4297" y="27950"/>
                  </a:cubicBezTo>
                  <a:cubicBezTo>
                    <a:pt x="4337" y="28646"/>
                    <a:pt x="4814" y="29342"/>
                    <a:pt x="5510" y="29442"/>
                  </a:cubicBezTo>
                  <a:cubicBezTo>
                    <a:pt x="4774" y="30078"/>
                    <a:pt x="4516" y="31192"/>
                    <a:pt x="4914" y="32068"/>
                  </a:cubicBezTo>
                  <a:cubicBezTo>
                    <a:pt x="4973" y="31093"/>
                    <a:pt x="5888" y="30436"/>
                    <a:pt x="6783" y="30098"/>
                  </a:cubicBezTo>
                  <a:cubicBezTo>
                    <a:pt x="7679" y="29780"/>
                    <a:pt x="8673" y="29601"/>
                    <a:pt x="9409" y="29004"/>
                  </a:cubicBezTo>
                  <a:cubicBezTo>
                    <a:pt x="10881" y="27850"/>
                    <a:pt x="10802" y="25503"/>
                    <a:pt x="12075" y="24111"/>
                  </a:cubicBezTo>
                  <a:cubicBezTo>
                    <a:pt x="13050" y="23076"/>
                    <a:pt x="14542" y="22798"/>
                    <a:pt x="15854" y="22260"/>
                  </a:cubicBezTo>
                  <a:cubicBezTo>
                    <a:pt x="16750" y="21902"/>
                    <a:pt x="17605" y="21385"/>
                    <a:pt x="18520" y="21047"/>
                  </a:cubicBezTo>
                  <a:cubicBezTo>
                    <a:pt x="19039" y="20867"/>
                    <a:pt x="19603" y="20744"/>
                    <a:pt x="20157" y="20744"/>
                  </a:cubicBezTo>
                  <a:cubicBezTo>
                    <a:pt x="20580" y="20744"/>
                    <a:pt x="20997" y="20815"/>
                    <a:pt x="21385" y="20987"/>
                  </a:cubicBezTo>
                  <a:cubicBezTo>
                    <a:pt x="19694" y="22837"/>
                    <a:pt x="18023" y="24767"/>
                    <a:pt x="16431" y="26716"/>
                  </a:cubicBezTo>
                  <a:cubicBezTo>
                    <a:pt x="15874" y="27413"/>
                    <a:pt x="15317" y="28169"/>
                    <a:pt x="15019" y="29004"/>
                  </a:cubicBezTo>
                  <a:cubicBezTo>
                    <a:pt x="14721" y="29860"/>
                    <a:pt x="14760" y="30874"/>
                    <a:pt x="15337" y="31570"/>
                  </a:cubicBezTo>
                  <a:cubicBezTo>
                    <a:pt x="15576" y="31869"/>
                    <a:pt x="15914" y="32088"/>
                    <a:pt x="16053" y="32446"/>
                  </a:cubicBezTo>
                  <a:cubicBezTo>
                    <a:pt x="16411" y="33182"/>
                    <a:pt x="15835" y="34216"/>
                    <a:pt x="16352" y="34833"/>
                  </a:cubicBezTo>
                  <a:cubicBezTo>
                    <a:pt x="16173" y="34017"/>
                    <a:pt x="16909" y="33261"/>
                    <a:pt x="17645" y="32863"/>
                  </a:cubicBezTo>
                  <a:cubicBezTo>
                    <a:pt x="18401" y="32465"/>
                    <a:pt x="19236" y="32227"/>
                    <a:pt x="19813" y="31590"/>
                  </a:cubicBezTo>
                  <a:cubicBezTo>
                    <a:pt x="20310" y="31033"/>
                    <a:pt x="20509" y="30257"/>
                    <a:pt x="20589" y="29482"/>
                  </a:cubicBezTo>
                  <a:cubicBezTo>
                    <a:pt x="20748" y="27791"/>
                    <a:pt x="20450" y="26080"/>
                    <a:pt x="20808" y="24409"/>
                  </a:cubicBezTo>
                  <a:cubicBezTo>
                    <a:pt x="21186" y="22579"/>
                    <a:pt x="22379" y="22121"/>
                    <a:pt x="23672" y="20908"/>
                  </a:cubicBezTo>
                  <a:cubicBezTo>
                    <a:pt x="24707" y="19834"/>
                    <a:pt x="24607" y="18620"/>
                    <a:pt x="26119" y="17805"/>
                  </a:cubicBezTo>
                  <a:cubicBezTo>
                    <a:pt x="27571" y="17029"/>
                    <a:pt x="29103" y="16432"/>
                    <a:pt x="30535" y="15616"/>
                  </a:cubicBezTo>
                  <a:cubicBezTo>
                    <a:pt x="31968" y="14801"/>
                    <a:pt x="33280" y="13687"/>
                    <a:pt x="33977" y="12195"/>
                  </a:cubicBezTo>
                  <a:cubicBezTo>
                    <a:pt x="34434" y="11280"/>
                    <a:pt x="34613" y="10245"/>
                    <a:pt x="35150" y="9370"/>
                  </a:cubicBezTo>
                  <a:cubicBezTo>
                    <a:pt x="35767" y="8415"/>
                    <a:pt x="36841" y="7619"/>
                    <a:pt x="36722" y="6505"/>
                  </a:cubicBezTo>
                  <a:lnTo>
                    <a:pt x="36722" y="6505"/>
                  </a:lnTo>
                  <a:cubicBezTo>
                    <a:pt x="36225" y="7341"/>
                    <a:pt x="35210" y="7679"/>
                    <a:pt x="34235" y="7838"/>
                  </a:cubicBezTo>
                  <a:cubicBezTo>
                    <a:pt x="33261" y="7978"/>
                    <a:pt x="32266" y="7978"/>
                    <a:pt x="31371" y="8375"/>
                  </a:cubicBezTo>
                  <a:cubicBezTo>
                    <a:pt x="30635" y="8714"/>
                    <a:pt x="29998" y="9290"/>
                    <a:pt x="29441" y="9867"/>
                  </a:cubicBezTo>
                  <a:cubicBezTo>
                    <a:pt x="26915" y="12394"/>
                    <a:pt x="24627" y="15338"/>
                    <a:pt x="23871" y="18819"/>
                  </a:cubicBezTo>
                  <a:cubicBezTo>
                    <a:pt x="23831" y="17546"/>
                    <a:pt x="23792" y="16273"/>
                    <a:pt x="23772" y="15020"/>
                  </a:cubicBezTo>
                  <a:cubicBezTo>
                    <a:pt x="23712" y="13687"/>
                    <a:pt x="23692" y="12354"/>
                    <a:pt x="24090" y="11101"/>
                  </a:cubicBezTo>
                  <a:cubicBezTo>
                    <a:pt x="24687" y="9211"/>
                    <a:pt x="26179" y="7779"/>
                    <a:pt x="27412" y="6227"/>
                  </a:cubicBezTo>
                  <a:cubicBezTo>
                    <a:pt x="27691" y="5889"/>
                    <a:pt x="27969" y="5511"/>
                    <a:pt x="28009" y="5073"/>
                  </a:cubicBezTo>
                  <a:cubicBezTo>
                    <a:pt x="28069" y="4397"/>
                    <a:pt x="27571" y="3820"/>
                    <a:pt x="27213" y="3223"/>
                  </a:cubicBezTo>
                  <a:cubicBezTo>
                    <a:pt x="26722" y="2364"/>
                    <a:pt x="26540" y="1349"/>
                    <a:pt x="26709" y="38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207625" y="1111400"/>
              <a:ext cx="912100" cy="856900"/>
            </a:xfrm>
            <a:custGeom>
              <a:avLst/>
              <a:gdLst/>
              <a:ahLst/>
              <a:cxnLst/>
              <a:rect l="l" t="t" r="r" b="b"/>
              <a:pathLst>
                <a:path w="36484" h="34276" extrusionOk="0">
                  <a:moveTo>
                    <a:pt x="26438" y="1"/>
                  </a:moveTo>
                  <a:lnTo>
                    <a:pt x="26438" y="1"/>
                  </a:lnTo>
                  <a:cubicBezTo>
                    <a:pt x="26040" y="279"/>
                    <a:pt x="25881" y="657"/>
                    <a:pt x="25443" y="896"/>
                  </a:cubicBezTo>
                  <a:cubicBezTo>
                    <a:pt x="24946" y="1174"/>
                    <a:pt x="24369" y="1353"/>
                    <a:pt x="23891" y="1652"/>
                  </a:cubicBezTo>
                  <a:cubicBezTo>
                    <a:pt x="22400" y="2567"/>
                    <a:pt x="21962" y="4476"/>
                    <a:pt x="21604" y="6207"/>
                  </a:cubicBezTo>
                  <a:cubicBezTo>
                    <a:pt x="21126" y="8594"/>
                    <a:pt x="20669" y="11081"/>
                    <a:pt x="21106" y="13468"/>
                  </a:cubicBezTo>
                  <a:cubicBezTo>
                    <a:pt x="21305" y="14522"/>
                    <a:pt x="21703" y="15577"/>
                    <a:pt x="22201" y="16571"/>
                  </a:cubicBezTo>
                  <a:cubicBezTo>
                    <a:pt x="22320" y="16850"/>
                    <a:pt x="22996" y="17685"/>
                    <a:pt x="22956" y="17964"/>
                  </a:cubicBezTo>
                  <a:cubicBezTo>
                    <a:pt x="22933" y="18078"/>
                    <a:pt x="22869" y="18123"/>
                    <a:pt x="22783" y="18123"/>
                  </a:cubicBezTo>
                  <a:cubicBezTo>
                    <a:pt x="22511" y="18123"/>
                    <a:pt x="22018" y="17672"/>
                    <a:pt x="21882" y="17566"/>
                  </a:cubicBezTo>
                  <a:cubicBezTo>
                    <a:pt x="19634" y="15477"/>
                    <a:pt x="18978" y="12036"/>
                    <a:pt x="16531" y="10225"/>
                  </a:cubicBezTo>
                  <a:cubicBezTo>
                    <a:pt x="16094" y="9887"/>
                    <a:pt x="15596" y="9609"/>
                    <a:pt x="15198" y="9211"/>
                  </a:cubicBezTo>
                  <a:cubicBezTo>
                    <a:pt x="14144" y="8117"/>
                    <a:pt x="14144" y="6426"/>
                    <a:pt x="13647" y="5014"/>
                  </a:cubicBezTo>
                  <a:cubicBezTo>
                    <a:pt x="13428" y="4417"/>
                    <a:pt x="13110" y="3840"/>
                    <a:pt x="12732" y="3323"/>
                  </a:cubicBezTo>
                  <a:cubicBezTo>
                    <a:pt x="12453" y="2925"/>
                    <a:pt x="12135" y="2527"/>
                    <a:pt x="12175" y="2050"/>
                  </a:cubicBezTo>
                  <a:lnTo>
                    <a:pt x="12175" y="2050"/>
                  </a:lnTo>
                  <a:cubicBezTo>
                    <a:pt x="12135" y="2428"/>
                    <a:pt x="11876" y="2985"/>
                    <a:pt x="11657" y="3263"/>
                  </a:cubicBezTo>
                  <a:cubicBezTo>
                    <a:pt x="11339" y="3681"/>
                    <a:pt x="10921" y="4019"/>
                    <a:pt x="10663" y="4457"/>
                  </a:cubicBezTo>
                  <a:cubicBezTo>
                    <a:pt x="10066" y="5531"/>
                    <a:pt x="10583" y="6864"/>
                    <a:pt x="11120" y="7998"/>
                  </a:cubicBezTo>
                  <a:cubicBezTo>
                    <a:pt x="12214" y="10285"/>
                    <a:pt x="13448" y="12692"/>
                    <a:pt x="15696" y="13886"/>
                  </a:cubicBezTo>
                  <a:cubicBezTo>
                    <a:pt x="16551" y="14383"/>
                    <a:pt x="17546" y="14622"/>
                    <a:pt x="18481" y="15059"/>
                  </a:cubicBezTo>
                  <a:cubicBezTo>
                    <a:pt x="19396" y="15477"/>
                    <a:pt x="20231" y="16074"/>
                    <a:pt x="20927" y="16790"/>
                  </a:cubicBezTo>
                  <a:cubicBezTo>
                    <a:pt x="21286" y="17168"/>
                    <a:pt x="21604" y="17546"/>
                    <a:pt x="21882" y="17964"/>
                  </a:cubicBezTo>
                  <a:cubicBezTo>
                    <a:pt x="22106" y="18319"/>
                    <a:pt x="22436" y="18866"/>
                    <a:pt x="21817" y="18866"/>
                  </a:cubicBezTo>
                  <a:cubicBezTo>
                    <a:pt x="21777" y="18866"/>
                    <a:pt x="21732" y="18864"/>
                    <a:pt x="21683" y="18859"/>
                  </a:cubicBezTo>
                  <a:cubicBezTo>
                    <a:pt x="21385" y="18839"/>
                    <a:pt x="21166" y="18660"/>
                    <a:pt x="20908" y="18501"/>
                  </a:cubicBezTo>
                  <a:cubicBezTo>
                    <a:pt x="18481" y="16909"/>
                    <a:pt x="15556" y="16372"/>
                    <a:pt x="12712" y="15895"/>
                  </a:cubicBezTo>
                  <a:cubicBezTo>
                    <a:pt x="11191" y="15637"/>
                    <a:pt x="9661" y="15407"/>
                    <a:pt x="8135" y="15407"/>
                  </a:cubicBezTo>
                  <a:cubicBezTo>
                    <a:pt x="7425" y="15407"/>
                    <a:pt x="6715" y="15457"/>
                    <a:pt x="6008" y="15577"/>
                  </a:cubicBezTo>
                  <a:cubicBezTo>
                    <a:pt x="5849" y="15597"/>
                    <a:pt x="5650" y="15636"/>
                    <a:pt x="5590" y="15815"/>
                  </a:cubicBezTo>
                  <a:cubicBezTo>
                    <a:pt x="5570" y="15935"/>
                    <a:pt x="5610" y="16034"/>
                    <a:pt x="5650" y="16173"/>
                  </a:cubicBezTo>
                  <a:cubicBezTo>
                    <a:pt x="5690" y="16492"/>
                    <a:pt x="5371" y="16770"/>
                    <a:pt x="5053" y="16830"/>
                  </a:cubicBezTo>
                  <a:cubicBezTo>
                    <a:pt x="4966" y="16845"/>
                    <a:pt x="4880" y="16851"/>
                    <a:pt x="4793" y="16851"/>
                  </a:cubicBezTo>
                  <a:cubicBezTo>
                    <a:pt x="4543" y="16851"/>
                    <a:pt x="4295" y="16800"/>
                    <a:pt x="4058" y="16770"/>
                  </a:cubicBezTo>
                  <a:cubicBezTo>
                    <a:pt x="3892" y="16749"/>
                    <a:pt x="3726" y="16740"/>
                    <a:pt x="3562" y="16740"/>
                  </a:cubicBezTo>
                  <a:cubicBezTo>
                    <a:pt x="2312" y="16740"/>
                    <a:pt x="1125" y="17304"/>
                    <a:pt x="0" y="17884"/>
                  </a:cubicBezTo>
                  <a:cubicBezTo>
                    <a:pt x="297" y="17833"/>
                    <a:pt x="557" y="17793"/>
                    <a:pt x="811" y="17793"/>
                  </a:cubicBezTo>
                  <a:cubicBezTo>
                    <a:pt x="1153" y="17793"/>
                    <a:pt x="1482" y="17866"/>
                    <a:pt x="1870" y="18083"/>
                  </a:cubicBezTo>
                  <a:cubicBezTo>
                    <a:pt x="2487" y="18421"/>
                    <a:pt x="3024" y="18919"/>
                    <a:pt x="3700" y="19118"/>
                  </a:cubicBezTo>
                  <a:cubicBezTo>
                    <a:pt x="3939" y="19188"/>
                    <a:pt x="4182" y="19216"/>
                    <a:pt x="4428" y="19216"/>
                  </a:cubicBezTo>
                  <a:cubicBezTo>
                    <a:pt x="4879" y="19216"/>
                    <a:pt x="5338" y="19121"/>
                    <a:pt x="5789" y="19018"/>
                  </a:cubicBezTo>
                  <a:cubicBezTo>
                    <a:pt x="8475" y="18421"/>
                    <a:pt x="11081" y="17506"/>
                    <a:pt x="13826" y="17268"/>
                  </a:cubicBezTo>
                  <a:cubicBezTo>
                    <a:pt x="14252" y="17226"/>
                    <a:pt x="14685" y="17203"/>
                    <a:pt x="15121" y="17203"/>
                  </a:cubicBezTo>
                  <a:cubicBezTo>
                    <a:pt x="16129" y="17203"/>
                    <a:pt x="17150" y="17322"/>
                    <a:pt x="18123" y="17586"/>
                  </a:cubicBezTo>
                  <a:cubicBezTo>
                    <a:pt x="18839" y="17785"/>
                    <a:pt x="19515" y="18023"/>
                    <a:pt x="20172" y="18401"/>
                  </a:cubicBezTo>
                  <a:cubicBezTo>
                    <a:pt x="20410" y="18561"/>
                    <a:pt x="21882" y="19316"/>
                    <a:pt x="21305" y="19675"/>
                  </a:cubicBezTo>
                  <a:cubicBezTo>
                    <a:pt x="21206" y="19746"/>
                    <a:pt x="21086" y="19756"/>
                    <a:pt x="20961" y="19756"/>
                  </a:cubicBezTo>
                  <a:cubicBezTo>
                    <a:pt x="20910" y="19756"/>
                    <a:pt x="20859" y="19754"/>
                    <a:pt x="20808" y="19754"/>
                  </a:cubicBezTo>
                  <a:cubicBezTo>
                    <a:pt x="20410" y="19728"/>
                    <a:pt x="20010" y="19711"/>
                    <a:pt x="19610" y="19711"/>
                  </a:cubicBezTo>
                  <a:cubicBezTo>
                    <a:pt x="18489" y="19711"/>
                    <a:pt x="17373" y="19841"/>
                    <a:pt x="16332" y="20251"/>
                  </a:cubicBezTo>
                  <a:cubicBezTo>
                    <a:pt x="15497" y="20590"/>
                    <a:pt x="14721" y="21107"/>
                    <a:pt x="13866" y="21485"/>
                  </a:cubicBezTo>
                  <a:cubicBezTo>
                    <a:pt x="12712" y="22002"/>
                    <a:pt x="11439" y="22261"/>
                    <a:pt x="10245" y="22658"/>
                  </a:cubicBezTo>
                  <a:cubicBezTo>
                    <a:pt x="9032" y="23056"/>
                    <a:pt x="7838" y="23673"/>
                    <a:pt x="7142" y="24747"/>
                  </a:cubicBezTo>
                  <a:cubicBezTo>
                    <a:pt x="7082" y="24827"/>
                    <a:pt x="7062" y="24886"/>
                    <a:pt x="7062" y="24986"/>
                  </a:cubicBezTo>
                  <a:cubicBezTo>
                    <a:pt x="7062" y="25145"/>
                    <a:pt x="7241" y="25225"/>
                    <a:pt x="7341" y="25324"/>
                  </a:cubicBezTo>
                  <a:cubicBezTo>
                    <a:pt x="7560" y="25543"/>
                    <a:pt x="7500" y="25941"/>
                    <a:pt x="7341" y="26219"/>
                  </a:cubicBezTo>
                  <a:cubicBezTo>
                    <a:pt x="7162" y="26498"/>
                    <a:pt x="6903" y="26657"/>
                    <a:pt x="6684" y="26915"/>
                  </a:cubicBezTo>
                  <a:cubicBezTo>
                    <a:pt x="6585" y="27035"/>
                    <a:pt x="6485" y="27194"/>
                    <a:pt x="6485" y="27333"/>
                  </a:cubicBezTo>
                  <a:cubicBezTo>
                    <a:pt x="6485" y="27453"/>
                    <a:pt x="6545" y="27572"/>
                    <a:pt x="6565" y="27711"/>
                  </a:cubicBezTo>
                  <a:cubicBezTo>
                    <a:pt x="6664" y="28109"/>
                    <a:pt x="6465" y="28507"/>
                    <a:pt x="6207" y="28825"/>
                  </a:cubicBezTo>
                  <a:cubicBezTo>
                    <a:pt x="5948" y="29143"/>
                    <a:pt x="5610" y="29402"/>
                    <a:pt x="5371" y="29720"/>
                  </a:cubicBezTo>
                  <a:cubicBezTo>
                    <a:pt x="5013" y="30178"/>
                    <a:pt x="4814" y="30715"/>
                    <a:pt x="4814" y="31272"/>
                  </a:cubicBezTo>
                  <a:cubicBezTo>
                    <a:pt x="5252" y="30417"/>
                    <a:pt x="5789" y="29899"/>
                    <a:pt x="6684" y="29541"/>
                  </a:cubicBezTo>
                  <a:cubicBezTo>
                    <a:pt x="7579" y="29223"/>
                    <a:pt x="8574" y="29044"/>
                    <a:pt x="9330" y="28447"/>
                  </a:cubicBezTo>
                  <a:cubicBezTo>
                    <a:pt x="10782" y="27293"/>
                    <a:pt x="10723" y="24946"/>
                    <a:pt x="11976" y="23554"/>
                  </a:cubicBezTo>
                  <a:cubicBezTo>
                    <a:pt x="12950" y="22519"/>
                    <a:pt x="14442" y="22241"/>
                    <a:pt x="15755" y="21684"/>
                  </a:cubicBezTo>
                  <a:cubicBezTo>
                    <a:pt x="16651" y="21346"/>
                    <a:pt x="17506" y="20828"/>
                    <a:pt x="18421" y="20490"/>
                  </a:cubicBezTo>
                  <a:cubicBezTo>
                    <a:pt x="18940" y="20310"/>
                    <a:pt x="19504" y="20187"/>
                    <a:pt x="20058" y="20187"/>
                  </a:cubicBezTo>
                  <a:cubicBezTo>
                    <a:pt x="20481" y="20187"/>
                    <a:pt x="20898" y="20258"/>
                    <a:pt x="21286" y="20430"/>
                  </a:cubicBezTo>
                  <a:cubicBezTo>
                    <a:pt x="19595" y="22280"/>
                    <a:pt x="17924" y="24210"/>
                    <a:pt x="16332" y="26160"/>
                  </a:cubicBezTo>
                  <a:cubicBezTo>
                    <a:pt x="15795" y="26856"/>
                    <a:pt x="15218" y="27612"/>
                    <a:pt x="14920" y="28447"/>
                  </a:cubicBezTo>
                  <a:cubicBezTo>
                    <a:pt x="14621" y="29303"/>
                    <a:pt x="14661" y="30317"/>
                    <a:pt x="15238" y="31013"/>
                  </a:cubicBezTo>
                  <a:cubicBezTo>
                    <a:pt x="15497" y="31312"/>
                    <a:pt x="15815" y="31531"/>
                    <a:pt x="15954" y="31889"/>
                  </a:cubicBezTo>
                  <a:cubicBezTo>
                    <a:pt x="16312" y="32625"/>
                    <a:pt x="15735" y="33659"/>
                    <a:pt x="16253" y="34276"/>
                  </a:cubicBezTo>
                  <a:cubicBezTo>
                    <a:pt x="16094" y="33460"/>
                    <a:pt x="16810" y="32704"/>
                    <a:pt x="17546" y="32306"/>
                  </a:cubicBezTo>
                  <a:cubicBezTo>
                    <a:pt x="18302" y="31909"/>
                    <a:pt x="19137" y="31670"/>
                    <a:pt x="19714" y="31033"/>
                  </a:cubicBezTo>
                  <a:cubicBezTo>
                    <a:pt x="20211" y="30476"/>
                    <a:pt x="20410" y="29700"/>
                    <a:pt x="20490" y="28925"/>
                  </a:cubicBezTo>
                  <a:cubicBezTo>
                    <a:pt x="20669" y="27234"/>
                    <a:pt x="20370" y="25523"/>
                    <a:pt x="20709" y="23852"/>
                  </a:cubicBezTo>
                  <a:cubicBezTo>
                    <a:pt x="21106" y="22022"/>
                    <a:pt x="22300" y="21564"/>
                    <a:pt x="23494" y="20331"/>
                  </a:cubicBezTo>
                  <a:cubicBezTo>
                    <a:pt x="24409" y="19396"/>
                    <a:pt x="24568" y="18163"/>
                    <a:pt x="25005" y="16989"/>
                  </a:cubicBezTo>
                  <a:cubicBezTo>
                    <a:pt x="25702" y="15258"/>
                    <a:pt x="27074" y="13866"/>
                    <a:pt x="28387" y="12533"/>
                  </a:cubicBezTo>
                  <a:cubicBezTo>
                    <a:pt x="28586" y="12314"/>
                    <a:pt x="28825" y="12115"/>
                    <a:pt x="29083" y="12036"/>
                  </a:cubicBezTo>
                  <a:cubicBezTo>
                    <a:pt x="29262" y="11996"/>
                    <a:pt x="29461" y="12016"/>
                    <a:pt x="29640" y="11996"/>
                  </a:cubicBezTo>
                  <a:cubicBezTo>
                    <a:pt x="30436" y="11916"/>
                    <a:pt x="31073" y="11379"/>
                    <a:pt x="31550" y="10743"/>
                  </a:cubicBezTo>
                  <a:cubicBezTo>
                    <a:pt x="32028" y="10146"/>
                    <a:pt x="32406" y="9450"/>
                    <a:pt x="32963" y="8913"/>
                  </a:cubicBezTo>
                  <a:cubicBezTo>
                    <a:pt x="33519" y="8395"/>
                    <a:pt x="34216" y="8037"/>
                    <a:pt x="34852" y="7639"/>
                  </a:cubicBezTo>
                  <a:cubicBezTo>
                    <a:pt x="35509" y="7242"/>
                    <a:pt x="36145" y="6744"/>
                    <a:pt x="36484" y="6068"/>
                  </a:cubicBezTo>
                  <a:lnTo>
                    <a:pt x="36484" y="6068"/>
                  </a:lnTo>
                  <a:cubicBezTo>
                    <a:pt x="35728" y="6605"/>
                    <a:pt x="35051" y="7242"/>
                    <a:pt x="34057" y="7242"/>
                  </a:cubicBezTo>
                  <a:cubicBezTo>
                    <a:pt x="33102" y="7401"/>
                    <a:pt x="32107" y="7401"/>
                    <a:pt x="31212" y="7799"/>
                  </a:cubicBezTo>
                  <a:cubicBezTo>
                    <a:pt x="30456" y="8137"/>
                    <a:pt x="29839" y="8714"/>
                    <a:pt x="29262" y="9291"/>
                  </a:cubicBezTo>
                  <a:cubicBezTo>
                    <a:pt x="28029" y="10544"/>
                    <a:pt x="26855" y="11877"/>
                    <a:pt x="25861" y="13369"/>
                  </a:cubicBezTo>
                  <a:cubicBezTo>
                    <a:pt x="25383" y="14105"/>
                    <a:pt x="24946" y="14880"/>
                    <a:pt x="24568" y="15696"/>
                  </a:cubicBezTo>
                  <a:cubicBezTo>
                    <a:pt x="24369" y="16114"/>
                    <a:pt x="24210" y="16512"/>
                    <a:pt x="24070" y="16949"/>
                  </a:cubicBezTo>
                  <a:cubicBezTo>
                    <a:pt x="23911" y="17347"/>
                    <a:pt x="23872" y="17864"/>
                    <a:pt x="23673" y="18242"/>
                  </a:cubicBezTo>
                  <a:cubicBezTo>
                    <a:pt x="23414" y="18163"/>
                    <a:pt x="23354" y="17864"/>
                    <a:pt x="23315" y="17645"/>
                  </a:cubicBezTo>
                  <a:cubicBezTo>
                    <a:pt x="23215" y="16890"/>
                    <a:pt x="23374" y="16094"/>
                    <a:pt x="23195" y="15358"/>
                  </a:cubicBezTo>
                  <a:cubicBezTo>
                    <a:pt x="23076" y="14861"/>
                    <a:pt x="22817" y="14423"/>
                    <a:pt x="22678" y="13965"/>
                  </a:cubicBezTo>
                  <a:cubicBezTo>
                    <a:pt x="22479" y="13329"/>
                    <a:pt x="22499" y="12672"/>
                    <a:pt x="22559" y="11996"/>
                  </a:cubicBezTo>
                  <a:cubicBezTo>
                    <a:pt x="22797" y="8932"/>
                    <a:pt x="23613" y="5849"/>
                    <a:pt x="25304" y="3283"/>
                  </a:cubicBezTo>
                  <a:cubicBezTo>
                    <a:pt x="25443" y="3124"/>
                    <a:pt x="25562" y="2945"/>
                    <a:pt x="25582" y="2746"/>
                  </a:cubicBezTo>
                  <a:cubicBezTo>
                    <a:pt x="25602" y="2487"/>
                    <a:pt x="25503" y="2249"/>
                    <a:pt x="25503" y="1990"/>
                  </a:cubicBezTo>
                  <a:cubicBezTo>
                    <a:pt x="25503" y="1692"/>
                    <a:pt x="25662" y="1393"/>
                    <a:pt x="25801" y="1135"/>
                  </a:cubicBezTo>
                  <a:cubicBezTo>
                    <a:pt x="26040" y="757"/>
                    <a:pt x="26259" y="379"/>
                    <a:pt x="26438" y="1"/>
                  </a:cubicBezTo>
                  <a:close/>
                </a:path>
              </a:pathLst>
            </a:custGeom>
            <a:solidFill>
              <a:srgbClr val="517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941700" y="1151675"/>
              <a:ext cx="760875" cy="725125"/>
            </a:xfrm>
            <a:custGeom>
              <a:avLst/>
              <a:gdLst/>
              <a:ahLst/>
              <a:cxnLst/>
              <a:rect l="l" t="t" r="r" b="b"/>
              <a:pathLst>
                <a:path w="30435" h="29005" extrusionOk="0">
                  <a:moveTo>
                    <a:pt x="9169" y="1"/>
                  </a:moveTo>
                  <a:cubicBezTo>
                    <a:pt x="9190" y="131"/>
                    <a:pt x="9222" y="254"/>
                    <a:pt x="9265" y="372"/>
                  </a:cubicBezTo>
                  <a:lnTo>
                    <a:pt x="9265" y="372"/>
                  </a:lnTo>
                  <a:cubicBezTo>
                    <a:pt x="9253" y="246"/>
                    <a:pt x="9222" y="122"/>
                    <a:pt x="9169" y="1"/>
                  </a:cubicBezTo>
                  <a:close/>
                  <a:moveTo>
                    <a:pt x="22856" y="2249"/>
                  </a:moveTo>
                  <a:lnTo>
                    <a:pt x="22856" y="2249"/>
                  </a:lnTo>
                  <a:cubicBezTo>
                    <a:pt x="22786" y="2456"/>
                    <a:pt x="22744" y="2666"/>
                    <a:pt x="22725" y="2878"/>
                  </a:cubicBezTo>
                  <a:lnTo>
                    <a:pt x="22725" y="2878"/>
                  </a:lnTo>
                  <a:cubicBezTo>
                    <a:pt x="22834" y="2686"/>
                    <a:pt x="22887" y="2473"/>
                    <a:pt x="22856" y="2249"/>
                  </a:cubicBezTo>
                  <a:close/>
                  <a:moveTo>
                    <a:pt x="1252" y="8614"/>
                  </a:moveTo>
                  <a:cubicBezTo>
                    <a:pt x="1279" y="8732"/>
                    <a:pt x="1320" y="8841"/>
                    <a:pt x="1373" y="8942"/>
                  </a:cubicBezTo>
                  <a:lnTo>
                    <a:pt x="1373" y="8942"/>
                  </a:lnTo>
                  <a:cubicBezTo>
                    <a:pt x="1340" y="8833"/>
                    <a:pt x="1300" y="8724"/>
                    <a:pt x="1252" y="8614"/>
                  </a:cubicBezTo>
                  <a:close/>
                  <a:moveTo>
                    <a:pt x="9265" y="372"/>
                  </a:moveTo>
                  <a:cubicBezTo>
                    <a:pt x="9315" y="908"/>
                    <a:pt x="9019" y="1468"/>
                    <a:pt x="8632" y="1871"/>
                  </a:cubicBezTo>
                  <a:cubicBezTo>
                    <a:pt x="8155" y="2368"/>
                    <a:pt x="7578" y="2766"/>
                    <a:pt x="7260" y="3383"/>
                  </a:cubicBezTo>
                  <a:cubicBezTo>
                    <a:pt x="6842" y="4218"/>
                    <a:pt x="7021" y="5153"/>
                    <a:pt x="7180" y="6048"/>
                  </a:cubicBezTo>
                  <a:cubicBezTo>
                    <a:pt x="7518" y="7719"/>
                    <a:pt x="7857" y="9430"/>
                    <a:pt x="8911" y="10743"/>
                  </a:cubicBezTo>
                  <a:cubicBezTo>
                    <a:pt x="9667" y="11698"/>
                    <a:pt x="10761" y="12434"/>
                    <a:pt x="11159" y="13608"/>
                  </a:cubicBezTo>
                  <a:cubicBezTo>
                    <a:pt x="11835" y="15577"/>
                    <a:pt x="10224" y="18044"/>
                    <a:pt x="11497" y="19675"/>
                  </a:cubicBezTo>
                  <a:cubicBezTo>
                    <a:pt x="10661" y="19536"/>
                    <a:pt x="10065" y="18780"/>
                    <a:pt x="9726" y="18004"/>
                  </a:cubicBezTo>
                  <a:cubicBezTo>
                    <a:pt x="9368" y="17268"/>
                    <a:pt x="9150" y="16412"/>
                    <a:pt x="8632" y="15756"/>
                  </a:cubicBezTo>
                  <a:cubicBezTo>
                    <a:pt x="8155" y="15159"/>
                    <a:pt x="7459" y="14722"/>
                    <a:pt x="7061" y="14065"/>
                  </a:cubicBezTo>
                  <a:cubicBezTo>
                    <a:pt x="6444" y="13031"/>
                    <a:pt x="6643" y="11618"/>
                    <a:pt x="5788" y="10803"/>
                  </a:cubicBezTo>
                  <a:cubicBezTo>
                    <a:pt x="5151" y="10186"/>
                    <a:pt x="4176" y="10126"/>
                    <a:pt x="3301" y="10007"/>
                  </a:cubicBezTo>
                  <a:cubicBezTo>
                    <a:pt x="2561" y="9904"/>
                    <a:pt x="1716" y="9592"/>
                    <a:pt x="1373" y="8942"/>
                  </a:cubicBezTo>
                  <a:lnTo>
                    <a:pt x="1373" y="8942"/>
                  </a:lnTo>
                  <a:cubicBezTo>
                    <a:pt x="2033" y="11096"/>
                    <a:pt x="1" y="13017"/>
                    <a:pt x="1610" y="15119"/>
                  </a:cubicBezTo>
                  <a:cubicBezTo>
                    <a:pt x="2466" y="16253"/>
                    <a:pt x="3779" y="16890"/>
                    <a:pt x="5072" y="17367"/>
                  </a:cubicBezTo>
                  <a:cubicBezTo>
                    <a:pt x="6365" y="17865"/>
                    <a:pt x="7737" y="18203"/>
                    <a:pt x="8931" y="18939"/>
                  </a:cubicBezTo>
                  <a:cubicBezTo>
                    <a:pt x="9547" y="19277"/>
                    <a:pt x="10104" y="19735"/>
                    <a:pt x="10741" y="20033"/>
                  </a:cubicBezTo>
                  <a:cubicBezTo>
                    <a:pt x="12133" y="20650"/>
                    <a:pt x="13804" y="20471"/>
                    <a:pt x="15177" y="21127"/>
                  </a:cubicBezTo>
                  <a:cubicBezTo>
                    <a:pt x="16788" y="21883"/>
                    <a:pt x="17684" y="23614"/>
                    <a:pt x="18658" y="25106"/>
                  </a:cubicBezTo>
                  <a:cubicBezTo>
                    <a:pt x="19595" y="26569"/>
                    <a:pt x="20991" y="28051"/>
                    <a:pt x="22733" y="28051"/>
                  </a:cubicBezTo>
                  <a:cubicBezTo>
                    <a:pt x="22767" y="28051"/>
                    <a:pt x="22801" y="28051"/>
                    <a:pt x="22836" y="28050"/>
                  </a:cubicBezTo>
                  <a:cubicBezTo>
                    <a:pt x="23592" y="28030"/>
                    <a:pt x="24328" y="27712"/>
                    <a:pt x="25064" y="27592"/>
                  </a:cubicBezTo>
                  <a:cubicBezTo>
                    <a:pt x="25287" y="27555"/>
                    <a:pt x="25512" y="27538"/>
                    <a:pt x="25737" y="27538"/>
                  </a:cubicBezTo>
                  <a:cubicBezTo>
                    <a:pt x="26973" y="27538"/>
                    <a:pt x="28194" y="28079"/>
                    <a:pt x="29002" y="29005"/>
                  </a:cubicBezTo>
                  <a:cubicBezTo>
                    <a:pt x="28326" y="27811"/>
                    <a:pt x="28147" y="26418"/>
                    <a:pt x="27670" y="25125"/>
                  </a:cubicBezTo>
                  <a:cubicBezTo>
                    <a:pt x="26576" y="22221"/>
                    <a:pt x="23671" y="20073"/>
                    <a:pt x="20568" y="19933"/>
                  </a:cubicBezTo>
                  <a:cubicBezTo>
                    <a:pt x="20396" y="19924"/>
                    <a:pt x="20224" y="19920"/>
                    <a:pt x="20053" y="19920"/>
                  </a:cubicBezTo>
                  <a:cubicBezTo>
                    <a:pt x="19342" y="19920"/>
                    <a:pt x="18631" y="19987"/>
                    <a:pt x="17920" y="19987"/>
                  </a:cubicBezTo>
                  <a:cubicBezTo>
                    <a:pt x="17749" y="19987"/>
                    <a:pt x="17577" y="19983"/>
                    <a:pt x="17405" y="19973"/>
                  </a:cubicBezTo>
                  <a:cubicBezTo>
                    <a:pt x="16371" y="19933"/>
                    <a:pt x="15276" y="19635"/>
                    <a:pt x="14580" y="18839"/>
                  </a:cubicBezTo>
                  <a:cubicBezTo>
                    <a:pt x="16648" y="18062"/>
                    <a:pt x="18826" y="17268"/>
                    <a:pt x="21043" y="17268"/>
                  </a:cubicBezTo>
                  <a:cubicBezTo>
                    <a:pt x="21322" y="17268"/>
                    <a:pt x="21601" y="17281"/>
                    <a:pt x="21881" y="17308"/>
                  </a:cubicBezTo>
                  <a:cubicBezTo>
                    <a:pt x="22836" y="17407"/>
                    <a:pt x="23751" y="17666"/>
                    <a:pt x="24686" y="17745"/>
                  </a:cubicBezTo>
                  <a:cubicBezTo>
                    <a:pt x="24806" y="17753"/>
                    <a:pt x="24928" y="17757"/>
                    <a:pt x="25049" y="17757"/>
                  </a:cubicBezTo>
                  <a:cubicBezTo>
                    <a:pt x="25892" y="17757"/>
                    <a:pt x="26743" y="17563"/>
                    <a:pt x="27351" y="16989"/>
                  </a:cubicBezTo>
                  <a:cubicBezTo>
                    <a:pt x="27948" y="16452"/>
                    <a:pt x="28247" y="15617"/>
                    <a:pt x="28624" y="14901"/>
                  </a:cubicBezTo>
                  <a:cubicBezTo>
                    <a:pt x="28951" y="14281"/>
                    <a:pt x="29457" y="13662"/>
                    <a:pt x="30116" y="13467"/>
                  </a:cubicBezTo>
                  <a:lnTo>
                    <a:pt x="30116" y="13467"/>
                  </a:lnTo>
                  <a:cubicBezTo>
                    <a:pt x="30119" y="13467"/>
                    <a:pt x="30123" y="13467"/>
                    <a:pt x="30127" y="13467"/>
                  </a:cubicBezTo>
                  <a:cubicBezTo>
                    <a:pt x="30232" y="13467"/>
                    <a:pt x="30336" y="13449"/>
                    <a:pt x="30435" y="13409"/>
                  </a:cubicBezTo>
                  <a:lnTo>
                    <a:pt x="30435" y="13409"/>
                  </a:lnTo>
                  <a:cubicBezTo>
                    <a:pt x="30325" y="13417"/>
                    <a:pt x="30218" y="13437"/>
                    <a:pt x="30116" y="13467"/>
                  </a:cubicBezTo>
                  <a:lnTo>
                    <a:pt x="30116" y="13467"/>
                  </a:lnTo>
                  <a:cubicBezTo>
                    <a:pt x="29758" y="13462"/>
                    <a:pt x="29386" y="13250"/>
                    <a:pt x="29142" y="12991"/>
                  </a:cubicBezTo>
                  <a:cubicBezTo>
                    <a:pt x="28823" y="12633"/>
                    <a:pt x="28605" y="12195"/>
                    <a:pt x="28247" y="11837"/>
                  </a:cubicBezTo>
                  <a:cubicBezTo>
                    <a:pt x="27725" y="11315"/>
                    <a:pt x="27000" y="11098"/>
                    <a:pt x="26249" y="11098"/>
                  </a:cubicBezTo>
                  <a:cubicBezTo>
                    <a:pt x="25713" y="11098"/>
                    <a:pt x="25163" y="11209"/>
                    <a:pt x="24666" y="11399"/>
                  </a:cubicBezTo>
                  <a:cubicBezTo>
                    <a:pt x="23472" y="11837"/>
                    <a:pt x="22458" y="12633"/>
                    <a:pt x="21344" y="13230"/>
                  </a:cubicBezTo>
                  <a:cubicBezTo>
                    <a:pt x="20051" y="13926"/>
                    <a:pt x="18618" y="14304"/>
                    <a:pt x="17286" y="14901"/>
                  </a:cubicBezTo>
                  <a:cubicBezTo>
                    <a:pt x="15933" y="15497"/>
                    <a:pt x="14640" y="16393"/>
                    <a:pt x="14043" y="17745"/>
                  </a:cubicBezTo>
                  <a:cubicBezTo>
                    <a:pt x="14819" y="14781"/>
                    <a:pt x="16908" y="12275"/>
                    <a:pt x="19474" y="10604"/>
                  </a:cubicBezTo>
                  <a:cubicBezTo>
                    <a:pt x="20906" y="9649"/>
                    <a:pt x="22677" y="8734"/>
                    <a:pt x="23055" y="7043"/>
                  </a:cubicBezTo>
                  <a:cubicBezTo>
                    <a:pt x="23347" y="5667"/>
                    <a:pt x="22598" y="4231"/>
                    <a:pt x="22725" y="2878"/>
                  </a:cubicBezTo>
                  <a:lnTo>
                    <a:pt x="22725" y="2878"/>
                  </a:lnTo>
                  <a:cubicBezTo>
                    <a:pt x="22485" y="3298"/>
                    <a:pt x="21975" y="3618"/>
                    <a:pt x="21483" y="3741"/>
                  </a:cubicBezTo>
                  <a:cubicBezTo>
                    <a:pt x="20767" y="3920"/>
                    <a:pt x="19991" y="3860"/>
                    <a:pt x="19315" y="4178"/>
                  </a:cubicBezTo>
                  <a:cubicBezTo>
                    <a:pt x="18101" y="4755"/>
                    <a:pt x="17763" y="6267"/>
                    <a:pt x="17266" y="7520"/>
                  </a:cubicBezTo>
                  <a:cubicBezTo>
                    <a:pt x="16510" y="9430"/>
                    <a:pt x="15237" y="11081"/>
                    <a:pt x="14123" y="12792"/>
                  </a:cubicBezTo>
                  <a:cubicBezTo>
                    <a:pt x="13029" y="14503"/>
                    <a:pt x="12054" y="16452"/>
                    <a:pt x="12114" y="18481"/>
                  </a:cubicBezTo>
                  <a:lnTo>
                    <a:pt x="12114" y="18481"/>
                  </a:lnTo>
                  <a:cubicBezTo>
                    <a:pt x="11616" y="15915"/>
                    <a:pt x="13029" y="13369"/>
                    <a:pt x="12889" y="10743"/>
                  </a:cubicBezTo>
                  <a:cubicBezTo>
                    <a:pt x="12830" y="9808"/>
                    <a:pt x="12551" y="8853"/>
                    <a:pt x="12511" y="7918"/>
                  </a:cubicBezTo>
                  <a:cubicBezTo>
                    <a:pt x="12432" y="6367"/>
                    <a:pt x="12909" y="4716"/>
                    <a:pt x="12114" y="3422"/>
                  </a:cubicBezTo>
                  <a:cubicBezTo>
                    <a:pt x="11385" y="2239"/>
                    <a:pt x="9724" y="1639"/>
                    <a:pt x="9265" y="37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177400" y="1620150"/>
              <a:ext cx="528650" cy="785800"/>
            </a:xfrm>
            <a:custGeom>
              <a:avLst/>
              <a:gdLst/>
              <a:ahLst/>
              <a:cxnLst/>
              <a:rect l="l" t="t" r="r" b="b"/>
              <a:pathLst>
                <a:path w="21146" h="31432" extrusionOk="0">
                  <a:moveTo>
                    <a:pt x="14223" y="1"/>
                  </a:moveTo>
                  <a:lnTo>
                    <a:pt x="14223" y="1"/>
                  </a:lnTo>
                  <a:cubicBezTo>
                    <a:pt x="14079" y="104"/>
                    <a:pt x="13962" y="230"/>
                    <a:pt x="13869" y="372"/>
                  </a:cubicBezTo>
                  <a:lnTo>
                    <a:pt x="13869" y="372"/>
                  </a:lnTo>
                  <a:cubicBezTo>
                    <a:pt x="14001" y="269"/>
                    <a:pt x="14120" y="147"/>
                    <a:pt x="14223" y="1"/>
                  </a:cubicBezTo>
                  <a:close/>
                  <a:moveTo>
                    <a:pt x="13869" y="372"/>
                  </a:moveTo>
                  <a:lnTo>
                    <a:pt x="13869" y="372"/>
                  </a:lnTo>
                  <a:cubicBezTo>
                    <a:pt x="13032" y="1025"/>
                    <a:pt x="11676" y="915"/>
                    <a:pt x="10663" y="1413"/>
                  </a:cubicBezTo>
                  <a:cubicBezTo>
                    <a:pt x="10066" y="1712"/>
                    <a:pt x="9588" y="2229"/>
                    <a:pt x="9151" y="2726"/>
                  </a:cubicBezTo>
                  <a:cubicBezTo>
                    <a:pt x="8295" y="3681"/>
                    <a:pt x="7460" y="4596"/>
                    <a:pt x="6604" y="5551"/>
                  </a:cubicBezTo>
                  <a:cubicBezTo>
                    <a:pt x="5749" y="6506"/>
                    <a:pt x="4854" y="7481"/>
                    <a:pt x="4277" y="8654"/>
                  </a:cubicBezTo>
                  <a:cubicBezTo>
                    <a:pt x="3959" y="9291"/>
                    <a:pt x="3720" y="9987"/>
                    <a:pt x="3362" y="10624"/>
                  </a:cubicBezTo>
                  <a:cubicBezTo>
                    <a:pt x="2825" y="11539"/>
                    <a:pt x="2009" y="12175"/>
                    <a:pt x="1432" y="12931"/>
                  </a:cubicBezTo>
                  <a:cubicBezTo>
                    <a:pt x="836" y="13767"/>
                    <a:pt x="935" y="14204"/>
                    <a:pt x="995" y="15298"/>
                  </a:cubicBezTo>
                  <a:cubicBezTo>
                    <a:pt x="1094" y="17725"/>
                    <a:pt x="915" y="20132"/>
                    <a:pt x="517" y="22519"/>
                  </a:cubicBezTo>
                  <a:cubicBezTo>
                    <a:pt x="298" y="23793"/>
                    <a:pt x="0" y="25066"/>
                    <a:pt x="119" y="26359"/>
                  </a:cubicBezTo>
                  <a:cubicBezTo>
                    <a:pt x="219" y="27652"/>
                    <a:pt x="836" y="28965"/>
                    <a:pt x="1989" y="29561"/>
                  </a:cubicBezTo>
                  <a:cubicBezTo>
                    <a:pt x="2427" y="29780"/>
                    <a:pt x="2924" y="29920"/>
                    <a:pt x="3382" y="30118"/>
                  </a:cubicBezTo>
                  <a:cubicBezTo>
                    <a:pt x="3970" y="30373"/>
                    <a:pt x="4480" y="30840"/>
                    <a:pt x="4838" y="31406"/>
                  </a:cubicBezTo>
                  <a:lnTo>
                    <a:pt x="4838" y="31406"/>
                  </a:lnTo>
                  <a:cubicBezTo>
                    <a:pt x="4501" y="30853"/>
                    <a:pt x="4659" y="30170"/>
                    <a:pt x="4953" y="29621"/>
                  </a:cubicBezTo>
                  <a:cubicBezTo>
                    <a:pt x="5252" y="29044"/>
                    <a:pt x="5689" y="28567"/>
                    <a:pt x="6008" y="28030"/>
                  </a:cubicBezTo>
                  <a:cubicBezTo>
                    <a:pt x="7181" y="26001"/>
                    <a:pt x="6465" y="23415"/>
                    <a:pt x="5351" y="21386"/>
                  </a:cubicBezTo>
                  <a:cubicBezTo>
                    <a:pt x="4217" y="19337"/>
                    <a:pt x="2705" y="17427"/>
                    <a:pt x="2308" y="15139"/>
                  </a:cubicBezTo>
                  <a:lnTo>
                    <a:pt x="2308" y="15139"/>
                  </a:lnTo>
                  <a:cubicBezTo>
                    <a:pt x="2924" y="15418"/>
                    <a:pt x="3083" y="16213"/>
                    <a:pt x="3402" y="16810"/>
                  </a:cubicBezTo>
                  <a:cubicBezTo>
                    <a:pt x="3760" y="17427"/>
                    <a:pt x="4317" y="17845"/>
                    <a:pt x="4894" y="18282"/>
                  </a:cubicBezTo>
                  <a:cubicBezTo>
                    <a:pt x="6107" y="19197"/>
                    <a:pt x="7340" y="20093"/>
                    <a:pt x="8554" y="20988"/>
                  </a:cubicBezTo>
                  <a:cubicBezTo>
                    <a:pt x="9290" y="21565"/>
                    <a:pt x="10066" y="22102"/>
                    <a:pt x="10981" y="22301"/>
                  </a:cubicBezTo>
                  <a:cubicBezTo>
                    <a:pt x="11258" y="22363"/>
                    <a:pt x="11536" y="22388"/>
                    <a:pt x="11815" y="22388"/>
                  </a:cubicBezTo>
                  <a:cubicBezTo>
                    <a:pt x="12777" y="22388"/>
                    <a:pt x="13749" y="22097"/>
                    <a:pt x="14721" y="22082"/>
                  </a:cubicBezTo>
                  <a:cubicBezTo>
                    <a:pt x="14737" y="22082"/>
                    <a:pt x="14753" y="22081"/>
                    <a:pt x="14770" y="22081"/>
                  </a:cubicBezTo>
                  <a:cubicBezTo>
                    <a:pt x="15993" y="22081"/>
                    <a:pt x="17446" y="22814"/>
                    <a:pt x="17426" y="24051"/>
                  </a:cubicBezTo>
                  <a:cubicBezTo>
                    <a:pt x="17625" y="23454"/>
                    <a:pt x="17406" y="22778"/>
                    <a:pt x="17028" y="22261"/>
                  </a:cubicBezTo>
                  <a:cubicBezTo>
                    <a:pt x="16670" y="21724"/>
                    <a:pt x="16173" y="21286"/>
                    <a:pt x="15835" y="20769"/>
                  </a:cubicBezTo>
                  <a:cubicBezTo>
                    <a:pt x="15536" y="20311"/>
                    <a:pt x="15337" y="19814"/>
                    <a:pt x="15059" y="19376"/>
                  </a:cubicBezTo>
                  <a:cubicBezTo>
                    <a:pt x="13845" y="17327"/>
                    <a:pt x="11399" y="16313"/>
                    <a:pt x="9071" y="15955"/>
                  </a:cubicBezTo>
                  <a:cubicBezTo>
                    <a:pt x="7997" y="15796"/>
                    <a:pt x="6903" y="15736"/>
                    <a:pt x="5868" y="15398"/>
                  </a:cubicBezTo>
                  <a:cubicBezTo>
                    <a:pt x="4834" y="15040"/>
                    <a:pt x="3839" y="14344"/>
                    <a:pt x="3501" y="13309"/>
                  </a:cubicBezTo>
                  <a:lnTo>
                    <a:pt x="3501" y="13309"/>
                  </a:lnTo>
                  <a:cubicBezTo>
                    <a:pt x="5130" y="13734"/>
                    <a:pt x="6799" y="13957"/>
                    <a:pt x="8465" y="13957"/>
                  </a:cubicBezTo>
                  <a:cubicBezTo>
                    <a:pt x="9139" y="13957"/>
                    <a:pt x="9813" y="13921"/>
                    <a:pt x="10483" y="13846"/>
                  </a:cubicBezTo>
                  <a:cubicBezTo>
                    <a:pt x="11838" y="13718"/>
                    <a:pt x="13193" y="13421"/>
                    <a:pt x="14563" y="13421"/>
                  </a:cubicBezTo>
                  <a:cubicBezTo>
                    <a:pt x="14682" y="13421"/>
                    <a:pt x="14801" y="13424"/>
                    <a:pt x="14920" y="13428"/>
                  </a:cubicBezTo>
                  <a:cubicBezTo>
                    <a:pt x="15376" y="13441"/>
                    <a:pt x="15841" y="13486"/>
                    <a:pt x="16299" y="13486"/>
                  </a:cubicBezTo>
                  <a:cubicBezTo>
                    <a:pt x="16558" y="13486"/>
                    <a:pt x="16816" y="13472"/>
                    <a:pt x="17068" y="13428"/>
                  </a:cubicBezTo>
                  <a:cubicBezTo>
                    <a:pt x="19037" y="13051"/>
                    <a:pt x="20231" y="11121"/>
                    <a:pt x="21146" y="9350"/>
                  </a:cubicBezTo>
                  <a:lnTo>
                    <a:pt x="21146" y="9350"/>
                  </a:lnTo>
                  <a:cubicBezTo>
                    <a:pt x="20595" y="9742"/>
                    <a:pt x="19924" y="9878"/>
                    <a:pt x="19234" y="9878"/>
                  </a:cubicBezTo>
                  <a:cubicBezTo>
                    <a:pt x="18802" y="9878"/>
                    <a:pt x="18364" y="9825"/>
                    <a:pt x="17943" y="9748"/>
                  </a:cubicBezTo>
                  <a:cubicBezTo>
                    <a:pt x="16999" y="9560"/>
                    <a:pt x="16055" y="9267"/>
                    <a:pt x="15111" y="9267"/>
                  </a:cubicBezTo>
                  <a:cubicBezTo>
                    <a:pt x="14961" y="9267"/>
                    <a:pt x="14811" y="9274"/>
                    <a:pt x="14661" y="9291"/>
                  </a:cubicBezTo>
                  <a:cubicBezTo>
                    <a:pt x="13467" y="9430"/>
                    <a:pt x="12433" y="10067"/>
                    <a:pt x="11279" y="10425"/>
                  </a:cubicBezTo>
                  <a:cubicBezTo>
                    <a:pt x="9986" y="10823"/>
                    <a:pt x="8614" y="10862"/>
                    <a:pt x="7301" y="11061"/>
                  </a:cubicBezTo>
                  <a:cubicBezTo>
                    <a:pt x="5988" y="11280"/>
                    <a:pt x="4615" y="11718"/>
                    <a:pt x="3720" y="12732"/>
                  </a:cubicBezTo>
                  <a:cubicBezTo>
                    <a:pt x="3302" y="12533"/>
                    <a:pt x="3223" y="11917"/>
                    <a:pt x="3481" y="11479"/>
                  </a:cubicBezTo>
                  <a:cubicBezTo>
                    <a:pt x="3700" y="11061"/>
                    <a:pt x="4138" y="10823"/>
                    <a:pt x="4575" y="10584"/>
                  </a:cubicBezTo>
                  <a:cubicBezTo>
                    <a:pt x="6386" y="9589"/>
                    <a:pt x="8176" y="8634"/>
                    <a:pt x="9986" y="7660"/>
                  </a:cubicBezTo>
                  <a:cubicBezTo>
                    <a:pt x="11597" y="6784"/>
                    <a:pt x="13408" y="5650"/>
                    <a:pt x="13627" y="3820"/>
                  </a:cubicBezTo>
                  <a:cubicBezTo>
                    <a:pt x="13706" y="3164"/>
                    <a:pt x="13547" y="2487"/>
                    <a:pt x="13527" y="1811"/>
                  </a:cubicBezTo>
                  <a:cubicBezTo>
                    <a:pt x="13527" y="1310"/>
                    <a:pt x="13603" y="777"/>
                    <a:pt x="13869" y="372"/>
                  </a:cubicBezTo>
                  <a:close/>
                  <a:moveTo>
                    <a:pt x="4838" y="31406"/>
                  </a:moveTo>
                  <a:cubicBezTo>
                    <a:pt x="4843" y="31414"/>
                    <a:pt x="4848" y="31423"/>
                    <a:pt x="4854" y="31431"/>
                  </a:cubicBezTo>
                  <a:cubicBezTo>
                    <a:pt x="4849" y="31423"/>
                    <a:pt x="4843" y="31414"/>
                    <a:pt x="4838" y="31406"/>
                  </a:cubicBezTo>
                  <a:close/>
                </a:path>
              </a:pathLst>
            </a:custGeom>
            <a:solidFill>
              <a:srgbClr val="517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3910925" y="2078675"/>
              <a:ext cx="818125" cy="1000650"/>
            </a:xfrm>
            <a:custGeom>
              <a:avLst/>
              <a:gdLst/>
              <a:ahLst/>
              <a:cxnLst/>
              <a:rect l="l" t="t" r="r" b="b"/>
              <a:pathLst>
                <a:path w="32725" h="40026" extrusionOk="0">
                  <a:moveTo>
                    <a:pt x="22857" y="1"/>
                  </a:moveTo>
                  <a:lnTo>
                    <a:pt x="22857" y="1"/>
                  </a:lnTo>
                  <a:cubicBezTo>
                    <a:pt x="21425" y="200"/>
                    <a:pt x="20072" y="538"/>
                    <a:pt x="18720" y="1035"/>
                  </a:cubicBezTo>
                  <a:cubicBezTo>
                    <a:pt x="17188" y="1592"/>
                    <a:pt x="15656" y="2388"/>
                    <a:pt x="14821" y="3781"/>
                  </a:cubicBezTo>
                  <a:cubicBezTo>
                    <a:pt x="14264" y="4716"/>
                    <a:pt x="14065" y="5770"/>
                    <a:pt x="13866" y="6844"/>
                  </a:cubicBezTo>
                  <a:cubicBezTo>
                    <a:pt x="13110" y="11121"/>
                    <a:pt x="12931" y="14125"/>
                    <a:pt x="9112" y="16671"/>
                  </a:cubicBezTo>
                  <a:cubicBezTo>
                    <a:pt x="7381" y="17805"/>
                    <a:pt x="5431" y="18720"/>
                    <a:pt x="3880" y="20113"/>
                  </a:cubicBezTo>
                  <a:cubicBezTo>
                    <a:pt x="2428" y="21386"/>
                    <a:pt x="1314" y="23037"/>
                    <a:pt x="657" y="24827"/>
                  </a:cubicBezTo>
                  <a:cubicBezTo>
                    <a:pt x="140" y="26279"/>
                    <a:pt x="1" y="28070"/>
                    <a:pt x="1035" y="29204"/>
                  </a:cubicBezTo>
                  <a:cubicBezTo>
                    <a:pt x="1254" y="29442"/>
                    <a:pt x="1532" y="29681"/>
                    <a:pt x="1692" y="29979"/>
                  </a:cubicBezTo>
                  <a:cubicBezTo>
                    <a:pt x="2189" y="31093"/>
                    <a:pt x="538" y="32605"/>
                    <a:pt x="1413" y="33480"/>
                  </a:cubicBezTo>
                  <a:cubicBezTo>
                    <a:pt x="1115" y="32466"/>
                    <a:pt x="1692" y="31412"/>
                    <a:pt x="2408" y="30676"/>
                  </a:cubicBezTo>
                  <a:cubicBezTo>
                    <a:pt x="3144" y="29920"/>
                    <a:pt x="4039" y="29383"/>
                    <a:pt x="4715" y="28587"/>
                  </a:cubicBezTo>
                  <a:cubicBezTo>
                    <a:pt x="5789" y="27314"/>
                    <a:pt x="6167" y="25623"/>
                    <a:pt x="6764" y="24071"/>
                  </a:cubicBezTo>
                  <a:cubicBezTo>
                    <a:pt x="7679" y="21664"/>
                    <a:pt x="9211" y="19476"/>
                    <a:pt x="11200" y="17785"/>
                  </a:cubicBezTo>
                  <a:lnTo>
                    <a:pt x="11200" y="17785"/>
                  </a:lnTo>
                  <a:cubicBezTo>
                    <a:pt x="9649" y="19615"/>
                    <a:pt x="9012" y="22082"/>
                    <a:pt x="8555" y="24469"/>
                  </a:cubicBezTo>
                  <a:cubicBezTo>
                    <a:pt x="8077" y="26916"/>
                    <a:pt x="7699" y="29402"/>
                    <a:pt x="7421" y="31889"/>
                  </a:cubicBezTo>
                  <a:cubicBezTo>
                    <a:pt x="7222" y="33699"/>
                    <a:pt x="7361" y="36007"/>
                    <a:pt x="9052" y="36723"/>
                  </a:cubicBezTo>
                  <a:cubicBezTo>
                    <a:pt x="9390" y="36902"/>
                    <a:pt x="9848" y="36962"/>
                    <a:pt x="10106" y="37260"/>
                  </a:cubicBezTo>
                  <a:cubicBezTo>
                    <a:pt x="10783" y="37956"/>
                    <a:pt x="10066" y="39428"/>
                    <a:pt x="10862" y="40025"/>
                  </a:cubicBezTo>
                  <a:cubicBezTo>
                    <a:pt x="10544" y="39249"/>
                    <a:pt x="10842" y="38374"/>
                    <a:pt x="11280" y="37678"/>
                  </a:cubicBezTo>
                  <a:cubicBezTo>
                    <a:pt x="11737" y="37001"/>
                    <a:pt x="12334" y="36405"/>
                    <a:pt x="12692" y="35669"/>
                  </a:cubicBezTo>
                  <a:cubicBezTo>
                    <a:pt x="13369" y="34276"/>
                    <a:pt x="13090" y="32625"/>
                    <a:pt x="12772" y="31113"/>
                  </a:cubicBezTo>
                  <a:cubicBezTo>
                    <a:pt x="11777" y="26558"/>
                    <a:pt x="10365" y="21764"/>
                    <a:pt x="11996" y="17407"/>
                  </a:cubicBezTo>
                  <a:lnTo>
                    <a:pt x="11996" y="17407"/>
                  </a:lnTo>
                  <a:cubicBezTo>
                    <a:pt x="12235" y="18999"/>
                    <a:pt x="12792" y="20570"/>
                    <a:pt x="13667" y="21963"/>
                  </a:cubicBezTo>
                  <a:cubicBezTo>
                    <a:pt x="14065" y="22639"/>
                    <a:pt x="14542" y="23236"/>
                    <a:pt x="14841" y="23952"/>
                  </a:cubicBezTo>
                  <a:cubicBezTo>
                    <a:pt x="15378" y="25265"/>
                    <a:pt x="15238" y="26777"/>
                    <a:pt x="15616" y="28189"/>
                  </a:cubicBezTo>
                  <a:cubicBezTo>
                    <a:pt x="16114" y="30178"/>
                    <a:pt x="17745" y="31809"/>
                    <a:pt x="19714" y="32366"/>
                  </a:cubicBezTo>
                  <a:cubicBezTo>
                    <a:pt x="20450" y="32585"/>
                    <a:pt x="21326" y="32705"/>
                    <a:pt x="21704" y="33361"/>
                  </a:cubicBezTo>
                  <a:cubicBezTo>
                    <a:pt x="22002" y="33878"/>
                    <a:pt x="21942" y="34714"/>
                    <a:pt x="22539" y="34953"/>
                  </a:cubicBezTo>
                  <a:cubicBezTo>
                    <a:pt x="22042" y="33998"/>
                    <a:pt x="22619" y="32864"/>
                    <a:pt x="22997" y="31829"/>
                  </a:cubicBezTo>
                  <a:cubicBezTo>
                    <a:pt x="24111" y="28786"/>
                    <a:pt x="23315" y="25126"/>
                    <a:pt x="21047" y="22778"/>
                  </a:cubicBezTo>
                  <a:cubicBezTo>
                    <a:pt x="18839" y="20530"/>
                    <a:pt x="15378" y="19476"/>
                    <a:pt x="13786" y="16711"/>
                  </a:cubicBezTo>
                  <a:lnTo>
                    <a:pt x="13786" y="16711"/>
                  </a:lnTo>
                  <a:cubicBezTo>
                    <a:pt x="15370" y="18111"/>
                    <a:pt x="17545" y="18171"/>
                    <a:pt x="19752" y="18171"/>
                  </a:cubicBezTo>
                  <a:cubicBezTo>
                    <a:pt x="19957" y="18171"/>
                    <a:pt x="20162" y="18170"/>
                    <a:pt x="20367" y="18170"/>
                  </a:cubicBezTo>
                  <a:cubicBezTo>
                    <a:pt x="22504" y="18170"/>
                    <a:pt x="24622" y="18226"/>
                    <a:pt x="26219" y="19496"/>
                  </a:cubicBezTo>
                  <a:cubicBezTo>
                    <a:pt x="26995" y="20132"/>
                    <a:pt x="27572" y="20968"/>
                    <a:pt x="28368" y="21565"/>
                  </a:cubicBezTo>
                  <a:cubicBezTo>
                    <a:pt x="28816" y="21901"/>
                    <a:pt x="29404" y="22117"/>
                    <a:pt x="29956" y="22117"/>
                  </a:cubicBezTo>
                  <a:cubicBezTo>
                    <a:pt x="30383" y="22117"/>
                    <a:pt x="30789" y="21988"/>
                    <a:pt x="31093" y="21684"/>
                  </a:cubicBezTo>
                  <a:cubicBezTo>
                    <a:pt x="31192" y="22062"/>
                    <a:pt x="31292" y="22420"/>
                    <a:pt x="31391" y="22778"/>
                  </a:cubicBezTo>
                  <a:cubicBezTo>
                    <a:pt x="32724" y="19973"/>
                    <a:pt x="31272" y="16214"/>
                    <a:pt x="28447" y="14980"/>
                  </a:cubicBezTo>
                  <a:cubicBezTo>
                    <a:pt x="27457" y="14541"/>
                    <a:pt x="26393" y="14396"/>
                    <a:pt x="25309" y="14396"/>
                  </a:cubicBezTo>
                  <a:cubicBezTo>
                    <a:pt x="24282" y="14396"/>
                    <a:pt x="23237" y="14526"/>
                    <a:pt x="22221" y="14662"/>
                  </a:cubicBezTo>
                  <a:lnTo>
                    <a:pt x="14025" y="15696"/>
                  </a:lnTo>
                  <a:cubicBezTo>
                    <a:pt x="15119" y="14364"/>
                    <a:pt x="16929" y="13866"/>
                    <a:pt x="18640" y="13608"/>
                  </a:cubicBezTo>
                  <a:cubicBezTo>
                    <a:pt x="20371" y="13369"/>
                    <a:pt x="22161" y="13269"/>
                    <a:pt x="23673" y="12414"/>
                  </a:cubicBezTo>
                  <a:cubicBezTo>
                    <a:pt x="25145" y="11618"/>
                    <a:pt x="26199" y="10206"/>
                    <a:pt x="27771" y="9609"/>
                  </a:cubicBezTo>
                  <a:cubicBezTo>
                    <a:pt x="28586" y="9291"/>
                    <a:pt x="29482" y="9231"/>
                    <a:pt x="30317" y="8933"/>
                  </a:cubicBezTo>
                  <a:cubicBezTo>
                    <a:pt x="31133" y="8634"/>
                    <a:pt x="31928" y="7998"/>
                    <a:pt x="32008" y="7123"/>
                  </a:cubicBezTo>
                  <a:lnTo>
                    <a:pt x="32008" y="7123"/>
                  </a:lnTo>
                  <a:cubicBezTo>
                    <a:pt x="31794" y="7175"/>
                    <a:pt x="31581" y="7198"/>
                    <a:pt x="31370" y="7198"/>
                  </a:cubicBezTo>
                  <a:cubicBezTo>
                    <a:pt x="30049" y="7198"/>
                    <a:pt x="28773" y="6300"/>
                    <a:pt x="27453" y="6009"/>
                  </a:cubicBezTo>
                  <a:cubicBezTo>
                    <a:pt x="27096" y="5929"/>
                    <a:pt x="26739" y="5893"/>
                    <a:pt x="26384" y="5893"/>
                  </a:cubicBezTo>
                  <a:cubicBezTo>
                    <a:pt x="24524" y="5893"/>
                    <a:pt x="22704" y="6890"/>
                    <a:pt x="21067" y="7859"/>
                  </a:cubicBezTo>
                  <a:cubicBezTo>
                    <a:pt x="19535" y="8794"/>
                    <a:pt x="18004" y="9669"/>
                    <a:pt x="16492" y="10584"/>
                  </a:cubicBezTo>
                  <a:cubicBezTo>
                    <a:pt x="15661" y="11069"/>
                    <a:pt x="14810" y="11580"/>
                    <a:pt x="14122" y="12219"/>
                  </a:cubicBezTo>
                  <a:lnTo>
                    <a:pt x="14122" y="12219"/>
                  </a:lnTo>
                  <a:cubicBezTo>
                    <a:pt x="15090" y="10863"/>
                    <a:pt x="16049" y="9500"/>
                    <a:pt x="17029" y="8137"/>
                  </a:cubicBezTo>
                  <a:cubicBezTo>
                    <a:pt x="17526" y="7441"/>
                    <a:pt x="18023" y="6725"/>
                    <a:pt x="18700" y="6188"/>
                  </a:cubicBezTo>
                  <a:cubicBezTo>
                    <a:pt x="20072" y="5094"/>
                    <a:pt x="22280" y="4457"/>
                    <a:pt x="22360" y="2706"/>
                  </a:cubicBezTo>
                  <a:cubicBezTo>
                    <a:pt x="22380" y="2209"/>
                    <a:pt x="22201" y="1712"/>
                    <a:pt x="22181" y="1214"/>
                  </a:cubicBezTo>
                  <a:cubicBezTo>
                    <a:pt x="22161" y="717"/>
                    <a:pt x="22360" y="120"/>
                    <a:pt x="22857" y="1"/>
                  </a:cubicBezTo>
                  <a:close/>
                </a:path>
              </a:pathLst>
            </a:custGeom>
            <a:solidFill>
              <a:srgbClr val="517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3940275" y="2080675"/>
              <a:ext cx="779325" cy="987200"/>
            </a:xfrm>
            <a:custGeom>
              <a:avLst/>
              <a:gdLst/>
              <a:ahLst/>
              <a:cxnLst/>
              <a:rect l="l" t="t" r="r" b="b"/>
              <a:pathLst>
                <a:path w="31173" h="39488" extrusionOk="0">
                  <a:moveTo>
                    <a:pt x="21564" y="1"/>
                  </a:moveTo>
                  <a:cubicBezTo>
                    <a:pt x="21408" y="43"/>
                    <a:pt x="21287" y="155"/>
                    <a:pt x="21198" y="298"/>
                  </a:cubicBezTo>
                  <a:lnTo>
                    <a:pt x="21198" y="298"/>
                  </a:lnTo>
                  <a:cubicBezTo>
                    <a:pt x="21214" y="292"/>
                    <a:pt x="21230" y="285"/>
                    <a:pt x="21246" y="279"/>
                  </a:cubicBezTo>
                  <a:cubicBezTo>
                    <a:pt x="21405" y="219"/>
                    <a:pt x="21524" y="160"/>
                    <a:pt x="21564" y="1"/>
                  </a:cubicBezTo>
                  <a:close/>
                  <a:moveTo>
                    <a:pt x="21198" y="298"/>
                  </a:moveTo>
                  <a:cubicBezTo>
                    <a:pt x="19463" y="993"/>
                    <a:pt x="17715" y="1965"/>
                    <a:pt x="16690" y="3541"/>
                  </a:cubicBezTo>
                  <a:cubicBezTo>
                    <a:pt x="16651" y="3601"/>
                    <a:pt x="16571" y="3740"/>
                    <a:pt x="16631" y="3840"/>
                  </a:cubicBezTo>
                  <a:cubicBezTo>
                    <a:pt x="16651" y="3900"/>
                    <a:pt x="16730" y="3959"/>
                    <a:pt x="16770" y="3999"/>
                  </a:cubicBezTo>
                  <a:cubicBezTo>
                    <a:pt x="16909" y="4158"/>
                    <a:pt x="16830" y="4377"/>
                    <a:pt x="16750" y="4576"/>
                  </a:cubicBezTo>
                  <a:cubicBezTo>
                    <a:pt x="16173" y="5849"/>
                    <a:pt x="15258" y="6943"/>
                    <a:pt x="14423" y="8057"/>
                  </a:cubicBezTo>
                  <a:cubicBezTo>
                    <a:pt x="14084" y="8515"/>
                    <a:pt x="13766" y="8972"/>
                    <a:pt x="13567" y="9509"/>
                  </a:cubicBezTo>
                  <a:cubicBezTo>
                    <a:pt x="13130" y="10325"/>
                    <a:pt x="12791" y="11200"/>
                    <a:pt x="12354" y="12016"/>
                  </a:cubicBezTo>
                  <a:cubicBezTo>
                    <a:pt x="11976" y="12712"/>
                    <a:pt x="11538" y="13309"/>
                    <a:pt x="10941" y="13806"/>
                  </a:cubicBezTo>
                  <a:cubicBezTo>
                    <a:pt x="10364" y="14284"/>
                    <a:pt x="10006" y="15039"/>
                    <a:pt x="9549" y="15616"/>
                  </a:cubicBezTo>
                  <a:cubicBezTo>
                    <a:pt x="8395" y="17029"/>
                    <a:pt x="7122" y="18322"/>
                    <a:pt x="5869" y="19655"/>
                  </a:cubicBezTo>
                  <a:cubicBezTo>
                    <a:pt x="5590" y="19913"/>
                    <a:pt x="5312" y="20212"/>
                    <a:pt x="4974" y="20351"/>
                  </a:cubicBezTo>
                  <a:cubicBezTo>
                    <a:pt x="4795" y="20391"/>
                    <a:pt x="4615" y="20411"/>
                    <a:pt x="4436" y="20510"/>
                  </a:cubicBezTo>
                  <a:cubicBezTo>
                    <a:pt x="4297" y="20590"/>
                    <a:pt x="4158" y="20709"/>
                    <a:pt x="4078" y="20848"/>
                  </a:cubicBezTo>
                  <a:cubicBezTo>
                    <a:pt x="3084" y="21902"/>
                    <a:pt x="2228" y="23096"/>
                    <a:pt x="1552" y="24389"/>
                  </a:cubicBezTo>
                  <a:cubicBezTo>
                    <a:pt x="1234" y="25026"/>
                    <a:pt x="955" y="25662"/>
                    <a:pt x="935" y="26339"/>
                  </a:cubicBezTo>
                  <a:cubicBezTo>
                    <a:pt x="896" y="27035"/>
                    <a:pt x="1114" y="27711"/>
                    <a:pt x="1174" y="28368"/>
                  </a:cubicBezTo>
                  <a:cubicBezTo>
                    <a:pt x="1293" y="29462"/>
                    <a:pt x="896" y="30257"/>
                    <a:pt x="458" y="31212"/>
                  </a:cubicBezTo>
                  <a:cubicBezTo>
                    <a:pt x="319" y="31550"/>
                    <a:pt x="179" y="32008"/>
                    <a:pt x="100" y="32386"/>
                  </a:cubicBezTo>
                  <a:cubicBezTo>
                    <a:pt x="40" y="32585"/>
                    <a:pt x="20" y="32804"/>
                    <a:pt x="40" y="33003"/>
                  </a:cubicBezTo>
                  <a:cubicBezTo>
                    <a:pt x="60" y="33202"/>
                    <a:pt x="239" y="33301"/>
                    <a:pt x="299" y="33480"/>
                  </a:cubicBezTo>
                  <a:cubicBezTo>
                    <a:pt x="0" y="32446"/>
                    <a:pt x="557" y="31411"/>
                    <a:pt x="1293" y="30655"/>
                  </a:cubicBezTo>
                  <a:cubicBezTo>
                    <a:pt x="2029" y="29919"/>
                    <a:pt x="2925" y="29362"/>
                    <a:pt x="3601" y="28567"/>
                  </a:cubicBezTo>
                  <a:cubicBezTo>
                    <a:pt x="4675" y="27313"/>
                    <a:pt x="5033" y="25622"/>
                    <a:pt x="5630" y="24071"/>
                  </a:cubicBezTo>
                  <a:cubicBezTo>
                    <a:pt x="6107" y="22837"/>
                    <a:pt x="6764" y="21644"/>
                    <a:pt x="7520" y="20570"/>
                  </a:cubicBezTo>
                  <a:cubicBezTo>
                    <a:pt x="7900" y="20037"/>
                    <a:pt x="9190" y="18050"/>
                    <a:pt x="9980" y="18050"/>
                  </a:cubicBezTo>
                  <a:cubicBezTo>
                    <a:pt x="10016" y="18050"/>
                    <a:pt x="10052" y="18054"/>
                    <a:pt x="10086" y="18063"/>
                  </a:cubicBezTo>
                  <a:cubicBezTo>
                    <a:pt x="9807" y="19615"/>
                    <a:pt x="9071" y="21266"/>
                    <a:pt x="8574" y="22778"/>
                  </a:cubicBezTo>
                  <a:cubicBezTo>
                    <a:pt x="8276" y="23693"/>
                    <a:pt x="7977" y="24668"/>
                    <a:pt x="8196" y="25583"/>
                  </a:cubicBezTo>
                  <a:cubicBezTo>
                    <a:pt x="8276" y="25941"/>
                    <a:pt x="8415" y="26259"/>
                    <a:pt x="8554" y="26577"/>
                  </a:cubicBezTo>
                  <a:cubicBezTo>
                    <a:pt x="8833" y="27453"/>
                    <a:pt x="8912" y="28368"/>
                    <a:pt x="8733" y="29263"/>
                  </a:cubicBezTo>
                  <a:cubicBezTo>
                    <a:pt x="8574" y="30039"/>
                    <a:pt x="8236" y="30814"/>
                    <a:pt x="8276" y="31610"/>
                  </a:cubicBezTo>
                  <a:cubicBezTo>
                    <a:pt x="8296" y="32684"/>
                    <a:pt x="9052" y="33679"/>
                    <a:pt x="9012" y="34773"/>
                  </a:cubicBezTo>
                  <a:cubicBezTo>
                    <a:pt x="8992" y="35131"/>
                    <a:pt x="8892" y="35529"/>
                    <a:pt x="8972" y="35907"/>
                  </a:cubicBezTo>
                  <a:cubicBezTo>
                    <a:pt x="9071" y="36404"/>
                    <a:pt x="9430" y="36802"/>
                    <a:pt x="9569" y="37299"/>
                  </a:cubicBezTo>
                  <a:cubicBezTo>
                    <a:pt x="9728" y="38016"/>
                    <a:pt x="9310" y="38811"/>
                    <a:pt x="9609" y="39488"/>
                  </a:cubicBezTo>
                  <a:cubicBezTo>
                    <a:pt x="9390" y="38970"/>
                    <a:pt x="9907" y="38075"/>
                    <a:pt x="10185" y="37657"/>
                  </a:cubicBezTo>
                  <a:cubicBezTo>
                    <a:pt x="10623" y="36981"/>
                    <a:pt x="11220" y="36384"/>
                    <a:pt x="11598" y="35628"/>
                  </a:cubicBezTo>
                  <a:cubicBezTo>
                    <a:pt x="12274" y="34236"/>
                    <a:pt x="11996" y="32605"/>
                    <a:pt x="11677" y="31093"/>
                  </a:cubicBezTo>
                  <a:cubicBezTo>
                    <a:pt x="11160" y="28646"/>
                    <a:pt x="10504" y="26219"/>
                    <a:pt x="10265" y="23733"/>
                  </a:cubicBezTo>
                  <a:cubicBezTo>
                    <a:pt x="10126" y="22479"/>
                    <a:pt x="10106" y="21246"/>
                    <a:pt x="10265" y="20013"/>
                  </a:cubicBezTo>
                  <a:cubicBezTo>
                    <a:pt x="10305" y="19515"/>
                    <a:pt x="10583" y="16969"/>
                    <a:pt x="11200" y="16830"/>
                  </a:cubicBezTo>
                  <a:cubicBezTo>
                    <a:pt x="11208" y="16829"/>
                    <a:pt x="11215" y="16829"/>
                    <a:pt x="11223" y="16829"/>
                  </a:cubicBezTo>
                  <a:cubicBezTo>
                    <a:pt x="11389" y="16829"/>
                    <a:pt x="11502" y="17037"/>
                    <a:pt x="11578" y="17228"/>
                  </a:cubicBezTo>
                  <a:cubicBezTo>
                    <a:pt x="12195" y="19157"/>
                    <a:pt x="13309" y="20868"/>
                    <a:pt x="14801" y="22201"/>
                  </a:cubicBezTo>
                  <a:cubicBezTo>
                    <a:pt x="15437" y="22758"/>
                    <a:pt x="16094" y="23255"/>
                    <a:pt x="16432" y="23991"/>
                  </a:cubicBezTo>
                  <a:cubicBezTo>
                    <a:pt x="16690" y="24668"/>
                    <a:pt x="16670" y="25423"/>
                    <a:pt x="16730" y="26140"/>
                  </a:cubicBezTo>
                  <a:cubicBezTo>
                    <a:pt x="16770" y="26955"/>
                    <a:pt x="16969" y="27771"/>
                    <a:pt x="17287" y="28527"/>
                  </a:cubicBezTo>
                  <a:cubicBezTo>
                    <a:pt x="17526" y="29024"/>
                    <a:pt x="17784" y="29521"/>
                    <a:pt x="18182" y="29899"/>
                  </a:cubicBezTo>
                  <a:cubicBezTo>
                    <a:pt x="18461" y="30138"/>
                    <a:pt x="18819" y="30337"/>
                    <a:pt x="19137" y="30596"/>
                  </a:cubicBezTo>
                  <a:cubicBezTo>
                    <a:pt x="19813" y="31113"/>
                    <a:pt x="20331" y="31889"/>
                    <a:pt x="20569" y="32704"/>
                  </a:cubicBezTo>
                  <a:cubicBezTo>
                    <a:pt x="20748" y="33321"/>
                    <a:pt x="20808" y="34017"/>
                    <a:pt x="21246" y="34495"/>
                  </a:cubicBezTo>
                  <a:cubicBezTo>
                    <a:pt x="21106" y="33520"/>
                    <a:pt x="21524" y="32684"/>
                    <a:pt x="21843" y="31789"/>
                  </a:cubicBezTo>
                  <a:cubicBezTo>
                    <a:pt x="22957" y="28726"/>
                    <a:pt x="22161" y="25065"/>
                    <a:pt x="19913" y="22738"/>
                  </a:cubicBezTo>
                  <a:cubicBezTo>
                    <a:pt x="18719" y="21505"/>
                    <a:pt x="17227" y="20669"/>
                    <a:pt x="15835" y="19714"/>
                  </a:cubicBezTo>
                  <a:cubicBezTo>
                    <a:pt x="15139" y="19257"/>
                    <a:pt x="14442" y="18759"/>
                    <a:pt x="13846" y="18163"/>
                  </a:cubicBezTo>
                  <a:cubicBezTo>
                    <a:pt x="13368" y="17705"/>
                    <a:pt x="12413" y="16870"/>
                    <a:pt x="12493" y="16134"/>
                  </a:cubicBezTo>
                  <a:lnTo>
                    <a:pt x="12493" y="16134"/>
                  </a:lnTo>
                  <a:cubicBezTo>
                    <a:pt x="13507" y="16571"/>
                    <a:pt x="14562" y="16969"/>
                    <a:pt x="15656" y="16969"/>
                  </a:cubicBezTo>
                  <a:cubicBezTo>
                    <a:pt x="16571" y="16969"/>
                    <a:pt x="17446" y="16631"/>
                    <a:pt x="18322" y="16372"/>
                  </a:cubicBezTo>
                  <a:cubicBezTo>
                    <a:pt x="19326" y="16053"/>
                    <a:pt x="20407" y="15784"/>
                    <a:pt x="21453" y="15784"/>
                  </a:cubicBezTo>
                  <a:cubicBezTo>
                    <a:pt x="22168" y="15784"/>
                    <a:pt x="22867" y="15910"/>
                    <a:pt x="23514" y="16233"/>
                  </a:cubicBezTo>
                  <a:cubicBezTo>
                    <a:pt x="23911" y="16432"/>
                    <a:pt x="24250" y="16710"/>
                    <a:pt x="24647" y="16909"/>
                  </a:cubicBezTo>
                  <a:cubicBezTo>
                    <a:pt x="25642" y="17407"/>
                    <a:pt x="26995" y="17506"/>
                    <a:pt x="27611" y="18461"/>
                  </a:cubicBezTo>
                  <a:cubicBezTo>
                    <a:pt x="27890" y="18859"/>
                    <a:pt x="27989" y="19376"/>
                    <a:pt x="28387" y="19655"/>
                  </a:cubicBezTo>
                  <a:cubicBezTo>
                    <a:pt x="28705" y="19873"/>
                    <a:pt x="29123" y="19893"/>
                    <a:pt x="29481" y="20072"/>
                  </a:cubicBezTo>
                  <a:cubicBezTo>
                    <a:pt x="30158" y="20450"/>
                    <a:pt x="30317" y="21345"/>
                    <a:pt x="30416" y="22101"/>
                  </a:cubicBezTo>
                  <a:cubicBezTo>
                    <a:pt x="31172" y="21047"/>
                    <a:pt x="30675" y="18998"/>
                    <a:pt x="30197" y="17924"/>
                  </a:cubicBezTo>
                  <a:cubicBezTo>
                    <a:pt x="29621" y="16611"/>
                    <a:pt x="28606" y="15497"/>
                    <a:pt x="27293" y="14920"/>
                  </a:cubicBezTo>
                  <a:cubicBezTo>
                    <a:pt x="26304" y="14487"/>
                    <a:pt x="25229" y="14343"/>
                    <a:pt x="24132" y="14343"/>
                  </a:cubicBezTo>
                  <a:cubicBezTo>
                    <a:pt x="23112" y="14343"/>
                    <a:pt x="22073" y="14468"/>
                    <a:pt x="21067" y="14602"/>
                  </a:cubicBezTo>
                  <a:lnTo>
                    <a:pt x="12871" y="15636"/>
                  </a:lnTo>
                  <a:cubicBezTo>
                    <a:pt x="13965" y="14303"/>
                    <a:pt x="15775" y="13806"/>
                    <a:pt x="17486" y="13548"/>
                  </a:cubicBezTo>
                  <a:cubicBezTo>
                    <a:pt x="19217" y="13309"/>
                    <a:pt x="21007" y="13209"/>
                    <a:pt x="22519" y="12354"/>
                  </a:cubicBezTo>
                  <a:cubicBezTo>
                    <a:pt x="23991" y="11558"/>
                    <a:pt x="25045" y="10146"/>
                    <a:pt x="26617" y="9549"/>
                  </a:cubicBezTo>
                  <a:cubicBezTo>
                    <a:pt x="27452" y="9231"/>
                    <a:pt x="28347" y="9171"/>
                    <a:pt x="29163" y="8873"/>
                  </a:cubicBezTo>
                  <a:cubicBezTo>
                    <a:pt x="29899" y="8614"/>
                    <a:pt x="30735" y="7818"/>
                    <a:pt x="30834" y="6983"/>
                  </a:cubicBezTo>
                  <a:lnTo>
                    <a:pt x="30834" y="6983"/>
                  </a:lnTo>
                  <a:cubicBezTo>
                    <a:pt x="29760" y="7520"/>
                    <a:pt x="28646" y="7838"/>
                    <a:pt x="27472" y="7978"/>
                  </a:cubicBezTo>
                  <a:cubicBezTo>
                    <a:pt x="26716" y="8077"/>
                    <a:pt x="25980" y="8077"/>
                    <a:pt x="25264" y="8216"/>
                  </a:cubicBezTo>
                  <a:cubicBezTo>
                    <a:pt x="22061" y="8714"/>
                    <a:pt x="19436" y="10862"/>
                    <a:pt x="16372" y="11896"/>
                  </a:cubicBezTo>
                  <a:cubicBezTo>
                    <a:pt x="15258" y="12254"/>
                    <a:pt x="14164" y="12613"/>
                    <a:pt x="13090" y="13090"/>
                  </a:cubicBezTo>
                  <a:cubicBezTo>
                    <a:pt x="12652" y="13289"/>
                    <a:pt x="12274" y="13607"/>
                    <a:pt x="11996" y="14005"/>
                  </a:cubicBezTo>
                  <a:cubicBezTo>
                    <a:pt x="11976" y="13508"/>
                    <a:pt x="12254" y="13030"/>
                    <a:pt x="12533" y="12613"/>
                  </a:cubicBezTo>
                  <a:cubicBezTo>
                    <a:pt x="12672" y="12354"/>
                    <a:pt x="12911" y="12195"/>
                    <a:pt x="13090" y="11936"/>
                  </a:cubicBezTo>
                  <a:cubicBezTo>
                    <a:pt x="13348" y="11618"/>
                    <a:pt x="13567" y="11300"/>
                    <a:pt x="13786" y="10961"/>
                  </a:cubicBezTo>
                  <a:cubicBezTo>
                    <a:pt x="14482" y="10026"/>
                    <a:pt x="15159" y="9052"/>
                    <a:pt x="15855" y="8077"/>
                  </a:cubicBezTo>
                  <a:cubicBezTo>
                    <a:pt x="16352" y="7381"/>
                    <a:pt x="16849" y="6665"/>
                    <a:pt x="17526" y="6147"/>
                  </a:cubicBezTo>
                  <a:cubicBezTo>
                    <a:pt x="18879" y="5053"/>
                    <a:pt x="21106" y="4397"/>
                    <a:pt x="21166" y="2666"/>
                  </a:cubicBezTo>
                  <a:cubicBezTo>
                    <a:pt x="21206" y="2169"/>
                    <a:pt x="21027" y="1672"/>
                    <a:pt x="21007" y="1174"/>
                  </a:cubicBezTo>
                  <a:cubicBezTo>
                    <a:pt x="20981" y="919"/>
                    <a:pt x="21038" y="556"/>
                    <a:pt x="21198" y="29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3774175" y="1479925"/>
              <a:ext cx="860375" cy="810250"/>
            </a:xfrm>
            <a:custGeom>
              <a:avLst/>
              <a:gdLst/>
              <a:ahLst/>
              <a:cxnLst/>
              <a:rect l="l" t="t" r="r" b="b"/>
              <a:pathLst>
                <a:path w="34415" h="32410" extrusionOk="0">
                  <a:moveTo>
                    <a:pt x="30476" y="4874"/>
                  </a:moveTo>
                  <a:lnTo>
                    <a:pt x="30476" y="4874"/>
                  </a:lnTo>
                  <a:cubicBezTo>
                    <a:pt x="30239" y="4949"/>
                    <a:pt x="30038" y="5081"/>
                    <a:pt x="29871" y="5252"/>
                  </a:cubicBezTo>
                  <a:lnTo>
                    <a:pt x="29871" y="5252"/>
                  </a:lnTo>
                  <a:cubicBezTo>
                    <a:pt x="30092" y="5179"/>
                    <a:pt x="30295" y="5058"/>
                    <a:pt x="30476" y="4874"/>
                  </a:cubicBezTo>
                  <a:close/>
                  <a:moveTo>
                    <a:pt x="18262" y="0"/>
                  </a:moveTo>
                  <a:cubicBezTo>
                    <a:pt x="17725" y="1472"/>
                    <a:pt x="15497" y="1134"/>
                    <a:pt x="14223" y="2049"/>
                  </a:cubicBezTo>
                  <a:cubicBezTo>
                    <a:pt x="13746" y="2387"/>
                    <a:pt x="13448" y="2924"/>
                    <a:pt x="13169" y="3422"/>
                  </a:cubicBezTo>
                  <a:cubicBezTo>
                    <a:pt x="11140" y="7321"/>
                    <a:pt x="10762" y="12075"/>
                    <a:pt x="12234" y="16213"/>
                  </a:cubicBezTo>
                  <a:cubicBezTo>
                    <a:pt x="12193" y="16217"/>
                    <a:pt x="12153" y="16219"/>
                    <a:pt x="12113" y="16219"/>
                  </a:cubicBezTo>
                  <a:cubicBezTo>
                    <a:pt x="11413" y="16219"/>
                    <a:pt x="10845" y="15578"/>
                    <a:pt x="10563" y="14920"/>
                  </a:cubicBezTo>
                  <a:cubicBezTo>
                    <a:pt x="10265" y="14243"/>
                    <a:pt x="10165" y="13468"/>
                    <a:pt x="9748" y="12831"/>
                  </a:cubicBezTo>
                  <a:cubicBezTo>
                    <a:pt x="9409" y="12373"/>
                    <a:pt x="8952" y="11995"/>
                    <a:pt x="8594" y="11558"/>
                  </a:cubicBezTo>
                  <a:cubicBezTo>
                    <a:pt x="7460" y="10066"/>
                    <a:pt x="7758" y="7878"/>
                    <a:pt x="6883" y="6187"/>
                  </a:cubicBezTo>
                  <a:cubicBezTo>
                    <a:pt x="6286" y="5033"/>
                    <a:pt x="5113" y="4198"/>
                    <a:pt x="3840" y="3999"/>
                  </a:cubicBezTo>
                  <a:cubicBezTo>
                    <a:pt x="2924" y="3839"/>
                    <a:pt x="1711" y="3839"/>
                    <a:pt x="1413" y="2944"/>
                  </a:cubicBezTo>
                  <a:lnTo>
                    <a:pt x="1413" y="2944"/>
                  </a:lnTo>
                  <a:cubicBezTo>
                    <a:pt x="1810" y="4834"/>
                    <a:pt x="0" y="6823"/>
                    <a:pt x="816" y="8594"/>
                  </a:cubicBezTo>
                  <a:cubicBezTo>
                    <a:pt x="1433" y="9927"/>
                    <a:pt x="3223" y="10225"/>
                    <a:pt x="4377" y="11200"/>
                  </a:cubicBezTo>
                  <a:cubicBezTo>
                    <a:pt x="5570" y="12214"/>
                    <a:pt x="5948" y="13885"/>
                    <a:pt x="6684" y="15278"/>
                  </a:cubicBezTo>
                  <a:cubicBezTo>
                    <a:pt x="7957" y="17685"/>
                    <a:pt x="10165" y="18262"/>
                    <a:pt x="12095" y="19853"/>
                  </a:cubicBezTo>
                  <a:cubicBezTo>
                    <a:pt x="13865" y="21345"/>
                    <a:pt x="14661" y="23553"/>
                    <a:pt x="15357" y="25702"/>
                  </a:cubicBezTo>
                  <a:cubicBezTo>
                    <a:pt x="16213" y="28248"/>
                    <a:pt x="17347" y="31132"/>
                    <a:pt x="19893" y="32067"/>
                  </a:cubicBezTo>
                  <a:cubicBezTo>
                    <a:pt x="20657" y="32345"/>
                    <a:pt x="21480" y="32409"/>
                    <a:pt x="22306" y="32409"/>
                  </a:cubicBezTo>
                  <a:cubicBezTo>
                    <a:pt x="22663" y="32409"/>
                    <a:pt x="23020" y="32398"/>
                    <a:pt x="23374" y="32386"/>
                  </a:cubicBezTo>
                  <a:cubicBezTo>
                    <a:pt x="24767" y="32326"/>
                    <a:pt x="26179" y="32286"/>
                    <a:pt x="27571" y="32226"/>
                  </a:cubicBezTo>
                  <a:cubicBezTo>
                    <a:pt x="26656" y="32008"/>
                    <a:pt x="26020" y="31092"/>
                    <a:pt x="25761" y="30177"/>
                  </a:cubicBezTo>
                  <a:cubicBezTo>
                    <a:pt x="25483" y="29242"/>
                    <a:pt x="25463" y="28248"/>
                    <a:pt x="25184" y="27333"/>
                  </a:cubicBezTo>
                  <a:cubicBezTo>
                    <a:pt x="24826" y="26060"/>
                    <a:pt x="24031" y="24946"/>
                    <a:pt x="22996" y="24170"/>
                  </a:cubicBezTo>
                  <a:cubicBezTo>
                    <a:pt x="21445" y="23056"/>
                    <a:pt x="19515" y="22757"/>
                    <a:pt x="17705" y="22220"/>
                  </a:cubicBezTo>
                  <a:cubicBezTo>
                    <a:pt x="15875" y="21663"/>
                    <a:pt x="13985" y="20728"/>
                    <a:pt x="13289" y="18958"/>
                  </a:cubicBezTo>
                  <a:lnTo>
                    <a:pt x="13289" y="18958"/>
                  </a:lnTo>
                  <a:cubicBezTo>
                    <a:pt x="14194" y="19566"/>
                    <a:pt x="15294" y="19602"/>
                    <a:pt x="16412" y="19602"/>
                  </a:cubicBezTo>
                  <a:cubicBezTo>
                    <a:pt x="16561" y="19602"/>
                    <a:pt x="16710" y="19601"/>
                    <a:pt x="16859" y="19601"/>
                  </a:cubicBezTo>
                  <a:cubicBezTo>
                    <a:pt x="17311" y="19601"/>
                    <a:pt x="17763" y="19607"/>
                    <a:pt x="18202" y="19654"/>
                  </a:cubicBezTo>
                  <a:cubicBezTo>
                    <a:pt x="19953" y="19833"/>
                    <a:pt x="21544" y="20689"/>
                    <a:pt x="23175" y="21345"/>
                  </a:cubicBezTo>
                  <a:cubicBezTo>
                    <a:pt x="24258" y="21794"/>
                    <a:pt x="25437" y="22138"/>
                    <a:pt x="26585" y="22138"/>
                  </a:cubicBezTo>
                  <a:cubicBezTo>
                    <a:pt x="27166" y="22138"/>
                    <a:pt x="27739" y="22050"/>
                    <a:pt x="28288" y="21842"/>
                  </a:cubicBezTo>
                  <a:cubicBezTo>
                    <a:pt x="30555" y="20987"/>
                    <a:pt x="31988" y="18242"/>
                    <a:pt x="34415" y="18162"/>
                  </a:cubicBezTo>
                  <a:cubicBezTo>
                    <a:pt x="32883" y="18063"/>
                    <a:pt x="32385" y="16054"/>
                    <a:pt x="31252" y="15019"/>
                  </a:cubicBezTo>
                  <a:cubicBezTo>
                    <a:pt x="30603" y="14448"/>
                    <a:pt x="29760" y="14222"/>
                    <a:pt x="28884" y="14222"/>
                  </a:cubicBezTo>
                  <a:cubicBezTo>
                    <a:pt x="28175" y="14222"/>
                    <a:pt x="27443" y="14370"/>
                    <a:pt x="26776" y="14601"/>
                  </a:cubicBezTo>
                  <a:cubicBezTo>
                    <a:pt x="25304" y="15158"/>
                    <a:pt x="23971" y="16054"/>
                    <a:pt x="22439" y="16471"/>
                  </a:cubicBezTo>
                  <a:cubicBezTo>
                    <a:pt x="21395" y="16764"/>
                    <a:pt x="20315" y="16824"/>
                    <a:pt x="19227" y="16824"/>
                  </a:cubicBezTo>
                  <a:cubicBezTo>
                    <a:pt x="18488" y="16824"/>
                    <a:pt x="17745" y="16796"/>
                    <a:pt x="17008" y="16796"/>
                  </a:cubicBezTo>
                  <a:cubicBezTo>
                    <a:pt x="15809" y="16796"/>
                    <a:pt x="14623" y="16869"/>
                    <a:pt x="13487" y="17247"/>
                  </a:cubicBezTo>
                  <a:cubicBezTo>
                    <a:pt x="17068" y="14363"/>
                    <a:pt x="22041" y="14064"/>
                    <a:pt x="26199" y="12075"/>
                  </a:cubicBezTo>
                  <a:cubicBezTo>
                    <a:pt x="27373" y="11498"/>
                    <a:pt x="28566" y="10702"/>
                    <a:pt x="28964" y="9449"/>
                  </a:cubicBezTo>
                  <a:cubicBezTo>
                    <a:pt x="29203" y="8634"/>
                    <a:pt x="29103" y="7758"/>
                    <a:pt x="29183" y="6923"/>
                  </a:cubicBezTo>
                  <a:cubicBezTo>
                    <a:pt x="29253" y="6316"/>
                    <a:pt x="29464" y="5669"/>
                    <a:pt x="29871" y="5252"/>
                  </a:cubicBezTo>
                  <a:lnTo>
                    <a:pt x="29871" y="5252"/>
                  </a:lnTo>
                  <a:cubicBezTo>
                    <a:pt x="29671" y="5319"/>
                    <a:pt x="29456" y="5347"/>
                    <a:pt x="29232" y="5347"/>
                  </a:cubicBezTo>
                  <a:cubicBezTo>
                    <a:pt x="28453" y="5347"/>
                    <a:pt x="27562" y="5015"/>
                    <a:pt x="26756" y="4854"/>
                  </a:cubicBezTo>
                  <a:cubicBezTo>
                    <a:pt x="26479" y="4802"/>
                    <a:pt x="26197" y="4776"/>
                    <a:pt x="25915" y="4776"/>
                  </a:cubicBezTo>
                  <a:cubicBezTo>
                    <a:pt x="24901" y="4776"/>
                    <a:pt x="23885" y="5107"/>
                    <a:pt x="23076" y="5729"/>
                  </a:cubicBezTo>
                  <a:cubicBezTo>
                    <a:pt x="21882" y="6624"/>
                    <a:pt x="21206" y="8037"/>
                    <a:pt x="20251" y="9191"/>
                  </a:cubicBezTo>
                  <a:cubicBezTo>
                    <a:pt x="18321" y="11538"/>
                    <a:pt x="15258" y="12911"/>
                    <a:pt x="13706" y="15556"/>
                  </a:cubicBezTo>
                  <a:cubicBezTo>
                    <a:pt x="13945" y="12990"/>
                    <a:pt x="14263" y="10225"/>
                    <a:pt x="16034" y="8355"/>
                  </a:cubicBezTo>
                  <a:cubicBezTo>
                    <a:pt x="17207" y="7122"/>
                    <a:pt x="19018" y="6167"/>
                    <a:pt x="19137" y="4476"/>
                  </a:cubicBezTo>
                  <a:cubicBezTo>
                    <a:pt x="19236" y="2944"/>
                    <a:pt x="17764" y="1472"/>
                    <a:pt x="1826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3238050" y="2273225"/>
              <a:ext cx="615725" cy="636000"/>
            </a:xfrm>
            <a:custGeom>
              <a:avLst/>
              <a:gdLst/>
              <a:ahLst/>
              <a:cxnLst/>
              <a:rect l="l" t="t" r="r" b="b"/>
              <a:pathLst>
                <a:path w="24629" h="25440" extrusionOk="0">
                  <a:moveTo>
                    <a:pt x="7567" y="0"/>
                  </a:moveTo>
                  <a:cubicBezTo>
                    <a:pt x="7163" y="0"/>
                    <a:pt x="6775" y="90"/>
                    <a:pt x="6426" y="315"/>
                  </a:cubicBezTo>
                  <a:cubicBezTo>
                    <a:pt x="6128" y="474"/>
                    <a:pt x="5909" y="753"/>
                    <a:pt x="5571" y="872"/>
                  </a:cubicBezTo>
                  <a:cubicBezTo>
                    <a:pt x="5487" y="909"/>
                    <a:pt x="5396" y="926"/>
                    <a:pt x="5304" y="926"/>
                  </a:cubicBezTo>
                  <a:cubicBezTo>
                    <a:pt x="5048" y="926"/>
                    <a:pt x="4794" y="789"/>
                    <a:pt x="4735" y="554"/>
                  </a:cubicBezTo>
                  <a:lnTo>
                    <a:pt x="4735" y="554"/>
                  </a:lnTo>
                  <a:cubicBezTo>
                    <a:pt x="4755" y="1668"/>
                    <a:pt x="5650" y="2563"/>
                    <a:pt x="6645" y="3061"/>
                  </a:cubicBezTo>
                  <a:cubicBezTo>
                    <a:pt x="7640" y="3538"/>
                    <a:pt x="8754" y="3717"/>
                    <a:pt x="9808" y="4095"/>
                  </a:cubicBezTo>
                  <a:cubicBezTo>
                    <a:pt x="10743" y="4413"/>
                    <a:pt x="11638" y="4930"/>
                    <a:pt x="12633" y="5090"/>
                  </a:cubicBezTo>
                  <a:cubicBezTo>
                    <a:pt x="13866" y="5289"/>
                    <a:pt x="15398" y="5129"/>
                    <a:pt x="16015" y="6204"/>
                  </a:cubicBezTo>
                  <a:cubicBezTo>
                    <a:pt x="14582" y="6464"/>
                    <a:pt x="13114" y="6594"/>
                    <a:pt x="11647" y="6594"/>
                  </a:cubicBezTo>
                  <a:cubicBezTo>
                    <a:pt x="10424" y="6594"/>
                    <a:pt x="9200" y="6504"/>
                    <a:pt x="7998" y="6323"/>
                  </a:cubicBezTo>
                  <a:cubicBezTo>
                    <a:pt x="7105" y="6197"/>
                    <a:pt x="6172" y="6018"/>
                    <a:pt x="5276" y="6018"/>
                  </a:cubicBezTo>
                  <a:cubicBezTo>
                    <a:pt x="4615" y="6018"/>
                    <a:pt x="3974" y="6115"/>
                    <a:pt x="3383" y="6403"/>
                  </a:cubicBezTo>
                  <a:cubicBezTo>
                    <a:pt x="2496" y="6830"/>
                    <a:pt x="1559" y="7661"/>
                    <a:pt x="671" y="7661"/>
                  </a:cubicBezTo>
                  <a:cubicBezTo>
                    <a:pt x="444" y="7661"/>
                    <a:pt x="220" y="7607"/>
                    <a:pt x="1" y="7477"/>
                  </a:cubicBezTo>
                  <a:lnTo>
                    <a:pt x="1" y="7477"/>
                  </a:lnTo>
                  <a:cubicBezTo>
                    <a:pt x="851" y="8981"/>
                    <a:pt x="2575" y="9921"/>
                    <a:pt x="4299" y="9921"/>
                  </a:cubicBezTo>
                  <a:cubicBezTo>
                    <a:pt x="4673" y="9921"/>
                    <a:pt x="5047" y="9876"/>
                    <a:pt x="5412" y="9784"/>
                  </a:cubicBezTo>
                  <a:cubicBezTo>
                    <a:pt x="6367" y="9526"/>
                    <a:pt x="7262" y="8969"/>
                    <a:pt x="8256" y="8810"/>
                  </a:cubicBezTo>
                  <a:cubicBezTo>
                    <a:pt x="8427" y="8789"/>
                    <a:pt x="8598" y="8781"/>
                    <a:pt x="8769" y="8781"/>
                  </a:cubicBezTo>
                  <a:cubicBezTo>
                    <a:pt x="9450" y="8781"/>
                    <a:pt x="10140" y="8908"/>
                    <a:pt x="10819" y="8908"/>
                  </a:cubicBezTo>
                  <a:cubicBezTo>
                    <a:pt x="11148" y="8908"/>
                    <a:pt x="11475" y="8879"/>
                    <a:pt x="11797" y="8790"/>
                  </a:cubicBezTo>
                  <a:cubicBezTo>
                    <a:pt x="12752" y="8531"/>
                    <a:pt x="13680" y="7732"/>
                    <a:pt x="14593" y="7732"/>
                  </a:cubicBezTo>
                  <a:cubicBezTo>
                    <a:pt x="14802" y="7732"/>
                    <a:pt x="15011" y="7774"/>
                    <a:pt x="15219" y="7875"/>
                  </a:cubicBezTo>
                  <a:cubicBezTo>
                    <a:pt x="13886" y="9625"/>
                    <a:pt x="11499" y="10103"/>
                    <a:pt x="9331" y="10620"/>
                  </a:cubicBezTo>
                  <a:cubicBezTo>
                    <a:pt x="7162" y="11157"/>
                    <a:pt x="4775" y="12092"/>
                    <a:pt x="4079" y="14200"/>
                  </a:cubicBezTo>
                  <a:cubicBezTo>
                    <a:pt x="3542" y="15832"/>
                    <a:pt x="4059" y="17960"/>
                    <a:pt x="2726" y="19054"/>
                  </a:cubicBezTo>
                  <a:cubicBezTo>
                    <a:pt x="3032" y="19071"/>
                    <a:pt x="3340" y="19083"/>
                    <a:pt x="3648" y="19083"/>
                  </a:cubicBezTo>
                  <a:cubicBezTo>
                    <a:pt x="4444" y="19083"/>
                    <a:pt x="5237" y="19003"/>
                    <a:pt x="5969" y="18716"/>
                  </a:cubicBezTo>
                  <a:cubicBezTo>
                    <a:pt x="7142" y="18239"/>
                    <a:pt x="8038" y="17264"/>
                    <a:pt x="8893" y="16349"/>
                  </a:cubicBezTo>
                  <a:cubicBezTo>
                    <a:pt x="10524" y="14559"/>
                    <a:pt x="12135" y="12788"/>
                    <a:pt x="13787" y="10998"/>
                  </a:cubicBezTo>
                  <a:cubicBezTo>
                    <a:pt x="14602" y="10083"/>
                    <a:pt x="15458" y="9187"/>
                    <a:pt x="16412" y="8412"/>
                  </a:cubicBezTo>
                  <a:lnTo>
                    <a:pt x="16412" y="8412"/>
                  </a:lnTo>
                  <a:cubicBezTo>
                    <a:pt x="16512" y="10998"/>
                    <a:pt x="16194" y="13584"/>
                    <a:pt x="15477" y="16050"/>
                  </a:cubicBezTo>
                  <a:cubicBezTo>
                    <a:pt x="14801" y="18259"/>
                    <a:pt x="13886" y="20865"/>
                    <a:pt x="15259" y="22715"/>
                  </a:cubicBezTo>
                  <a:cubicBezTo>
                    <a:pt x="15975" y="23689"/>
                    <a:pt x="17268" y="24286"/>
                    <a:pt x="17546" y="25440"/>
                  </a:cubicBezTo>
                  <a:cubicBezTo>
                    <a:pt x="17964" y="23689"/>
                    <a:pt x="18382" y="21919"/>
                    <a:pt x="18839" y="20128"/>
                  </a:cubicBezTo>
                  <a:cubicBezTo>
                    <a:pt x="19098" y="19014"/>
                    <a:pt x="19376" y="17881"/>
                    <a:pt x="19337" y="16747"/>
                  </a:cubicBezTo>
                  <a:cubicBezTo>
                    <a:pt x="19197" y="13842"/>
                    <a:pt x="16989" y="11157"/>
                    <a:pt x="17546" y="8272"/>
                  </a:cubicBezTo>
                  <a:lnTo>
                    <a:pt x="17546" y="8272"/>
                  </a:lnTo>
                  <a:cubicBezTo>
                    <a:pt x="19396" y="10103"/>
                    <a:pt x="20530" y="12669"/>
                    <a:pt x="20570" y="15275"/>
                  </a:cubicBezTo>
                  <a:cubicBezTo>
                    <a:pt x="20590" y="16050"/>
                    <a:pt x="20530" y="16846"/>
                    <a:pt x="20729" y="17622"/>
                  </a:cubicBezTo>
                  <a:cubicBezTo>
                    <a:pt x="21147" y="19213"/>
                    <a:pt x="22639" y="20228"/>
                    <a:pt x="23554" y="21620"/>
                  </a:cubicBezTo>
                  <a:cubicBezTo>
                    <a:pt x="22977" y="19532"/>
                    <a:pt x="24628" y="17423"/>
                    <a:pt x="24548" y="15255"/>
                  </a:cubicBezTo>
                  <a:cubicBezTo>
                    <a:pt x="24509" y="13842"/>
                    <a:pt x="23713" y="12549"/>
                    <a:pt x="22937" y="11316"/>
                  </a:cubicBezTo>
                  <a:cubicBezTo>
                    <a:pt x="22141" y="10063"/>
                    <a:pt x="21266" y="8730"/>
                    <a:pt x="19953" y="8014"/>
                  </a:cubicBezTo>
                  <a:cubicBezTo>
                    <a:pt x="18998" y="7516"/>
                    <a:pt x="18163" y="7218"/>
                    <a:pt x="17546" y="6323"/>
                  </a:cubicBezTo>
                  <a:cubicBezTo>
                    <a:pt x="16949" y="5448"/>
                    <a:pt x="16770" y="4791"/>
                    <a:pt x="15855" y="4035"/>
                  </a:cubicBezTo>
                  <a:cubicBezTo>
                    <a:pt x="14085" y="2563"/>
                    <a:pt x="11976" y="1608"/>
                    <a:pt x="9888" y="654"/>
                  </a:cubicBezTo>
                  <a:cubicBezTo>
                    <a:pt x="9169" y="327"/>
                    <a:pt x="8340" y="0"/>
                    <a:pt x="7567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347475" y="1788750"/>
              <a:ext cx="680850" cy="531575"/>
            </a:xfrm>
            <a:custGeom>
              <a:avLst/>
              <a:gdLst/>
              <a:ahLst/>
              <a:cxnLst/>
              <a:rect l="l" t="t" r="r" b="b"/>
              <a:pathLst>
                <a:path w="27234" h="21263" extrusionOk="0">
                  <a:moveTo>
                    <a:pt x="10822" y="1"/>
                  </a:moveTo>
                  <a:lnTo>
                    <a:pt x="10822" y="1"/>
                  </a:lnTo>
                  <a:cubicBezTo>
                    <a:pt x="10814" y="118"/>
                    <a:pt x="10815" y="232"/>
                    <a:pt x="10824" y="344"/>
                  </a:cubicBezTo>
                  <a:lnTo>
                    <a:pt x="10824" y="344"/>
                  </a:lnTo>
                  <a:cubicBezTo>
                    <a:pt x="10830" y="231"/>
                    <a:pt x="10830" y="116"/>
                    <a:pt x="10822" y="1"/>
                  </a:cubicBezTo>
                  <a:close/>
                  <a:moveTo>
                    <a:pt x="19674" y="538"/>
                  </a:moveTo>
                  <a:cubicBezTo>
                    <a:pt x="19648" y="638"/>
                    <a:pt x="19631" y="738"/>
                    <a:pt x="19623" y="838"/>
                  </a:cubicBezTo>
                  <a:lnTo>
                    <a:pt x="19623" y="838"/>
                  </a:lnTo>
                  <a:cubicBezTo>
                    <a:pt x="19646" y="740"/>
                    <a:pt x="19663" y="640"/>
                    <a:pt x="19674" y="538"/>
                  </a:cubicBezTo>
                  <a:close/>
                  <a:moveTo>
                    <a:pt x="27233" y="8256"/>
                  </a:moveTo>
                  <a:lnTo>
                    <a:pt x="27233" y="8256"/>
                  </a:lnTo>
                  <a:cubicBezTo>
                    <a:pt x="27219" y="8264"/>
                    <a:pt x="27204" y="8272"/>
                    <a:pt x="27189" y="8281"/>
                  </a:cubicBezTo>
                  <a:lnTo>
                    <a:pt x="27189" y="8281"/>
                  </a:lnTo>
                  <a:cubicBezTo>
                    <a:pt x="27204" y="8273"/>
                    <a:pt x="27219" y="8264"/>
                    <a:pt x="27233" y="8256"/>
                  </a:cubicBezTo>
                  <a:close/>
                  <a:moveTo>
                    <a:pt x="11499" y="15950"/>
                  </a:moveTo>
                  <a:cubicBezTo>
                    <a:pt x="11836" y="15950"/>
                    <a:pt x="12141" y="16019"/>
                    <a:pt x="12374" y="16273"/>
                  </a:cubicBezTo>
                  <a:cubicBezTo>
                    <a:pt x="11921" y="16155"/>
                    <a:pt x="11463" y="16059"/>
                    <a:pt x="11002" y="15984"/>
                  </a:cubicBezTo>
                  <a:lnTo>
                    <a:pt x="11002" y="15984"/>
                  </a:lnTo>
                  <a:cubicBezTo>
                    <a:pt x="11172" y="15966"/>
                    <a:pt x="11339" y="15950"/>
                    <a:pt x="11499" y="15950"/>
                  </a:cubicBezTo>
                  <a:close/>
                  <a:moveTo>
                    <a:pt x="10824" y="344"/>
                  </a:moveTo>
                  <a:cubicBezTo>
                    <a:pt x="10709" y="2608"/>
                    <a:pt x="8098" y="4605"/>
                    <a:pt x="8912" y="6764"/>
                  </a:cubicBezTo>
                  <a:cubicBezTo>
                    <a:pt x="9231" y="7600"/>
                    <a:pt x="10006" y="8157"/>
                    <a:pt x="10603" y="8813"/>
                  </a:cubicBezTo>
                  <a:cubicBezTo>
                    <a:pt x="12334" y="10762"/>
                    <a:pt x="12712" y="13826"/>
                    <a:pt x="14900" y="15218"/>
                  </a:cubicBezTo>
                  <a:cubicBezTo>
                    <a:pt x="13269" y="15159"/>
                    <a:pt x="11896" y="14045"/>
                    <a:pt x="10603" y="13050"/>
                  </a:cubicBezTo>
                  <a:cubicBezTo>
                    <a:pt x="8654" y="11538"/>
                    <a:pt x="6565" y="10186"/>
                    <a:pt x="4377" y="9052"/>
                  </a:cubicBezTo>
                  <a:cubicBezTo>
                    <a:pt x="4058" y="8873"/>
                    <a:pt x="3720" y="8694"/>
                    <a:pt x="3362" y="8654"/>
                  </a:cubicBezTo>
                  <a:cubicBezTo>
                    <a:pt x="3282" y="8643"/>
                    <a:pt x="3200" y="8638"/>
                    <a:pt x="3118" y="8638"/>
                  </a:cubicBezTo>
                  <a:cubicBezTo>
                    <a:pt x="2358" y="8638"/>
                    <a:pt x="1518" y="9070"/>
                    <a:pt x="811" y="9070"/>
                  </a:cubicBezTo>
                  <a:cubicBezTo>
                    <a:pt x="512" y="9070"/>
                    <a:pt x="236" y="8993"/>
                    <a:pt x="0" y="8773"/>
                  </a:cubicBezTo>
                  <a:lnTo>
                    <a:pt x="0" y="8773"/>
                  </a:lnTo>
                  <a:cubicBezTo>
                    <a:pt x="597" y="9350"/>
                    <a:pt x="995" y="10106"/>
                    <a:pt x="1174" y="10902"/>
                  </a:cubicBezTo>
                  <a:cubicBezTo>
                    <a:pt x="1273" y="11439"/>
                    <a:pt x="1273" y="11976"/>
                    <a:pt x="1492" y="12473"/>
                  </a:cubicBezTo>
                  <a:cubicBezTo>
                    <a:pt x="2029" y="13667"/>
                    <a:pt x="3521" y="14045"/>
                    <a:pt x="4814" y="14124"/>
                  </a:cubicBezTo>
                  <a:cubicBezTo>
                    <a:pt x="6107" y="14184"/>
                    <a:pt x="7540" y="14184"/>
                    <a:pt x="8514" y="15039"/>
                  </a:cubicBezTo>
                  <a:cubicBezTo>
                    <a:pt x="8788" y="15281"/>
                    <a:pt x="9022" y="15600"/>
                    <a:pt x="9344" y="15808"/>
                  </a:cubicBezTo>
                  <a:lnTo>
                    <a:pt x="9344" y="15808"/>
                  </a:lnTo>
                  <a:cubicBezTo>
                    <a:pt x="9068" y="15793"/>
                    <a:pt x="8793" y="15786"/>
                    <a:pt x="8517" y="15786"/>
                  </a:cubicBezTo>
                  <a:cubicBezTo>
                    <a:pt x="7369" y="15786"/>
                    <a:pt x="6224" y="15911"/>
                    <a:pt x="5113" y="16153"/>
                  </a:cubicBezTo>
                  <a:cubicBezTo>
                    <a:pt x="4058" y="16372"/>
                    <a:pt x="2984" y="16810"/>
                    <a:pt x="2447" y="17705"/>
                  </a:cubicBezTo>
                  <a:cubicBezTo>
                    <a:pt x="2049" y="18362"/>
                    <a:pt x="2029" y="19157"/>
                    <a:pt x="1771" y="19913"/>
                  </a:cubicBezTo>
                  <a:cubicBezTo>
                    <a:pt x="1677" y="20193"/>
                    <a:pt x="1520" y="20480"/>
                    <a:pt x="1319" y="20716"/>
                  </a:cubicBezTo>
                  <a:lnTo>
                    <a:pt x="1319" y="20716"/>
                  </a:lnTo>
                  <a:cubicBezTo>
                    <a:pt x="1432" y="20703"/>
                    <a:pt x="1548" y="20698"/>
                    <a:pt x="1666" y="20698"/>
                  </a:cubicBezTo>
                  <a:cubicBezTo>
                    <a:pt x="2660" y="20698"/>
                    <a:pt x="3804" y="21093"/>
                    <a:pt x="4863" y="21093"/>
                  </a:cubicBezTo>
                  <a:cubicBezTo>
                    <a:pt x="5239" y="21093"/>
                    <a:pt x="5604" y="21043"/>
                    <a:pt x="5948" y="20908"/>
                  </a:cubicBezTo>
                  <a:cubicBezTo>
                    <a:pt x="7062" y="20450"/>
                    <a:pt x="7659" y="19237"/>
                    <a:pt x="8614" y="18521"/>
                  </a:cubicBezTo>
                  <a:cubicBezTo>
                    <a:pt x="10703" y="16909"/>
                    <a:pt x="13667" y="18262"/>
                    <a:pt x="15716" y="16969"/>
                  </a:cubicBezTo>
                  <a:cubicBezTo>
                    <a:pt x="16650" y="16372"/>
                    <a:pt x="16392" y="15676"/>
                    <a:pt x="16969" y="14821"/>
                  </a:cubicBezTo>
                  <a:cubicBezTo>
                    <a:pt x="17665" y="13727"/>
                    <a:pt x="19038" y="13627"/>
                    <a:pt x="20271" y="13587"/>
                  </a:cubicBezTo>
                  <a:cubicBezTo>
                    <a:pt x="21226" y="13567"/>
                    <a:pt x="22220" y="13567"/>
                    <a:pt x="23056" y="13150"/>
                  </a:cubicBezTo>
                  <a:cubicBezTo>
                    <a:pt x="24990" y="12143"/>
                    <a:pt x="25338" y="9335"/>
                    <a:pt x="27189" y="8281"/>
                  </a:cubicBezTo>
                  <a:lnTo>
                    <a:pt x="27189" y="8281"/>
                  </a:lnTo>
                  <a:cubicBezTo>
                    <a:pt x="26745" y="8522"/>
                    <a:pt x="26254" y="8588"/>
                    <a:pt x="25743" y="8588"/>
                  </a:cubicBezTo>
                  <a:cubicBezTo>
                    <a:pt x="25122" y="8588"/>
                    <a:pt x="24470" y="8490"/>
                    <a:pt x="23834" y="8490"/>
                  </a:cubicBezTo>
                  <a:cubicBezTo>
                    <a:pt x="23571" y="8490"/>
                    <a:pt x="23310" y="8507"/>
                    <a:pt x="23056" y="8554"/>
                  </a:cubicBezTo>
                  <a:cubicBezTo>
                    <a:pt x="21842" y="8773"/>
                    <a:pt x="20868" y="9668"/>
                    <a:pt x="19973" y="10504"/>
                  </a:cubicBezTo>
                  <a:cubicBezTo>
                    <a:pt x="18799" y="11638"/>
                    <a:pt x="17605" y="12752"/>
                    <a:pt x="16432" y="13866"/>
                  </a:cubicBezTo>
                  <a:cubicBezTo>
                    <a:pt x="17088" y="12095"/>
                    <a:pt x="18361" y="10643"/>
                    <a:pt x="19376" y="9052"/>
                  </a:cubicBezTo>
                  <a:cubicBezTo>
                    <a:pt x="20390" y="7460"/>
                    <a:pt x="21146" y="5491"/>
                    <a:pt x="20549" y="3701"/>
                  </a:cubicBezTo>
                  <a:cubicBezTo>
                    <a:pt x="20225" y="2745"/>
                    <a:pt x="19541" y="1806"/>
                    <a:pt x="19623" y="838"/>
                  </a:cubicBezTo>
                  <a:lnTo>
                    <a:pt x="19623" y="838"/>
                  </a:lnTo>
                  <a:cubicBezTo>
                    <a:pt x="19279" y="2314"/>
                    <a:pt x="17685" y="3276"/>
                    <a:pt x="17088" y="4675"/>
                  </a:cubicBezTo>
                  <a:cubicBezTo>
                    <a:pt x="16690" y="5590"/>
                    <a:pt x="16710" y="6665"/>
                    <a:pt x="16690" y="7679"/>
                  </a:cubicBezTo>
                  <a:cubicBezTo>
                    <a:pt x="16611" y="9847"/>
                    <a:pt x="16213" y="11976"/>
                    <a:pt x="15437" y="13985"/>
                  </a:cubicBezTo>
                  <a:cubicBezTo>
                    <a:pt x="13667" y="11140"/>
                    <a:pt x="15377" y="7003"/>
                    <a:pt x="13488" y="4198"/>
                  </a:cubicBezTo>
                  <a:cubicBezTo>
                    <a:pt x="12599" y="2884"/>
                    <a:pt x="10953" y="1845"/>
                    <a:pt x="10824" y="344"/>
                  </a:cubicBezTo>
                  <a:close/>
                  <a:moveTo>
                    <a:pt x="1319" y="20716"/>
                  </a:moveTo>
                  <a:lnTo>
                    <a:pt x="1319" y="20716"/>
                  </a:lnTo>
                  <a:cubicBezTo>
                    <a:pt x="881" y="20764"/>
                    <a:pt x="480" y="20915"/>
                    <a:pt x="140" y="21246"/>
                  </a:cubicBezTo>
                  <a:cubicBezTo>
                    <a:pt x="199" y="21257"/>
                    <a:pt x="259" y="21263"/>
                    <a:pt x="317" y="21263"/>
                  </a:cubicBezTo>
                  <a:cubicBezTo>
                    <a:pt x="697" y="21263"/>
                    <a:pt x="1048" y="21035"/>
                    <a:pt x="1319" y="2071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3552350" y="1075100"/>
              <a:ext cx="576925" cy="406675"/>
            </a:xfrm>
            <a:custGeom>
              <a:avLst/>
              <a:gdLst/>
              <a:ahLst/>
              <a:cxnLst/>
              <a:rect l="l" t="t" r="r" b="b"/>
              <a:pathLst>
                <a:path w="23077" h="16267" extrusionOk="0">
                  <a:moveTo>
                    <a:pt x="4755" y="1055"/>
                  </a:moveTo>
                  <a:lnTo>
                    <a:pt x="4755" y="1055"/>
                  </a:lnTo>
                  <a:cubicBezTo>
                    <a:pt x="4795" y="1264"/>
                    <a:pt x="4881" y="1435"/>
                    <a:pt x="5002" y="1577"/>
                  </a:cubicBezTo>
                  <a:lnTo>
                    <a:pt x="5002" y="1577"/>
                  </a:lnTo>
                  <a:cubicBezTo>
                    <a:pt x="4966" y="1394"/>
                    <a:pt x="4889" y="1219"/>
                    <a:pt x="4755" y="1055"/>
                  </a:cubicBezTo>
                  <a:close/>
                  <a:moveTo>
                    <a:pt x="140" y="6645"/>
                  </a:moveTo>
                  <a:lnTo>
                    <a:pt x="140" y="6645"/>
                  </a:lnTo>
                  <a:cubicBezTo>
                    <a:pt x="184" y="6826"/>
                    <a:pt x="289" y="6974"/>
                    <a:pt x="428" y="7087"/>
                  </a:cubicBezTo>
                  <a:lnTo>
                    <a:pt x="428" y="7087"/>
                  </a:lnTo>
                  <a:cubicBezTo>
                    <a:pt x="355" y="6930"/>
                    <a:pt x="260" y="6782"/>
                    <a:pt x="140" y="6645"/>
                  </a:cubicBezTo>
                  <a:close/>
                  <a:moveTo>
                    <a:pt x="23077" y="7023"/>
                  </a:moveTo>
                  <a:lnTo>
                    <a:pt x="23077" y="7023"/>
                  </a:lnTo>
                  <a:cubicBezTo>
                    <a:pt x="22913" y="7049"/>
                    <a:pt x="22762" y="7096"/>
                    <a:pt x="22620" y="7159"/>
                  </a:cubicBezTo>
                  <a:lnTo>
                    <a:pt x="22620" y="7159"/>
                  </a:lnTo>
                  <a:cubicBezTo>
                    <a:pt x="22776" y="7149"/>
                    <a:pt x="22929" y="7108"/>
                    <a:pt x="23077" y="7023"/>
                  </a:cubicBezTo>
                  <a:close/>
                  <a:moveTo>
                    <a:pt x="15577" y="0"/>
                  </a:moveTo>
                  <a:lnTo>
                    <a:pt x="15577" y="0"/>
                  </a:lnTo>
                  <a:cubicBezTo>
                    <a:pt x="13807" y="717"/>
                    <a:pt x="13011" y="2726"/>
                    <a:pt x="11976" y="4337"/>
                  </a:cubicBezTo>
                  <a:cubicBezTo>
                    <a:pt x="11260" y="5411"/>
                    <a:pt x="10385" y="6346"/>
                    <a:pt x="9768" y="7480"/>
                  </a:cubicBezTo>
                  <a:cubicBezTo>
                    <a:pt x="9152" y="8594"/>
                    <a:pt x="8814" y="9987"/>
                    <a:pt x="9371" y="11160"/>
                  </a:cubicBezTo>
                  <a:cubicBezTo>
                    <a:pt x="8475" y="9947"/>
                    <a:pt x="8714" y="8296"/>
                    <a:pt x="8873" y="6804"/>
                  </a:cubicBezTo>
                  <a:cubicBezTo>
                    <a:pt x="9012" y="5332"/>
                    <a:pt x="8893" y="3541"/>
                    <a:pt x="7600" y="2785"/>
                  </a:cubicBezTo>
                  <a:cubicBezTo>
                    <a:pt x="6786" y="2297"/>
                    <a:pt x="5545" y="2222"/>
                    <a:pt x="5002" y="1577"/>
                  </a:cubicBezTo>
                  <a:lnTo>
                    <a:pt x="5002" y="1577"/>
                  </a:lnTo>
                  <a:cubicBezTo>
                    <a:pt x="5173" y="2459"/>
                    <a:pt x="4387" y="3531"/>
                    <a:pt x="4338" y="4536"/>
                  </a:cubicBezTo>
                  <a:cubicBezTo>
                    <a:pt x="4258" y="5928"/>
                    <a:pt x="5631" y="6903"/>
                    <a:pt x="6307" y="8117"/>
                  </a:cubicBezTo>
                  <a:cubicBezTo>
                    <a:pt x="7222" y="9768"/>
                    <a:pt x="7023" y="12195"/>
                    <a:pt x="8694" y="13150"/>
                  </a:cubicBezTo>
                  <a:cubicBezTo>
                    <a:pt x="7262" y="12871"/>
                    <a:pt x="6486" y="11359"/>
                    <a:pt x="5869" y="10046"/>
                  </a:cubicBezTo>
                  <a:cubicBezTo>
                    <a:pt x="5233" y="8713"/>
                    <a:pt x="4298" y="7222"/>
                    <a:pt x="2826" y="7202"/>
                  </a:cubicBezTo>
                  <a:cubicBezTo>
                    <a:pt x="2329" y="7202"/>
                    <a:pt x="1831" y="7381"/>
                    <a:pt x="1334" y="7381"/>
                  </a:cubicBezTo>
                  <a:cubicBezTo>
                    <a:pt x="1018" y="7381"/>
                    <a:pt x="671" y="7285"/>
                    <a:pt x="428" y="7087"/>
                  </a:cubicBezTo>
                  <a:lnTo>
                    <a:pt x="428" y="7087"/>
                  </a:lnTo>
                  <a:cubicBezTo>
                    <a:pt x="1128" y="8577"/>
                    <a:pt x="1" y="10877"/>
                    <a:pt x="1314" y="11956"/>
                  </a:cubicBezTo>
                  <a:cubicBezTo>
                    <a:pt x="2050" y="12573"/>
                    <a:pt x="3144" y="12374"/>
                    <a:pt x="4119" y="12453"/>
                  </a:cubicBezTo>
                  <a:cubicBezTo>
                    <a:pt x="5392" y="12553"/>
                    <a:pt x="6586" y="13249"/>
                    <a:pt x="7481" y="14264"/>
                  </a:cubicBezTo>
                  <a:cubicBezTo>
                    <a:pt x="8102" y="15016"/>
                    <a:pt x="8307" y="16266"/>
                    <a:pt x="8969" y="16266"/>
                  </a:cubicBezTo>
                  <a:cubicBezTo>
                    <a:pt x="9111" y="16266"/>
                    <a:pt x="9276" y="16208"/>
                    <a:pt x="9470" y="16074"/>
                  </a:cubicBezTo>
                  <a:cubicBezTo>
                    <a:pt x="10325" y="15477"/>
                    <a:pt x="10902" y="13746"/>
                    <a:pt x="11897" y="12971"/>
                  </a:cubicBezTo>
                  <a:cubicBezTo>
                    <a:pt x="12872" y="12234"/>
                    <a:pt x="14045" y="11677"/>
                    <a:pt x="15259" y="11479"/>
                  </a:cubicBezTo>
                  <a:cubicBezTo>
                    <a:pt x="16830" y="11200"/>
                    <a:pt x="18601" y="11379"/>
                    <a:pt x="19814" y="10365"/>
                  </a:cubicBezTo>
                  <a:cubicBezTo>
                    <a:pt x="20901" y="9456"/>
                    <a:pt x="21398" y="7700"/>
                    <a:pt x="22620" y="7159"/>
                  </a:cubicBezTo>
                  <a:lnTo>
                    <a:pt x="22620" y="7159"/>
                  </a:lnTo>
                  <a:cubicBezTo>
                    <a:pt x="22594" y="7160"/>
                    <a:pt x="22569" y="7161"/>
                    <a:pt x="22543" y="7161"/>
                  </a:cubicBezTo>
                  <a:cubicBezTo>
                    <a:pt x="21924" y="7161"/>
                    <a:pt x="21255" y="6715"/>
                    <a:pt x="20610" y="6684"/>
                  </a:cubicBezTo>
                  <a:cubicBezTo>
                    <a:pt x="20577" y="6683"/>
                    <a:pt x="20545" y="6682"/>
                    <a:pt x="20512" y="6682"/>
                  </a:cubicBezTo>
                  <a:cubicBezTo>
                    <a:pt x="20167" y="6682"/>
                    <a:pt x="19825" y="6774"/>
                    <a:pt x="19516" y="6883"/>
                  </a:cubicBezTo>
                  <a:cubicBezTo>
                    <a:pt x="17606" y="7500"/>
                    <a:pt x="15677" y="8097"/>
                    <a:pt x="13946" y="9111"/>
                  </a:cubicBezTo>
                  <a:cubicBezTo>
                    <a:pt x="12195" y="10146"/>
                    <a:pt x="10664" y="11578"/>
                    <a:pt x="9908" y="13448"/>
                  </a:cubicBezTo>
                  <a:cubicBezTo>
                    <a:pt x="9788" y="11538"/>
                    <a:pt x="10544" y="9589"/>
                    <a:pt x="11897" y="8276"/>
                  </a:cubicBezTo>
                  <a:cubicBezTo>
                    <a:pt x="13329" y="6883"/>
                    <a:pt x="15537" y="5809"/>
                    <a:pt x="15617" y="3820"/>
                  </a:cubicBezTo>
                  <a:cubicBezTo>
                    <a:pt x="15637" y="2507"/>
                    <a:pt x="14682" y="955"/>
                    <a:pt x="15577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4041225" y="990050"/>
              <a:ext cx="510775" cy="611725"/>
            </a:xfrm>
            <a:custGeom>
              <a:avLst/>
              <a:gdLst/>
              <a:ahLst/>
              <a:cxnLst/>
              <a:rect l="l" t="t" r="r" b="b"/>
              <a:pathLst>
                <a:path w="20431" h="24469" extrusionOk="0">
                  <a:moveTo>
                    <a:pt x="10385" y="1"/>
                  </a:moveTo>
                  <a:cubicBezTo>
                    <a:pt x="10371" y="28"/>
                    <a:pt x="10359" y="56"/>
                    <a:pt x="10349" y="84"/>
                  </a:cubicBezTo>
                  <a:lnTo>
                    <a:pt x="10349" y="84"/>
                  </a:lnTo>
                  <a:cubicBezTo>
                    <a:pt x="10361" y="57"/>
                    <a:pt x="10373" y="29"/>
                    <a:pt x="10385" y="1"/>
                  </a:cubicBezTo>
                  <a:close/>
                  <a:moveTo>
                    <a:pt x="1" y="1334"/>
                  </a:moveTo>
                  <a:cubicBezTo>
                    <a:pt x="32" y="1510"/>
                    <a:pt x="99" y="1660"/>
                    <a:pt x="193" y="1791"/>
                  </a:cubicBezTo>
                  <a:lnTo>
                    <a:pt x="193" y="1791"/>
                  </a:lnTo>
                  <a:cubicBezTo>
                    <a:pt x="153" y="1633"/>
                    <a:pt x="91" y="1480"/>
                    <a:pt x="1" y="1334"/>
                  </a:cubicBezTo>
                  <a:close/>
                  <a:moveTo>
                    <a:pt x="19734" y="4477"/>
                  </a:moveTo>
                  <a:lnTo>
                    <a:pt x="19734" y="4477"/>
                  </a:lnTo>
                  <a:cubicBezTo>
                    <a:pt x="19559" y="4511"/>
                    <a:pt x="19401" y="4569"/>
                    <a:pt x="19259" y="4647"/>
                  </a:cubicBezTo>
                  <a:lnTo>
                    <a:pt x="19259" y="4647"/>
                  </a:lnTo>
                  <a:cubicBezTo>
                    <a:pt x="19422" y="4619"/>
                    <a:pt x="19581" y="4566"/>
                    <a:pt x="19734" y="4477"/>
                  </a:cubicBezTo>
                  <a:close/>
                  <a:moveTo>
                    <a:pt x="19712" y="15686"/>
                  </a:moveTo>
                  <a:cubicBezTo>
                    <a:pt x="19912" y="15863"/>
                    <a:pt x="20151" y="15975"/>
                    <a:pt x="20430" y="15975"/>
                  </a:cubicBezTo>
                  <a:cubicBezTo>
                    <a:pt x="20219" y="15800"/>
                    <a:pt x="19973" y="15711"/>
                    <a:pt x="19712" y="15686"/>
                  </a:cubicBezTo>
                  <a:close/>
                  <a:moveTo>
                    <a:pt x="12110" y="22900"/>
                  </a:moveTo>
                  <a:cubicBezTo>
                    <a:pt x="12072" y="23098"/>
                    <a:pt x="12069" y="23301"/>
                    <a:pt x="12115" y="23514"/>
                  </a:cubicBezTo>
                  <a:cubicBezTo>
                    <a:pt x="12199" y="23302"/>
                    <a:pt x="12187" y="23093"/>
                    <a:pt x="12110" y="22900"/>
                  </a:cubicBezTo>
                  <a:close/>
                  <a:moveTo>
                    <a:pt x="10349" y="84"/>
                  </a:moveTo>
                  <a:lnTo>
                    <a:pt x="10349" y="84"/>
                  </a:lnTo>
                  <a:cubicBezTo>
                    <a:pt x="9932" y="968"/>
                    <a:pt x="8713" y="1178"/>
                    <a:pt x="8037" y="1930"/>
                  </a:cubicBezTo>
                  <a:cubicBezTo>
                    <a:pt x="7540" y="2468"/>
                    <a:pt x="7401" y="3223"/>
                    <a:pt x="7261" y="3920"/>
                  </a:cubicBezTo>
                  <a:lnTo>
                    <a:pt x="6008" y="10703"/>
                  </a:lnTo>
                  <a:lnTo>
                    <a:pt x="4576" y="6446"/>
                  </a:lnTo>
                  <a:cubicBezTo>
                    <a:pt x="4138" y="5113"/>
                    <a:pt x="3601" y="3661"/>
                    <a:pt x="2368" y="2985"/>
                  </a:cubicBezTo>
                  <a:cubicBezTo>
                    <a:pt x="1631" y="2576"/>
                    <a:pt x="626" y="2395"/>
                    <a:pt x="193" y="1791"/>
                  </a:cubicBezTo>
                  <a:lnTo>
                    <a:pt x="193" y="1791"/>
                  </a:lnTo>
                  <a:cubicBezTo>
                    <a:pt x="409" y="2640"/>
                    <a:pt x="3" y="3634"/>
                    <a:pt x="120" y="4556"/>
                  </a:cubicBezTo>
                  <a:cubicBezTo>
                    <a:pt x="319" y="6008"/>
                    <a:pt x="1711" y="6884"/>
                    <a:pt x="2865" y="7759"/>
                  </a:cubicBezTo>
                  <a:cubicBezTo>
                    <a:pt x="5630" y="9907"/>
                    <a:pt x="4914" y="14005"/>
                    <a:pt x="4437" y="17049"/>
                  </a:cubicBezTo>
                  <a:cubicBezTo>
                    <a:pt x="4090" y="19296"/>
                    <a:pt x="4363" y="21611"/>
                    <a:pt x="4672" y="23869"/>
                  </a:cubicBezTo>
                  <a:lnTo>
                    <a:pt x="4672" y="23869"/>
                  </a:lnTo>
                  <a:cubicBezTo>
                    <a:pt x="4720" y="23546"/>
                    <a:pt x="4888" y="23218"/>
                    <a:pt x="5093" y="22977"/>
                  </a:cubicBezTo>
                  <a:cubicBezTo>
                    <a:pt x="5451" y="22559"/>
                    <a:pt x="5929" y="22261"/>
                    <a:pt x="6287" y="21863"/>
                  </a:cubicBezTo>
                  <a:cubicBezTo>
                    <a:pt x="6764" y="21346"/>
                    <a:pt x="7043" y="20649"/>
                    <a:pt x="7222" y="19953"/>
                  </a:cubicBezTo>
                  <a:cubicBezTo>
                    <a:pt x="7898" y="17467"/>
                    <a:pt x="7659" y="14781"/>
                    <a:pt x="6625" y="12434"/>
                  </a:cubicBezTo>
                  <a:lnTo>
                    <a:pt x="6625" y="12434"/>
                  </a:lnTo>
                  <a:cubicBezTo>
                    <a:pt x="7739" y="13190"/>
                    <a:pt x="8336" y="14522"/>
                    <a:pt x="8574" y="15855"/>
                  </a:cubicBezTo>
                  <a:cubicBezTo>
                    <a:pt x="8833" y="17188"/>
                    <a:pt x="8813" y="18541"/>
                    <a:pt x="8932" y="19874"/>
                  </a:cubicBezTo>
                  <a:cubicBezTo>
                    <a:pt x="8972" y="20291"/>
                    <a:pt x="9032" y="20729"/>
                    <a:pt x="9271" y="21067"/>
                  </a:cubicBezTo>
                  <a:cubicBezTo>
                    <a:pt x="9668" y="21624"/>
                    <a:pt x="10444" y="21744"/>
                    <a:pt x="11061" y="21982"/>
                  </a:cubicBezTo>
                  <a:cubicBezTo>
                    <a:pt x="11505" y="22157"/>
                    <a:pt x="11949" y="22496"/>
                    <a:pt x="12110" y="22900"/>
                  </a:cubicBezTo>
                  <a:lnTo>
                    <a:pt x="12110" y="22900"/>
                  </a:lnTo>
                  <a:cubicBezTo>
                    <a:pt x="12301" y="21914"/>
                    <a:pt x="13375" y="21077"/>
                    <a:pt x="13607" y="20033"/>
                  </a:cubicBezTo>
                  <a:cubicBezTo>
                    <a:pt x="13786" y="19257"/>
                    <a:pt x="13488" y="18481"/>
                    <a:pt x="13130" y="17785"/>
                  </a:cubicBezTo>
                  <a:cubicBezTo>
                    <a:pt x="12036" y="15517"/>
                    <a:pt x="10345" y="13568"/>
                    <a:pt x="8296" y="12096"/>
                  </a:cubicBezTo>
                  <a:lnTo>
                    <a:pt x="8296" y="12096"/>
                  </a:lnTo>
                  <a:cubicBezTo>
                    <a:pt x="9947" y="12493"/>
                    <a:pt x="11479" y="13488"/>
                    <a:pt x="12513" y="14861"/>
                  </a:cubicBezTo>
                  <a:cubicBezTo>
                    <a:pt x="13329" y="15955"/>
                    <a:pt x="14104" y="17407"/>
                    <a:pt x="15477" y="17447"/>
                  </a:cubicBezTo>
                  <a:cubicBezTo>
                    <a:pt x="16372" y="17447"/>
                    <a:pt x="17148" y="16790"/>
                    <a:pt x="17884" y="16273"/>
                  </a:cubicBezTo>
                  <a:cubicBezTo>
                    <a:pt x="18378" y="15944"/>
                    <a:pt x="18993" y="15679"/>
                    <a:pt x="19554" y="15679"/>
                  </a:cubicBezTo>
                  <a:cubicBezTo>
                    <a:pt x="19607" y="15679"/>
                    <a:pt x="19660" y="15681"/>
                    <a:pt x="19712" y="15686"/>
                  </a:cubicBezTo>
                  <a:lnTo>
                    <a:pt x="19712" y="15686"/>
                  </a:lnTo>
                  <a:cubicBezTo>
                    <a:pt x="19384" y="15397"/>
                    <a:pt x="19161" y="14935"/>
                    <a:pt x="19038" y="14503"/>
                  </a:cubicBezTo>
                  <a:cubicBezTo>
                    <a:pt x="18839" y="13806"/>
                    <a:pt x="18700" y="13011"/>
                    <a:pt x="18143" y="12573"/>
                  </a:cubicBezTo>
                  <a:cubicBezTo>
                    <a:pt x="17765" y="12275"/>
                    <a:pt x="17287" y="12195"/>
                    <a:pt x="16850" y="12096"/>
                  </a:cubicBezTo>
                  <a:cubicBezTo>
                    <a:pt x="14264" y="11598"/>
                    <a:pt x="11638" y="11081"/>
                    <a:pt x="9052" y="10584"/>
                  </a:cubicBezTo>
                  <a:cubicBezTo>
                    <a:pt x="11220" y="8714"/>
                    <a:pt x="15199" y="10285"/>
                    <a:pt x="17049" y="8097"/>
                  </a:cubicBezTo>
                  <a:cubicBezTo>
                    <a:pt x="17929" y="7040"/>
                    <a:pt x="18155" y="5250"/>
                    <a:pt x="19259" y="4647"/>
                  </a:cubicBezTo>
                  <a:lnTo>
                    <a:pt x="19259" y="4647"/>
                  </a:lnTo>
                  <a:cubicBezTo>
                    <a:pt x="19165" y="4663"/>
                    <a:pt x="19070" y="4670"/>
                    <a:pt x="18974" y="4670"/>
                  </a:cubicBezTo>
                  <a:cubicBezTo>
                    <a:pt x="18147" y="4670"/>
                    <a:pt x="17231" y="4149"/>
                    <a:pt x="16372" y="4119"/>
                  </a:cubicBezTo>
                  <a:cubicBezTo>
                    <a:pt x="16324" y="4116"/>
                    <a:pt x="16277" y="4114"/>
                    <a:pt x="16229" y="4114"/>
                  </a:cubicBezTo>
                  <a:cubicBezTo>
                    <a:pt x="15290" y="4114"/>
                    <a:pt x="14422" y="4664"/>
                    <a:pt x="13627" y="5213"/>
                  </a:cubicBezTo>
                  <a:cubicBezTo>
                    <a:pt x="12434" y="6028"/>
                    <a:pt x="11240" y="6824"/>
                    <a:pt x="10046" y="7640"/>
                  </a:cubicBezTo>
                  <a:cubicBezTo>
                    <a:pt x="9092" y="8316"/>
                    <a:pt x="8057" y="9012"/>
                    <a:pt x="7460" y="10007"/>
                  </a:cubicBezTo>
                  <a:cubicBezTo>
                    <a:pt x="8117" y="8137"/>
                    <a:pt x="9032" y="6406"/>
                    <a:pt x="10225" y="4835"/>
                  </a:cubicBezTo>
                  <a:cubicBezTo>
                    <a:pt x="10603" y="4337"/>
                    <a:pt x="11021" y="3820"/>
                    <a:pt x="11041" y="3184"/>
                  </a:cubicBezTo>
                  <a:cubicBezTo>
                    <a:pt x="11099" y="2101"/>
                    <a:pt x="9972" y="1055"/>
                    <a:pt x="10349" y="84"/>
                  </a:cubicBezTo>
                  <a:close/>
                  <a:moveTo>
                    <a:pt x="4672" y="23869"/>
                  </a:moveTo>
                  <a:cubicBezTo>
                    <a:pt x="4641" y="24080"/>
                    <a:pt x="4661" y="24288"/>
                    <a:pt x="4755" y="24469"/>
                  </a:cubicBezTo>
                  <a:cubicBezTo>
                    <a:pt x="4727" y="24269"/>
                    <a:pt x="4700" y="24069"/>
                    <a:pt x="4672" y="23869"/>
                  </a:cubicBezTo>
                  <a:close/>
                </a:path>
              </a:pathLst>
            </a:custGeom>
            <a:solidFill>
              <a:srgbClr val="517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4045200" y="994025"/>
              <a:ext cx="483425" cy="576775"/>
            </a:xfrm>
            <a:custGeom>
              <a:avLst/>
              <a:gdLst/>
              <a:ahLst/>
              <a:cxnLst/>
              <a:rect l="l" t="t" r="r" b="b"/>
              <a:pathLst>
                <a:path w="19337" h="23071" extrusionOk="0">
                  <a:moveTo>
                    <a:pt x="10066" y="1"/>
                  </a:moveTo>
                  <a:cubicBezTo>
                    <a:pt x="10065" y="7"/>
                    <a:pt x="10065" y="14"/>
                    <a:pt x="10064" y="20"/>
                  </a:cubicBezTo>
                  <a:lnTo>
                    <a:pt x="10064" y="20"/>
                  </a:lnTo>
                  <a:cubicBezTo>
                    <a:pt x="10065" y="14"/>
                    <a:pt x="10066" y="7"/>
                    <a:pt x="10066" y="1"/>
                  </a:cubicBezTo>
                  <a:close/>
                  <a:moveTo>
                    <a:pt x="19098" y="4457"/>
                  </a:moveTo>
                  <a:cubicBezTo>
                    <a:pt x="19070" y="4461"/>
                    <a:pt x="19043" y="4466"/>
                    <a:pt x="19017" y="4471"/>
                  </a:cubicBezTo>
                  <a:lnTo>
                    <a:pt x="19017" y="4471"/>
                  </a:lnTo>
                  <a:cubicBezTo>
                    <a:pt x="19044" y="4467"/>
                    <a:pt x="19071" y="4462"/>
                    <a:pt x="19098" y="4457"/>
                  </a:cubicBezTo>
                  <a:close/>
                  <a:moveTo>
                    <a:pt x="11863" y="22756"/>
                  </a:moveTo>
                  <a:cubicBezTo>
                    <a:pt x="11861" y="22770"/>
                    <a:pt x="11859" y="22784"/>
                    <a:pt x="11857" y="22798"/>
                  </a:cubicBezTo>
                  <a:cubicBezTo>
                    <a:pt x="11859" y="22784"/>
                    <a:pt x="11862" y="22770"/>
                    <a:pt x="11863" y="22756"/>
                  </a:cubicBezTo>
                  <a:close/>
                  <a:moveTo>
                    <a:pt x="10064" y="20"/>
                  </a:moveTo>
                  <a:cubicBezTo>
                    <a:pt x="9976" y="606"/>
                    <a:pt x="9467" y="1001"/>
                    <a:pt x="9191" y="1493"/>
                  </a:cubicBezTo>
                  <a:cubicBezTo>
                    <a:pt x="8992" y="1871"/>
                    <a:pt x="8913" y="2309"/>
                    <a:pt x="8734" y="2706"/>
                  </a:cubicBezTo>
                  <a:cubicBezTo>
                    <a:pt x="8535" y="3104"/>
                    <a:pt x="8197" y="3442"/>
                    <a:pt x="7998" y="3840"/>
                  </a:cubicBezTo>
                  <a:cubicBezTo>
                    <a:pt x="7341" y="5074"/>
                    <a:pt x="7938" y="6685"/>
                    <a:pt x="7381" y="8018"/>
                  </a:cubicBezTo>
                  <a:cubicBezTo>
                    <a:pt x="6983" y="8953"/>
                    <a:pt x="6008" y="9728"/>
                    <a:pt x="6068" y="10763"/>
                  </a:cubicBezTo>
                  <a:cubicBezTo>
                    <a:pt x="5770" y="10644"/>
                    <a:pt x="5750" y="10166"/>
                    <a:pt x="5650" y="9908"/>
                  </a:cubicBezTo>
                  <a:cubicBezTo>
                    <a:pt x="5511" y="9470"/>
                    <a:pt x="5372" y="9072"/>
                    <a:pt x="5252" y="8674"/>
                  </a:cubicBezTo>
                  <a:cubicBezTo>
                    <a:pt x="5113" y="8256"/>
                    <a:pt x="4974" y="7819"/>
                    <a:pt x="4815" y="7381"/>
                  </a:cubicBezTo>
                  <a:cubicBezTo>
                    <a:pt x="4715" y="7083"/>
                    <a:pt x="4437" y="6585"/>
                    <a:pt x="4437" y="6267"/>
                  </a:cubicBezTo>
                  <a:cubicBezTo>
                    <a:pt x="3999" y="4934"/>
                    <a:pt x="3482" y="3482"/>
                    <a:pt x="2229" y="2806"/>
                  </a:cubicBezTo>
                  <a:cubicBezTo>
                    <a:pt x="1831" y="2587"/>
                    <a:pt x="1393" y="2468"/>
                    <a:pt x="956" y="2269"/>
                  </a:cubicBezTo>
                  <a:cubicBezTo>
                    <a:pt x="518" y="2070"/>
                    <a:pt x="319" y="1811"/>
                    <a:pt x="1" y="1413"/>
                  </a:cubicBezTo>
                  <a:lnTo>
                    <a:pt x="1" y="1413"/>
                  </a:lnTo>
                  <a:cubicBezTo>
                    <a:pt x="299" y="2010"/>
                    <a:pt x="598" y="2647"/>
                    <a:pt x="737" y="3303"/>
                  </a:cubicBezTo>
                  <a:cubicBezTo>
                    <a:pt x="816" y="3661"/>
                    <a:pt x="876" y="4039"/>
                    <a:pt x="1055" y="4338"/>
                  </a:cubicBezTo>
                  <a:cubicBezTo>
                    <a:pt x="1393" y="4795"/>
                    <a:pt x="2010" y="4954"/>
                    <a:pt x="2448" y="5292"/>
                  </a:cubicBezTo>
                  <a:cubicBezTo>
                    <a:pt x="3064" y="5750"/>
                    <a:pt x="3323" y="6506"/>
                    <a:pt x="3621" y="7222"/>
                  </a:cubicBezTo>
                  <a:cubicBezTo>
                    <a:pt x="3681" y="7341"/>
                    <a:pt x="3721" y="7461"/>
                    <a:pt x="3780" y="7481"/>
                  </a:cubicBezTo>
                  <a:cubicBezTo>
                    <a:pt x="4198" y="8336"/>
                    <a:pt x="4835" y="9112"/>
                    <a:pt x="5014" y="10027"/>
                  </a:cubicBezTo>
                  <a:cubicBezTo>
                    <a:pt x="5173" y="10862"/>
                    <a:pt x="4934" y="11738"/>
                    <a:pt x="5073" y="12593"/>
                  </a:cubicBezTo>
                  <a:cubicBezTo>
                    <a:pt x="5113" y="12951"/>
                    <a:pt x="5233" y="13289"/>
                    <a:pt x="5233" y="13687"/>
                  </a:cubicBezTo>
                  <a:cubicBezTo>
                    <a:pt x="5272" y="14184"/>
                    <a:pt x="5272" y="14642"/>
                    <a:pt x="5233" y="15139"/>
                  </a:cubicBezTo>
                  <a:cubicBezTo>
                    <a:pt x="5173" y="16671"/>
                    <a:pt x="4874" y="18183"/>
                    <a:pt x="4815" y="19695"/>
                  </a:cubicBezTo>
                  <a:cubicBezTo>
                    <a:pt x="4775" y="20809"/>
                    <a:pt x="4835" y="21963"/>
                    <a:pt x="4596" y="23057"/>
                  </a:cubicBezTo>
                  <a:cubicBezTo>
                    <a:pt x="4593" y="23067"/>
                    <a:pt x="4595" y="23071"/>
                    <a:pt x="4600" y="23071"/>
                  </a:cubicBezTo>
                  <a:cubicBezTo>
                    <a:pt x="4637" y="23071"/>
                    <a:pt x="4835" y="22858"/>
                    <a:pt x="4835" y="22858"/>
                  </a:cubicBezTo>
                  <a:cubicBezTo>
                    <a:pt x="4974" y="22738"/>
                    <a:pt x="5073" y="22559"/>
                    <a:pt x="5213" y="22440"/>
                  </a:cubicBezTo>
                  <a:cubicBezTo>
                    <a:pt x="5511" y="22161"/>
                    <a:pt x="5829" y="21903"/>
                    <a:pt x="6108" y="21604"/>
                  </a:cubicBezTo>
                  <a:cubicBezTo>
                    <a:pt x="6585" y="21087"/>
                    <a:pt x="6864" y="20391"/>
                    <a:pt x="7023" y="19695"/>
                  </a:cubicBezTo>
                  <a:cubicBezTo>
                    <a:pt x="7699" y="17208"/>
                    <a:pt x="7480" y="14523"/>
                    <a:pt x="6426" y="12195"/>
                  </a:cubicBezTo>
                  <a:lnTo>
                    <a:pt x="6426" y="12195"/>
                  </a:lnTo>
                  <a:cubicBezTo>
                    <a:pt x="7560" y="12931"/>
                    <a:pt x="8157" y="14284"/>
                    <a:pt x="8395" y="15597"/>
                  </a:cubicBezTo>
                  <a:cubicBezTo>
                    <a:pt x="8654" y="16930"/>
                    <a:pt x="8614" y="18282"/>
                    <a:pt x="8754" y="19615"/>
                  </a:cubicBezTo>
                  <a:cubicBezTo>
                    <a:pt x="8793" y="20053"/>
                    <a:pt x="8853" y="20471"/>
                    <a:pt x="9092" y="20809"/>
                  </a:cubicBezTo>
                  <a:cubicBezTo>
                    <a:pt x="9490" y="21366"/>
                    <a:pt x="10265" y="21485"/>
                    <a:pt x="10882" y="21744"/>
                  </a:cubicBezTo>
                  <a:cubicBezTo>
                    <a:pt x="11250" y="21879"/>
                    <a:pt x="11919" y="22259"/>
                    <a:pt x="11863" y="22756"/>
                  </a:cubicBezTo>
                  <a:lnTo>
                    <a:pt x="11863" y="22756"/>
                  </a:lnTo>
                  <a:cubicBezTo>
                    <a:pt x="11961" y="22112"/>
                    <a:pt x="12073" y="21430"/>
                    <a:pt x="11976" y="20749"/>
                  </a:cubicBezTo>
                  <a:cubicBezTo>
                    <a:pt x="11757" y="19078"/>
                    <a:pt x="10305" y="17805"/>
                    <a:pt x="9967" y="16174"/>
                  </a:cubicBezTo>
                  <a:cubicBezTo>
                    <a:pt x="9867" y="15796"/>
                    <a:pt x="9848" y="15418"/>
                    <a:pt x="9748" y="15040"/>
                  </a:cubicBezTo>
                  <a:cubicBezTo>
                    <a:pt x="9370" y="13846"/>
                    <a:pt x="8197" y="13110"/>
                    <a:pt x="7520" y="12056"/>
                  </a:cubicBezTo>
                  <a:cubicBezTo>
                    <a:pt x="7480" y="11996"/>
                    <a:pt x="7460" y="11937"/>
                    <a:pt x="7460" y="11857"/>
                  </a:cubicBezTo>
                  <a:cubicBezTo>
                    <a:pt x="7460" y="11694"/>
                    <a:pt x="7549" y="11635"/>
                    <a:pt x="7677" y="11635"/>
                  </a:cubicBezTo>
                  <a:cubicBezTo>
                    <a:pt x="7971" y="11635"/>
                    <a:pt x="8476" y="11941"/>
                    <a:pt x="8614" y="11996"/>
                  </a:cubicBezTo>
                  <a:cubicBezTo>
                    <a:pt x="9112" y="12155"/>
                    <a:pt x="9589" y="12354"/>
                    <a:pt x="10047" y="12613"/>
                  </a:cubicBezTo>
                  <a:cubicBezTo>
                    <a:pt x="10902" y="13110"/>
                    <a:pt x="11678" y="13807"/>
                    <a:pt x="12294" y="14602"/>
                  </a:cubicBezTo>
                  <a:cubicBezTo>
                    <a:pt x="13130" y="15696"/>
                    <a:pt x="13886" y="17168"/>
                    <a:pt x="15258" y="17188"/>
                  </a:cubicBezTo>
                  <a:cubicBezTo>
                    <a:pt x="16154" y="17188"/>
                    <a:pt x="16929" y="16532"/>
                    <a:pt x="17665" y="16015"/>
                  </a:cubicBezTo>
                  <a:cubicBezTo>
                    <a:pt x="18129" y="15706"/>
                    <a:pt x="18704" y="15397"/>
                    <a:pt x="19283" y="15397"/>
                  </a:cubicBezTo>
                  <a:cubicBezTo>
                    <a:pt x="19301" y="15397"/>
                    <a:pt x="19319" y="15397"/>
                    <a:pt x="19336" y="15398"/>
                  </a:cubicBezTo>
                  <a:cubicBezTo>
                    <a:pt x="18501" y="15179"/>
                    <a:pt x="18004" y="14344"/>
                    <a:pt x="17248" y="13906"/>
                  </a:cubicBezTo>
                  <a:cubicBezTo>
                    <a:pt x="16213" y="13250"/>
                    <a:pt x="14841" y="13448"/>
                    <a:pt x="13727" y="12951"/>
                  </a:cubicBezTo>
                  <a:cubicBezTo>
                    <a:pt x="13229" y="12732"/>
                    <a:pt x="12792" y="12394"/>
                    <a:pt x="12354" y="12096"/>
                  </a:cubicBezTo>
                  <a:cubicBezTo>
                    <a:pt x="11340" y="11386"/>
                    <a:pt x="10154" y="10805"/>
                    <a:pt x="8941" y="10805"/>
                  </a:cubicBezTo>
                  <a:cubicBezTo>
                    <a:pt x="8727" y="10805"/>
                    <a:pt x="8511" y="10823"/>
                    <a:pt x="8296" y="10862"/>
                  </a:cubicBezTo>
                  <a:cubicBezTo>
                    <a:pt x="8296" y="10425"/>
                    <a:pt x="8773" y="10305"/>
                    <a:pt x="9092" y="10106"/>
                  </a:cubicBezTo>
                  <a:cubicBezTo>
                    <a:pt x="9450" y="9908"/>
                    <a:pt x="9768" y="9728"/>
                    <a:pt x="10146" y="9609"/>
                  </a:cubicBezTo>
                  <a:cubicBezTo>
                    <a:pt x="10922" y="9351"/>
                    <a:pt x="11737" y="9311"/>
                    <a:pt x="12533" y="9231"/>
                  </a:cubicBezTo>
                  <a:cubicBezTo>
                    <a:pt x="14005" y="9132"/>
                    <a:pt x="15756" y="9072"/>
                    <a:pt x="16810" y="7839"/>
                  </a:cubicBezTo>
                  <a:cubicBezTo>
                    <a:pt x="17307" y="7262"/>
                    <a:pt x="17546" y="6566"/>
                    <a:pt x="17884" y="5889"/>
                  </a:cubicBezTo>
                  <a:cubicBezTo>
                    <a:pt x="18133" y="5354"/>
                    <a:pt x="18363" y="4616"/>
                    <a:pt x="19017" y="4471"/>
                  </a:cubicBezTo>
                  <a:lnTo>
                    <a:pt x="19017" y="4471"/>
                  </a:lnTo>
                  <a:cubicBezTo>
                    <a:pt x="18048" y="4645"/>
                    <a:pt x="17063" y="4807"/>
                    <a:pt x="16154" y="5233"/>
                  </a:cubicBezTo>
                  <a:cubicBezTo>
                    <a:pt x="15517" y="5551"/>
                    <a:pt x="14920" y="5969"/>
                    <a:pt x="14304" y="6367"/>
                  </a:cubicBezTo>
                  <a:cubicBezTo>
                    <a:pt x="13408" y="6963"/>
                    <a:pt x="12454" y="7520"/>
                    <a:pt x="11419" y="7859"/>
                  </a:cubicBezTo>
                  <a:cubicBezTo>
                    <a:pt x="10862" y="8058"/>
                    <a:pt x="10285" y="8157"/>
                    <a:pt x="9768" y="8376"/>
                  </a:cubicBezTo>
                  <a:cubicBezTo>
                    <a:pt x="8793" y="8774"/>
                    <a:pt x="7998" y="9470"/>
                    <a:pt x="7262" y="10226"/>
                  </a:cubicBezTo>
                  <a:cubicBezTo>
                    <a:pt x="7162" y="9748"/>
                    <a:pt x="7500" y="9211"/>
                    <a:pt x="7679" y="8774"/>
                  </a:cubicBezTo>
                  <a:cubicBezTo>
                    <a:pt x="7878" y="8276"/>
                    <a:pt x="8097" y="7819"/>
                    <a:pt x="8356" y="7341"/>
                  </a:cubicBezTo>
                  <a:cubicBezTo>
                    <a:pt x="8833" y="6387"/>
                    <a:pt x="9390" y="5491"/>
                    <a:pt x="10047" y="4656"/>
                  </a:cubicBezTo>
                  <a:cubicBezTo>
                    <a:pt x="10424" y="4159"/>
                    <a:pt x="10842" y="3621"/>
                    <a:pt x="10862" y="3005"/>
                  </a:cubicBezTo>
                  <a:cubicBezTo>
                    <a:pt x="10941" y="1957"/>
                    <a:pt x="9920" y="1086"/>
                    <a:pt x="10064" y="2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2714375" y="1540100"/>
              <a:ext cx="553550" cy="584875"/>
            </a:xfrm>
            <a:custGeom>
              <a:avLst/>
              <a:gdLst/>
              <a:ahLst/>
              <a:cxnLst/>
              <a:rect l="l" t="t" r="r" b="b"/>
              <a:pathLst>
                <a:path w="22142" h="23395" extrusionOk="0">
                  <a:moveTo>
                    <a:pt x="16074" y="0"/>
                  </a:moveTo>
                  <a:cubicBezTo>
                    <a:pt x="15918" y="108"/>
                    <a:pt x="15823" y="260"/>
                    <a:pt x="15777" y="434"/>
                  </a:cubicBezTo>
                  <a:lnTo>
                    <a:pt x="15777" y="434"/>
                  </a:lnTo>
                  <a:cubicBezTo>
                    <a:pt x="15897" y="312"/>
                    <a:pt x="15999" y="169"/>
                    <a:pt x="16074" y="0"/>
                  </a:cubicBezTo>
                  <a:close/>
                  <a:moveTo>
                    <a:pt x="5730" y="1353"/>
                  </a:moveTo>
                  <a:lnTo>
                    <a:pt x="5730" y="1353"/>
                  </a:lnTo>
                  <a:cubicBezTo>
                    <a:pt x="5801" y="1601"/>
                    <a:pt x="5938" y="1802"/>
                    <a:pt x="6119" y="1961"/>
                  </a:cubicBezTo>
                  <a:lnTo>
                    <a:pt x="6119" y="1961"/>
                  </a:lnTo>
                  <a:cubicBezTo>
                    <a:pt x="6064" y="1714"/>
                    <a:pt x="5944" y="1498"/>
                    <a:pt x="5730" y="1353"/>
                  </a:cubicBezTo>
                  <a:close/>
                  <a:moveTo>
                    <a:pt x="22142" y="3143"/>
                  </a:moveTo>
                  <a:lnTo>
                    <a:pt x="22142" y="3143"/>
                  </a:lnTo>
                  <a:cubicBezTo>
                    <a:pt x="22049" y="3326"/>
                    <a:pt x="21956" y="3510"/>
                    <a:pt x="21863" y="3693"/>
                  </a:cubicBezTo>
                  <a:lnTo>
                    <a:pt x="21863" y="3693"/>
                  </a:lnTo>
                  <a:cubicBezTo>
                    <a:pt x="22012" y="3540"/>
                    <a:pt x="22116" y="3354"/>
                    <a:pt x="22142" y="3143"/>
                  </a:cubicBezTo>
                  <a:close/>
                  <a:moveTo>
                    <a:pt x="1" y="10583"/>
                  </a:moveTo>
                  <a:lnTo>
                    <a:pt x="1" y="10583"/>
                  </a:lnTo>
                  <a:cubicBezTo>
                    <a:pt x="151" y="10649"/>
                    <a:pt x="300" y="10687"/>
                    <a:pt x="448" y="10702"/>
                  </a:cubicBezTo>
                  <a:lnTo>
                    <a:pt x="448" y="10702"/>
                  </a:lnTo>
                  <a:cubicBezTo>
                    <a:pt x="312" y="10637"/>
                    <a:pt x="164" y="10595"/>
                    <a:pt x="1" y="10583"/>
                  </a:cubicBezTo>
                  <a:close/>
                  <a:moveTo>
                    <a:pt x="4680" y="18911"/>
                  </a:moveTo>
                  <a:lnTo>
                    <a:pt x="4680" y="18911"/>
                  </a:lnTo>
                  <a:cubicBezTo>
                    <a:pt x="4665" y="18920"/>
                    <a:pt x="4651" y="18929"/>
                    <a:pt x="4636" y="18938"/>
                  </a:cubicBezTo>
                  <a:cubicBezTo>
                    <a:pt x="4651" y="18929"/>
                    <a:pt x="4666" y="18920"/>
                    <a:pt x="4680" y="18911"/>
                  </a:cubicBezTo>
                  <a:close/>
                  <a:moveTo>
                    <a:pt x="15777" y="434"/>
                  </a:moveTo>
                  <a:cubicBezTo>
                    <a:pt x="15104" y="1117"/>
                    <a:pt x="13830" y="1181"/>
                    <a:pt x="13070" y="1890"/>
                  </a:cubicBezTo>
                  <a:cubicBezTo>
                    <a:pt x="12553" y="2387"/>
                    <a:pt x="12354" y="3123"/>
                    <a:pt x="12235" y="3839"/>
                  </a:cubicBezTo>
                  <a:cubicBezTo>
                    <a:pt x="11837" y="6187"/>
                    <a:pt x="12036" y="8594"/>
                    <a:pt x="12792" y="10802"/>
                  </a:cubicBezTo>
                  <a:cubicBezTo>
                    <a:pt x="11758" y="9608"/>
                    <a:pt x="11161" y="8057"/>
                    <a:pt x="11101" y="6426"/>
                  </a:cubicBezTo>
                  <a:cubicBezTo>
                    <a:pt x="11061" y="5172"/>
                    <a:pt x="11280" y="3621"/>
                    <a:pt x="10266" y="2885"/>
                  </a:cubicBezTo>
                  <a:cubicBezTo>
                    <a:pt x="9768" y="2529"/>
                    <a:pt x="9159" y="2479"/>
                    <a:pt x="8540" y="2479"/>
                  </a:cubicBezTo>
                  <a:cubicBezTo>
                    <a:pt x="8293" y="2479"/>
                    <a:pt x="8043" y="2487"/>
                    <a:pt x="7799" y="2487"/>
                  </a:cubicBezTo>
                  <a:cubicBezTo>
                    <a:pt x="7211" y="2487"/>
                    <a:pt x="6545" y="2339"/>
                    <a:pt x="6119" y="1961"/>
                  </a:cubicBezTo>
                  <a:lnTo>
                    <a:pt x="6119" y="1961"/>
                  </a:lnTo>
                  <a:cubicBezTo>
                    <a:pt x="6205" y="2356"/>
                    <a:pt x="6123" y="2831"/>
                    <a:pt x="5989" y="3223"/>
                  </a:cubicBezTo>
                  <a:cubicBezTo>
                    <a:pt x="5730" y="3879"/>
                    <a:pt x="5412" y="4536"/>
                    <a:pt x="5591" y="5192"/>
                  </a:cubicBezTo>
                  <a:cubicBezTo>
                    <a:pt x="5690" y="5610"/>
                    <a:pt x="5989" y="5928"/>
                    <a:pt x="6287" y="6227"/>
                  </a:cubicBezTo>
                  <a:cubicBezTo>
                    <a:pt x="7978" y="7997"/>
                    <a:pt x="9649" y="9767"/>
                    <a:pt x="11340" y="11538"/>
                  </a:cubicBezTo>
                  <a:cubicBezTo>
                    <a:pt x="11240" y="11548"/>
                    <a:pt x="11140" y="11552"/>
                    <a:pt x="11041" y="11552"/>
                  </a:cubicBezTo>
                  <a:cubicBezTo>
                    <a:pt x="8786" y="11552"/>
                    <a:pt x="6862" y="9109"/>
                    <a:pt x="4720" y="9109"/>
                  </a:cubicBezTo>
                  <a:cubicBezTo>
                    <a:pt x="4476" y="9109"/>
                    <a:pt x="4230" y="9140"/>
                    <a:pt x="3980" y="9210"/>
                  </a:cubicBezTo>
                  <a:cubicBezTo>
                    <a:pt x="2801" y="9547"/>
                    <a:pt x="1708" y="10710"/>
                    <a:pt x="604" y="10710"/>
                  </a:cubicBezTo>
                  <a:cubicBezTo>
                    <a:pt x="552" y="10710"/>
                    <a:pt x="500" y="10708"/>
                    <a:pt x="448" y="10702"/>
                  </a:cubicBezTo>
                  <a:lnTo>
                    <a:pt x="448" y="10702"/>
                  </a:lnTo>
                  <a:cubicBezTo>
                    <a:pt x="1200" y="11058"/>
                    <a:pt x="1622" y="12097"/>
                    <a:pt x="2328" y="12652"/>
                  </a:cubicBezTo>
                  <a:cubicBezTo>
                    <a:pt x="3045" y="13209"/>
                    <a:pt x="4079" y="13249"/>
                    <a:pt x="4994" y="13249"/>
                  </a:cubicBezTo>
                  <a:lnTo>
                    <a:pt x="9012" y="13249"/>
                  </a:lnTo>
                  <a:cubicBezTo>
                    <a:pt x="9171" y="13252"/>
                    <a:pt x="9331" y="13254"/>
                    <a:pt x="9491" y="13254"/>
                  </a:cubicBezTo>
                  <a:cubicBezTo>
                    <a:pt x="10438" y="13254"/>
                    <a:pt x="11404" y="13182"/>
                    <a:pt x="12255" y="12791"/>
                  </a:cubicBezTo>
                  <a:lnTo>
                    <a:pt x="12255" y="12791"/>
                  </a:lnTo>
                  <a:cubicBezTo>
                    <a:pt x="10763" y="13865"/>
                    <a:pt x="9112" y="14741"/>
                    <a:pt x="7381" y="15318"/>
                  </a:cubicBezTo>
                  <a:cubicBezTo>
                    <a:pt x="6824" y="15477"/>
                    <a:pt x="6227" y="15656"/>
                    <a:pt x="5849" y="16133"/>
                  </a:cubicBezTo>
                  <a:cubicBezTo>
                    <a:pt x="5224" y="16955"/>
                    <a:pt x="5521" y="18372"/>
                    <a:pt x="4680" y="18911"/>
                  </a:cubicBezTo>
                  <a:lnTo>
                    <a:pt x="4680" y="18911"/>
                  </a:lnTo>
                  <a:cubicBezTo>
                    <a:pt x="4974" y="18740"/>
                    <a:pt x="5300" y="18693"/>
                    <a:pt x="5639" y="18693"/>
                  </a:cubicBezTo>
                  <a:cubicBezTo>
                    <a:pt x="6042" y="18693"/>
                    <a:pt x="6462" y="18759"/>
                    <a:pt x="6870" y="18759"/>
                  </a:cubicBezTo>
                  <a:cubicBezTo>
                    <a:pt x="7064" y="18759"/>
                    <a:pt x="7256" y="18744"/>
                    <a:pt x="7441" y="18699"/>
                  </a:cubicBezTo>
                  <a:cubicBezTo>
                    <a:pt x="8097" y="18540"/>
                    <a:pt x="8615" y="18043"/>
                    <a:pt x="9092" y="17565"/>
                  </a:cubicBezTo>
                  <a:lnTo>
                    <a:pt x="13727" y="13030"/>
                  </a:lnTo>
                  <a:lnTo>
                    <a:pt x="13727" y="13030"/>
                  </a:lnTo>
                  <a:cubicBezTo>
                    <a:pt x="13329" y="14363"/>
                    <a:pt x="12891" y="15715"/>
                    <a:pt x="12494" y="17048"/>
                  </a:cubicBezTo>
                  <a:cubicBezTo>
                    <a:pt x="12096" y="18301"/>
                    <a:pt x="11738" y="19714"/>
                    <a:pt x="12295" y="20868"/>
                  </a:cubicBezTo>
                  <a:cubicBezTo>
                    <a:pt x="12626" y="21564"/>
                    <a:pt x="13290" y="22261"/>
                    <a:pt x="13271" y="22969"/>
                  </a:cubicBezTo>
                  <a:lnTo>
                    <a:pt x="13271" y="22969"/>
                  </a:lnTo>
                  <a:cubicBezTo>
                    <a:pt x="13573" y="22175"/>
                    <a:pt x="14433" y="21610"/>
                    <a:pt x="14841" y="20828"/>
                  </a:cubicBezTo>
                  <a:cubicBezTo>
                    <a:pt x="15458" y="19614"/>
                    <a:pt x="14881" y="18182"/>
                    <a:pt x="14523" y="16889"/>
                  </a:cubicBezTo>
                  <a:cubicBezTo>
                    <a:pt x="13627" y="13766"/>
                    <a:pt x="16373" y="11001"/>
                    <a:pt x="18342" y="9051"/>
                  </a:cubicBezTo>
                  <a:cubicBezTo>
                    <a:pt x="19848" y="7509"/>
                    <a:pt x="20891" y="5602"/>
                    <a:pt x="21863" y="3693"/>
                  </a:cubicBezTo>
                  <a:lnTo>
                    <a:pt x="21863" y="3693"/>
                  </a:lnTo>
                  <a:cubicBezTo>
                    <a:pt x="21660" y="3901"/>
                    <a:pt x="21374" y="4049"/>
                    <a:pt x="21087" y="4118"/>
                  </a:cubicBezTo>
                  <a:cubicBezTo>
                    <a:pt x="20610" y="4237"/>
                    <a:pt x="20093" y="4217"/>
                    <a:pt x="19595" y="4337"/>
                  </a:cubicBezTo>
                  <a:cubicBezTo>
                    <a:pt x="18939" y="4496"/>
                    <a:pt x="18362" y="4894"/>
                    <a:pt x="17845" y="5331"/>
                  </a:cubicBezTo>
                  <a:cubicBezTo>
                    <a:pt x="16015" y="6883"/>
                    <a:pt x="14702" y="9071"/>
                    <a:pt x="14244" y="11438"/>
                  </a:cubicBezTo>
                  <a:cubicBezTo>
                    <a:pt x="13826" y="10245"/>
                    <a:pt x="14085" y="8892"/>
                    <a:pt x="14622" y="7758"/>
                  </a:cubicBezTo>
                  <a:cubicBezTo>
                    <a:pt x="15139" y="6605"/>
                    <a:pt x="15895" y="5570"/>
                    <a:pt x="16532" y="4476"/>
                  </a:cubicBezTo>
                  <a:cubicBezTo>
                    <a:pt x="16731" y="4118"/>
                    <a:pt x="16890" y="3780"/>
                    <a:pt x="16890" y="3382"/>
                  </a:cubicBezTo>
                  <a:cubicBezTo>
                    <a:pt x="16890" y="2725"/>
                    <a:pt x="16393" y="2228"/>
                    <a:pt x="16054" y="1711"/>
                  </a:cubicBezTo>
                  <a:cubicBezTo>
                    <a:pt x="15818" y="1350"/>
                    <a:pt x="15670" y="834"/>
                    <a:pt x="15777" y="434"/>
                  </a:cubicBezTo>
                  <a:close/>
                  <a:moveTo>
                    <a:pt x="13271" y="22969"/>
                  </a:moveTo>
                  <a:lnTo>
                    <a:pt x="13271" y="22969"/>
                  </a:lnTo>
                  <a:cubicBezTo>
                    <a:pt x="13220" y="23103"/>
                    <a:pt x="13184" y="23244"/>
                    <a:pt x="13170" y="23394"/>
                  </a:cubicBezTo>
                  <a:cubicBezTo>
                    <a:pt x="13236" y="23252"/>
                    <a:pt x="13267" y="23110"/>
                    <a:pt x="13271" y="2296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352850" y="3791650"/>
              <a:ext cx="215350" cy="125150"/>
            </a:xfrm>
            <a:custGeom>
              <a:avLst/>
              <a:gdLst/>
              <a:ahLst/>
              <a:cxnLst/>
              <a:rect l="l" t="t" r="r" b="b"/>
              <a:pathLst>
                <a:path w="8614" h="5006" extrusionOk="0">
                  <a:moveTo>
                    <a:pt x="3592" y="0"/>
                  </a:moveTo>
                  <a:cubicBezTo>
                    <a:pt x="3257" y="0"/>
                    <a:pt x="2921" y="43"/>
                    <a:pt x="2586" y="112"/>
                  </a:cubicBezTo>
                  <a:cubicBezTo>
                    <a:pt x="2327" y="172"/>
                    <a:pt x="2049" y="251"/>
                    <a:pt x="1770" y="311"/>
                  </a:cubicBezTo>
                  <a:cubicBezTo>
                    <a:pt x="1631" y="351"/>
                    <a:pt x="1492" y="410"/>
                    <a:pt x="1353" y="450"/>
                  </a:cubicBezTo>
                  <a:cubicBezTo>
                    <a:pt x="1293" y="470"/>
                    <a:pt x="1194" y="470"/>
                    <a:pt x="1154" y="470"/>
                  </a:cubicBezTo>
                  <a:cubicBezTo>
                    <a:pt x="1114" y="470"/>
                    <a:pt x="1089" y="465"/>
                    <a:pt x="1067" y="465"/>
                  </a:cubicBezTo>
                  <a:cubicBezTo>
                    <a:pt x="1044" y="465"/>
                    <a:pt x="1024" y="470"/>
                    <a:pt x="995" y="490"/>
                  </a:cubicBezTo>
                  <a:cubicBezTo>
                    <a:pt x="756" y="768"/>
                    <a:pt x="577" y="1087"/>
                    <a:pt x="378" y="1385"/>
                  </a:cubicBezTo>
                  <a:cubicBezTo>
                    <a:pt x="259" y="1564"/>
                    <a:pt x="139" y="1763"/>
                    <a:pt x="0" y="1942"/>
                  </a:cubicBezTo>
                  <a:cubicBezTo>
                    <a:pt x="99" y="1882"/>
                    <a:pt x="179" y="1843"/>
                    <a:pt x="279" y="1783"/>
                  </a:cubicBezTo>
                  <a:cubicBezTo>
                    <a:pt x="349" y="1750"/>
                    <a:pt x="434" y="1737"/>
                    <a:pt x="524" y="1737"/>
                  </a:cubicBezTo>
                  <a:cubicBezTo>
                    <a:pt x="764" y="1737"/>
                    <a:pt x="1046" y="1830"/>
                    <a:pt x="1233" y="1902"/>
                  </a:cubicBezTo>
                  <a:cubicBezTo>
                    <a:pt x="1492" y="2002"/>
                    <a:pt x="1770" y="2141"/>
                    <a:pt x="2029" y="2280"/>
                  </a:cubicBezTo>
                  <a:cubicBezTo>
                    <a:pt x="2944" y="2857"/>
                    <a:pt x="3620" y="3772"/>
                    <a:pt x="3819" y="4826"/>
                  </a:cubicBezTo>
                  <a:cubicBezTo>
                    <a:pt x="4018" y="4230"/>
                    <a:pt x="3760" y="3573"/>
                    <a:pt x="3362" y="3076"/>
                  </a:cubicBezTo>
                  <a:cubicBezTo>
                    <a:pt x="2964" y="2598"/>
                    <a:pt x="2407" y="2260"/>
                    <a:pt x="1890" y="1942"/>
                  </a:cubicBezTo>
                  <a:cubicBezTo>
                    <a:pt x="1992" y="1934"/>
                    <a:pt x="2092" y="1930"/>
                    <a:pt x="2191" y="1930"/>
                  </a:cubicBezTo>
                  <a:cubicBezTo>
                    <a:pt x="2555" y="1930"/>
                    <a:pt x="2903" y="1983"/>
                    <a:pt x="3262" y="2061"/>
                  </a:cubicBezTo>
                  <a:cubicBezTo>
                    <a:pt x="2407" y="1584"/>
                    <a:pt x="1751" y="1305"/>
                    <a:pt x="796" y="1166"/>
                  </a:cubicBezTo>
                  <a:cubicBezTo>
                    <a:pt x="1563" y="938"/>
                    <a:pt x="2351" y="817"/>
                    <a:pt x="3127" y="817"/>
                  </a:cubicBezTo>
                  <a:cubicBezTo>
                    <a:pt x="4785" y="817"/>
                    <a:pt x="6380" y="1371"/>
                    <a:pt x="7559" y="2618"/>
                  </a:cubicBezTo>
                  <a:cubicBezTo>
                    <a:pt x="7878" y="2957"/>
                    <a:pt x="8156" y="3315"/>
                    <a:pt x="8255" y="3772"/>
                  </a:cubicBezTo>
                  <a:cubicBezTo>
                    <a:pt x="8355" y="4210"/>
                    <a:pt x="8295" y="4707"/>
                    <a:pt x="7937" y="5006"/>
                  </a:cubicBezTo>
                  <a:cubicBezTo>
                    <a:pt x="8554" y="4508"/>
                    <a:pt x="8614" y="3553"/>
                    <a:pt x="8216" y="2837"/>
                  </a:cubicBezTo>
                  <a:cubicBezTo>
                    <a:pt x="7838" y="2141"/>
                    <a:pt x="7161" y="1644"/>
                    <a:pt x="6505" y="1186"/>
                  </a:cubicBezTo>
                  <a:cubicBezTo>
                    <a:pt x="5829" y="709"/>
                    <a:pt x="5112" y="251"/>
                    <a:pt x="4317" y="72"/>
                  </a:cubicBezTo>
                  <a:cubicBezTo>
                    <a:pt x="4075" y="22"/>
                    <a:pt x="3833" y="0"/>
                    <a:pt x="3592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464225" y="3719950"/>
              <a:ext cx="184050" cy="186400"/>
            </a:xfrm>
            <a:custGeom>
              <a:avLst/>
              <a:gdLst/>
              <a:ahLst/>
              <a:cxnLst/>
              <a:rect l="l" t="t" r="r" b="b"/>
              <a:pathLst>
                <a:path w="7362" h="7456" extrusionOk="0">
                  <a:moveTo>
                    <a:pt x="1393" y="0"/>
                  </a:moveTo>
                  <a:cubicBezTo>
                    <a:pt x="1232" y="0"/>
                    <a:pt x="1080" y="33"/>
                    <a:pt x="1016" y="135"/>
                  </a:cubicBezTo>
                  <a:cubicBezTo>
                    <a:pt x="1184" y="107"/>
                    <a:pt x="1313" y="79"/>
                    <a:pt x="1445" y="79"/>
                  </a:cubicBezTo>
                  <a:cubicBezTo>
                    <a:pt x="1499" y="79"/>
                    <a:pt x="1554" y="84"/>
                    <a:pt x="1612" y="95"/>
                  </a:cubicBezTo>
                  <a:cubicBezTo>
                    <a:pt x="1911" y="175"/>
                    <a:pt x="2149" y="414"/>
                    <a:pt x="2408" y="633"/>
                  </a:cubicBezTo>
                  <a:cubicBezTo>
                    <a:pt x="2587" y="732"/>
                    <a:pt x="2766" y="831"/>
                    <a:pt x="2945" y="891"/>
                  </a:cubicBezTo>
                  <a:cubicBezTo>
                    <a:pt x="3562" y="1229"/>
                    <a:pt x="4139" y="1687"/>
                    <a:pt x="4676" y="2164"/>
                  </a:cubicBezTo>
                  <a:cubicBezTo>
                    <a:pt x="4615" y="2174"/>
                    <a:pt x="4556" y="2179"/>
                    <a:pt x="4496" y="2179"/>
                  </a:cubicBezTo>
                  <a:cubicBezTo>
                    <a:pt x="4088" y="2179"/>
                    <a:pt x="3710" y="1958"/>
                    <a:pt x="3363" y="1766"/>
                  </a:cubicBezTo>
                  <a:cubicBezTo>
                    <a:pt x="2766" y="1448"/>
                    <a:pt x="2110" y="1190"/>
                    <a:pt x="1473" y="1050"/>
                  </a:cubicBezTo>
                  <a:cubicBezTo>
                    <a:pt x="1175" y="976"/>
                    <a:pt x="862" y="917"/>
                    <a:pt x="552" y="917"/>
                  </a:cubicBezTo>
                  <a:cubicBezTo>
                    <a:pt x="366" y="917"/>
                    <a:pt x="181" y="938"/>
                    <a:pt x="1" y="991"/>
                  </a:cubicBezTo>
                  <a:cubicBezTo>
                    <a:pt x="81" y="983"/>
                    <a:pt x="161" y="979"/>
                    <a:pt x="241" y="979"/>
                  </a:cubicBezTo>
                  <a:cubicBezTo>
                    <a:pt x="1169" y="979"/>
                    <a:pt x="2059" y="1489"/>
                    <a:pt x="2866" y="1965"/>
                  </a:cubicBezTo>
                  <a:cubicBezTo>
                    <a:pt x="3164" y="2144"/>
                    <a:pt x="3462" y="2323"/>
                    <a:pt x="3741" y="2542"/>
                  </a:cubicBezTo>
                  <a:cubicBezTo>
                    <a:pt x="4954" y="3437"/>
                    <a:pt x="5790" y="4830"/>
                    <a:pt x="5889" y="6342"/>
                  </a:cubicBezTo>
                  <a:cubicBezTo>
                    <a:pt x="5929" y="6720"/>
                    <a:pt x="5889" y="7078"/>
                    <a:pt x="5770" y="7456"/>
                  </a:cubicBezTo>
                  <a:cubicBezTo>
                    <a:pt x="6048" y="7018"/>
                    <a:pt x="6068" y="6461"/>
                    <a:pt x="5989" y="5944"/>
                  </a:cubicBezTo>
                  <a:cubicBezTo>
                    <a:pt x="5849" y="4472"/>
                    <a:pt x="5074" y="3059"/>
                    <a:pt x="3800" y="2264"/>
                  </a:cubicBezTo>
                  <a:lnTo>
                    <a:pt x="3800" y="2264"/>
                  </a:lnTo>
                  <a:cubicBezTo>
                    <a:pt x="4775" y="2582"/>
                    <a:pt x="5690" y="3099"/>
                    <a:pt x="6347" y="3895"/>
                  </a:cubicBezTo>
                  <a:cubicBezTo>
                    <a:pt x="6983" y="4711"/>
                    <a:pt x="7361" y="5745"/>
                    <a:pt x="7182" y="6740"/>
                  </a:cubicBezTo>
                  <a:cubicBezTo>
                    <a:pt x="7262" y="6342"/>
                    <a:pt x="7302" y="5924"/>
                    <a:pt x="7242" y="5526"/>
                  </a:cubicBezTo>
                  <a:cubicBezTo>
                    <a:pt x="7182" y="5168"/>
                    <a:pt x="7043" y="4870"/>
                    <a:pt x="6884" y="4551"/>
                  </a:cubicBezTo>
                  <a:cubicBezTo>
                    <a:pt x="6665" y="4054"/>
                    <a:pt x="6406" y="3557"/>
                    <a:pt x="6009" y="3159"/>
                  </a:cubicBezTo>
                  <a:cubicBezTo>
                    <a:pt x="5869" y="3000"/>
                    <a:pt x="5690" y="2880"/>
                    <a:pt x="5551" y="2741"/>
                  </a:cubicBezTo>
                  <a:cubicBezTo>
                    <a:pt x="5392" y="2562"/>
                    <a:pt x="5273" y="2343"/>
                    <a:pt x="5133" y="2164"/>
                  </a:cubicBezTo>
                  <a:cubicBezTo>
                    <a:pt x="4795" y="1747"/>
                    <a:pt x="4357" y="1448"/>
                    <a:pt x="3900" y="1170"/>
                  </a:cubicBezTo>
                  <a:cubicBezTo>
                    <a:pt x="3502" y="911"/>
                    <a:pt x="3104" y="672"/>
                    <a:pt x="2686" y="454"/>
                  </a:cubicBezTo>
                  <a:cubicBezTo>
                    <a:pt x="2408" y="294"/>
                    <a:pt x="2169" y="155"/>
                    <a:pt x="1871" y="76"/>
                  </a:cubicBezTo>
                  <a:cubicBezTo>
                    <a:pt x="1775" y="44"/>
                    <a:pt x="1577" y="0"/>
                    <a:pt x="1393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544800" y="3683425"/>
              <a:ext cx="137275" cy="183650"/>
            </a:xfrm>
            <a:custGeom>
              <a:avLst/>
              <a:gdLst/>
              <a:ahLst/>
              <a:cxnLst/>
              <a:rect l="l" t="t" r="r" b="b"/>
              <a:pathLst>
                <a:path w="5491" h="7346" extrusionOk="0">
                  <a:moveTo>
                    <a:pt x="715" y="0"/>
                  </a:moveTo>
                  <a:cubicBezTo>
                    <a:pt x="444" y="0"/>
                    <a:pt x="186" y="52"/>
                    <a:pt x="1" y="204"/>
                  </a:cubicBezTo>
                  <a:cubicBezTo>
                    <a:pt x="438" y="363"/>
                    <a:pt x="936" y="423"/>
                    <a:pt x="1353" y="602"/>
                  </a:cubicBezTo>
                  <a:cubicBezTo>
                    <a:pt x="1811" y="761"/>
                    <a:pt x="2248" y="999"/>
                    <a:pt x="2646" y="1258"/>
                  </a:cubicBezTo>
                  <a:cubicBezTo>
                    <a:pt x="2945" y="1457"/>
                    <a:pt x="3223" y="1656"/>
                    <a:pt x="3422" y="1934"/>
                  </a:cubicBezTo>
                  <a:cubicBezTo>
                    <a:pt x="3661" y="2253"/>
                    <a:pt x="3820" y="2651"/>
                    <a:pt x="3999" y="3009"/>
                  </a:cubicBezTo>
                  <a:cubicBezTo>
                    <a:pt x="4218" y="3426"/>
                    <a:pt x="4496" y="3824"/>
                    <a:pt x="4715" y="4282"/>
                  </a:cubicBezTo>
                  <a:cubicBezTo>
                    <a:pt x="5173" y="5217"/>
                    <a:pt x="5332" y="6311"/>
                    <a:pt x="5113" y="7345"/>
                  </a:cubicBezTo>
                  <a:cubicBezTo>
                    <a:pt x="5431" y="6768"/>
                    <a:pt x="5491" y="6012"/>
                    <a:pt x="5332" y="5336"/>
                  </a:cubicBezTo>
                  <a:cubicBezTo>
                    <a:pt x="5173" y="4660"/>
                    <a:pt x="4894" y="4043"/>
                    <a:pt x="4596" y="3426"/>
                  </a:cubicBezTo>
                  <a:cubicBezTo>
                    <a:pt x="4357" y="2969"/>
                    <a:pt x="4158" y="2551"/>
                    <a:pt x="3939" y="2113"/>
                  </a:cubicBezTo>
                  <a:cubicBezTo>
                    <a:pt x="3721" y="1656"/>
                    <a:pt x="3482" y="1218"/>
                    <a:pt x="3124" y="860"/>
                  </a:cubicBezTo>
                  <a:cubicBezTo>
                    <a:pt x="2746" y="522"/>
                    <a:pt x="2248" y="303"/>
                    <a:pt x="1751" y="164"/>
                  </a:cubicBezTo>
                  <a:cubicBezTo>
                    <a:pt x="1476" y="95"/>
                    <a:pt x="1083" y="0"/>
                    <a:pt x="715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588075" y="3655200"/>
              <a:ext cx="135775" cy="186500"/>
            </a:xfrm>
            <a:custGeom>
              <a:avLst/>
              <a:gdLst/>
              <a:ahLst/>
              <a:cxnLst/>
              <a:rect l="l" t="t" r="r" b="b"/>
              <a:pathLst>
                <a:path w="5431" h="7460" extrusionOk="0">
                  <a:moveTo>
                    <a:pt x="628" y="1"/>
                  </a:moveTo>
                  <a:cubicBezTo>
                    <a:pt x="397" y="1"/>
                    <a:pt x="178" y="54"/>
                    <a:pt x="0" y="179"/>
                  </a:cubicBezTo>
                  <a:cubicBezTo>
                    <a:pt x="816" y="338"/>
                    <a:pt x="1691" y="358"/>
                    <a:pt x="2188" y="1074"/>
                  </a:cubicBezTo>
                  <a:cubicBezTo>
                    <a:pt x="2288" y="1233"/>
                    <a:pt x="2367" y="1392"/>
                    <a:pt x="2487" y="1512"/>
                  </a:cubicBezTo>
                  <a:cubicBezTo>
                    <a:pt x="2626" y="1671"/>
                    <a:pt x="2825" y="1770"/>
                    <a:pt x="3004" y="1930"/>
                  </a:cubicBezTo>
                  <a:cubicBezTo>
                    <a:pt x="3263" y="2109"/>
                    <a:pt x="3422" y="2367"/>
                    <a:pt x="3581" y="2646"/>
                  </a:cubicBezTo>
                  <a:cubicBezTo>
                    <a:pt x="4019" y="3362"/>
                    <a:pt x="4416" y="4138"/>
                    <a:pt x="4655" y="4953"/>
                  </a:cubicBezTo>
                  <a:cubicBezTo>
                    <a:pt x="4874" y="5769"/>
                    <a:pt x="4914" y="6664"/>
                    <a:pt x="4615" y="7460"/>
                  </a:cubicBezTo>
                  <a:cubicBezTo>
                    <a:pt x="4954" y="6744"/>
                    <a:pt x="4993" y="5948"/>
                    <a:pt x="4874" y="5152"/>
                  </a:cubicBezTo>
                  <a:cubicBezTo>
                    <a:pt x="4755" y="4376"/>
                    <a:pt x="4496" y="3640"/>
                    <a:pt x="4217" y="2884"/>
                  </a:cubicBezTo>
                  <a:lnTo>
                    <a:pt x="4217" y="2884"/>
                  </a:lnTo>
                  <a:cubicBezTo>
                    <a:pt x="4874" y="3780"/>
                    <a:pt x="5272" y="4874"/>
                    <a:pt x="5351" y="5968"/>
                  </a:cubicBezTo>
                  <a:cubicBezTo>
                    <a:pt x="5431" y="5431"/>
                    <a:pt x="5312" y="4854"/>
                    <a:pt x="5192" y="4337"/>
                  </a:cubicBezTo>
                  <a:cubicBezTo>
                    <a:pt x="4894" y="3083"/>
                    <a:pt x="4496" y="1890"/>
                    <a:pt x="3939" y="756"/>
                  </a:cubicBezTo>
                  <a:lnTo>
                    <a:pt x="3939" y="756"/>
                  </a:lnTo>
                  <a:cubicBezTo>
                    <a:pt x="4158" y="1452"/>
                    <a:pt x="4357" y="2148"/>
                    <a:pt x="4496" y="2845"/>
                  </a:cubicBezTo>
                  <a:cubicBezTo>
                    <a:pt x="4397" y="2666"/>
                    <a:pt x="4277" y="2487"/>
                    <a:pt x="4178" y="2347"/>
                  </a:cubicBezTo>
                  <a:cubicBezTo>
                    <a:pt x="4118" y="2487"/>
                    <a:pt x="4038" y="2666"/>
                    <a:pt x="3999" y="2805"/>
                  </a:cubicBezTo>
                  <a:cubicBezTo>
                    <a:pt x="3720" y="2208"/>
                    <a:pt x="3302" y="1671"/>
                    <a:pt x="2805" y="1213"/>
                  </a:cubicBezTo>
                  <a:cubicBezTo>
                    <a:pt x="2785" y="1293"/>
                    <a:pt x="2726" y="1392"/>
                    <a:pt x="2706" y="1472"/>
                  </a:cubicBezTo>
                  <a:cubicBezTo>
                    <a:pt x="2407" y="1194"/>
                    <a:pt x="2208" y="796"/>
                    <a:pt x="1910" y="497"/>
                  </a:cubicBezTo>
                  <a:cubicBezTo>
                    <a:pt x="1604" y="218"/>
                    <a:pt x="1093" y="1"/>
                    <a:pt x="628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658700" y="3617875"/>
              <a:ext cx="126825" cy="192500"/>
            </a:xfrm>
            <a:custGeom>
              <a:avLst/>
              <a:gdLst/>
              <a:ahLst/>
              <a:cxnLst/>
              <a:rect l="l" t="t" r="r" b="b"/>
              <a:pathLst>
                <a:path w="5073" h="7700" extrusionOk="0">
                  <a:moveTo>
                    <a:pt x="639" y="1"/>
                  </a:moveTo>
                  <a:cubicBezTo>
                    <a:pt x="408" y="1"/>
                    <a:pt x="179" y="41"/>
                    <a:pt x="0" y="140"/>
                  </a:cubicBezTo>
                  <a:cubicBezTo>
                    <a:pt x="855" y="240"/>
                    <a:pt x="1552" y="578"/>
                    <a:pt x="2188" y="1175"/>
                  </a:cubicBezTo>
                  <a:cubicBezTo>
                    <a:pt x="3899" y="2826"/>
                    <a:pt x="4734" y="5452"/>
                    <a:pt x="3939" y="7699"/>
                  </a:cubicBezTo>
                  <a:cubicBezTo>
                    <a:pt x="4277" y="7202"/>
                    <a:pt x="4536" y="6645"/>
                    <a:pt x="4675" y="6068"/>
                  </a:cubicBezTo>
                  <a:cubicBezTo>
                    <a:pt x="5053" y="5332"/>
                    <a:pt x="5073" y="4417"/>
                    <a:pt x="4814" y="3621"/>
                  </a:cubicBezTo>
                  <a:lnTo>
                    <a:pt x="4814" y="3621"/>
                  </a:lnTo>
                  <a:cubicBezTo>
                    <a:pt x="4675" y="3820"/>
                    <a:pt x="4595" y="4019"/>
                    <a:pt x="4536" y="4238"/>
                  </a:cubicBezTo>
                  <a:cubicBezTo>
                    <a:pt x="4237" y="2786"/>
                    <a:pt x="3382" y="1453"/>
                    <a:pt x="2188" y="578"/>
                  </a:cubicBezTo>
                  <a:cubicBezTo>
                    <a:pt x="1910" y="379"/>
                    <a:pt x="1611" y="200"/>
                    <a:pt x="1293" y="100"/>
                  </a:cubicBezTo>
                  <a:cubicBezTo>
                    <a:pt x="1104" y="41"/>
                    <a:pt x="870" y="1"/>
                    <a:pt x="639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30800" y="3591225"/>
              <a:ext cx="150225" cy="196775"/>
            </a:xfrm>
            <a:custGeom>
              <a:avLst/>
              <a:gdLst/>
              <a:ahLst/>
              <a:cxnLst/>
              <a:rect l="l" t="t" r="r" b="b"/>
              <a:pathLst>
                <a:path w="6009" h="7871" extrusionOk="0">
                  <a:moveTo>
                    <a:pt x="69" y="164"/>
                  </a:moveTo>
                  <a:lnTo>
                    <a:pt x="69" y="164"/>
                  </a:lnTo>
                  <a:cubicBezTo>
                    <a:pt x="46" y="166"/>
                    <a:pt x="23" y="169"/>
                    <a:pt x="0" y="172"/>
                  </a:cubicBezTo>
                  <a:cubicBezTo>
                    <a:pt x="23" y="170"/>
                    <a:pt x="46" y="167"/>
                    <a:pt x="69" y="164"/>
                  </a:cubicBezTo>
                  <a:close/>
                  <a:moveTo>
                    <a:pt x="1001" y="1"/>
                  </a:moveTo>
                  <a:cubicBezTo>
                    <a:pt x="678" y="1"/>
                    <a:pt x="385" y="120"/>
                    <a:pt x="69" y="164"/>
                  </a:cubicBezTo>
                  <a:lnTo>
                    <a:pt x="69" y="164"/>
                  </a:lnTo>
                  <a:cubicBezTo>
                    <a:pt x="160" y="154"/>
                    <a:pt x="251" y="149"/>
                    <a:pt x="341" y="149"/>
                  </a:cubicBezTo>
                  <a:cubicBezTo>
                    <a:pt x="1396" y="149"/>
                    <a:pt x="2331" y="804"/>
                    <a:pt x="2925" y="1704"/>
                  </a:cubicBezTo>
                  <a:cubicBezTo>
                    <a:pt x="3323" y="2300"/>
                    <a:pt x="3541" y="2957"/>
                    <a:pt x="3740" y="3653"/>
                  </a:cubicBezTo>
                  <a:cubicBezTo>
                    <a:pt x="3939" y="4349"/>
                    <a:pt x="4118" y="5085"/>
                    <a:pt x="4078" y="5821"/>
                  </a:cubicBezTo>
                  <a:cubicBezTo>
                    <a:pt x="4059" y="6537"/>
                    <a:pt x="3860" y="7293"/>
                    <a:pt x="3382" y="7870"/>
                  </a:cubicBezTo>
                  <a:cubicBezTo>
                    <a:pt x="3601" y="7612"/>
                    <a:pt x="3840" y="7393"/>
                    <a:pt x="4059" y="7134"/>
                  </a:cubicBezTo>
                  <a:cubicBezTo>
                    <a:pt x="4198" y="6995"/>
                    <a:pt x="4337" y="6836"/>
                    <a:pt x="4476" y="6697"/>
                  </a:cubicBezTo>
                  <a:cubicBezTo>
                    <a:pt x="4755" y="6398"/>
                    <a:pt x="5033" y="6100"/>
                    <a:pt x="5173" y="5702"/>
                  </a:cubicBezTo>
                  <a:lnTo>
                    <a:pt x="5173" y="5702"/>
                  </a:lnTo>
                  <a:cubicBezTo>
                    <a:pt x="5153" y="5980"/>
                    <a:pt x="5153" y="6219"/>
                    <a:pt x="5133" y="6498"/>
                  </a:cubicBezTo>
                  <a:cubicBezTo>
                    <a:pt x="5730" y="5443"/>
                    <a:pt x="6008" y="4210"/>
                    <a:pt x="5849" y="3016"/>
                  </a:cubicBezTo>
                  <a:lnTo>
                    <a:pt x="5849" y="3016"/>
                  </a:lnTo>
                  <a:cubicBezTo>
                    <a:pt x="5829" y="3812"/>
                    <a:pt x="5690" y="4628"/>
                    <a:pt x="5451" y="5384"/>
                  </a:cubicBezTo>
                  <a:cubicBezTo>
                    <a:pt x="5431" y="5304"/>
                    <a:pt x="5391" y="5244"/>
                    <a:pt x="5352" y="5185"/>
                  </a:cubicBezTo>
                  <a:cubicBezTo>
                    <a:pt x="5033" y="5503"/>
                    <a:pt x="4735" y="5841"/>
                    <a:pt x="4476" y="6239"/>
                  </a:cubicBezTo>
                  <a:cubicBezTo>
                    <a:pt x="4596" y="4747"/>
                    <a:pt x="4397" y="3255"/>
                    <a:pt x="3939" y="1843"/>
                  </a:cubicBezTo>
                  <a:lnTo>
                    <a:pt x="3939" y="1843"/>
                  </a:lnTo>
                  <a:cubicBezTo>
                    <a:pt x="3959" y="2221"/>
                    <a:pt x="3899" y="2599"/>
                    <a:pt x="3840" y="2957"/>
                  </a:cubicBezTo>
                  <a:cubicBezTo>
                    <a:pt x="3880" y="2718"/>
                    <a:pt x="3382" y="1843"/>
                    <a:pt x="3263" y="1564"/>
                  </a:cubicBezTo>
                  <a:cubicBezTo>
                    <a:pt x="3064" y="1147"/>
                    <a:pt x="2785" y="769"/>
                    <a:pt x="2427" y="510"/>
                  </a:cubicBezTo>
                  <a:cubicBezTo>
                    <a:pt x="2049" y="231"/>
                    <a:pt x="1632" y="52"/>
                    <a:pt x="1174" y="13"/>
                  </a:cubicBezTo>
                  <a:cubicBezTo>
                    <a:pt x="1115" y="4"/>
                    <a:pt x="1058" y="1"/>
                    <a:pt x="1001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847675" y="3547075"/>
              <a:ext cx="121375" cy="214075"/>
            </a:xfrm>
            <a:custGeom>
              <a:avLst/>
              <a:gdLst/>
              <a:ahLst/>
              <a:cxnLst/>
              <a:rect l="l" t="t" r="r" b="b"/>
              <a:pathLst>
                <a:path w="4855" h="8563" extrusionOk="0">
                  <a:moveTo>
                    <a:pt x="276" y="0"/>
                  </a:moveTo>
                  <a:cubicBezTo>
                    <a:pt x="164" y="0"/>
                    <a:pt x="67" y="31"/>
                    <a:pt x="0" y="108"/>
                  </a:cubicBezTo>
                  <a:cubicBezTo>
                    <a:pt x="1094" y="605"/>
                    <a:pt x="1930" y="1281"/>
                    <a:pt x="2427" y="2415"/>
                  </a:cubicBezTo>
                  <a:cubicBezTo>
                    <a:pt x="2566" y="2793"/>
                    <a:pt x="2686" y="3211"/>
                    <a:pt x="2865" y="3589"/>
                  </a:cubicBezTo>
                  <a:cubicBezTo>
                    <a:pt x="3183" y="4265"/>
                    <a:pt x="3720" y="4822"/>
                    <a:pt x="3959" y="5499"/>
                  </a:cubicBezTo>
                  <a:cubicBezTo>
                    <a:pt x="4337" y="6493"/>
                    <a:pt x="4118" y="7667"/>
                    <a:pt x="3481" y="8562"/>
                  </a:cubicBezTo>
                  <a:cubicBezTo>
                    <a:pt x="3979" y="8045"/>
                    <a:pt x="4317" y="7349"/>
                    <a:pt x="4436" y="6613"/>
                  </a:cubicBezTo>
                  <a:cubicBezTo>
                    <a:pt x="4516" y="6672"/>
                    <a:pt x="4556" y="6712"/>
                    <a:pt x="4635" y="6772"/>
                  </a:cubicBezTo>
                  <a:cubicBezTo>
                    <a:pt x="4814" y="6274"/>
                    <a:pt x="4854" y="5757"/>
                    <a:pt x="4755" y="5260"/>
                  </a:cubicBezTo>
                  <a:lnTo>
                    <a:pt x="4755" y="5260"/>
                  </a:lnTo>
                  <a:cubicBezTo>
                    <a:pt x="4675" y="5499"/>
                    <a:pt x="4576" y="5757"/>
                    <a:pt x="4416" y="5976"/>
                  </a:cubicBezTo>
                  <a:cubicBezTo>
                    <a:pt x="4357" y="5558"/>
                    <a:pt x="4237" y="5160"/>
                    <a:pt x="4038" y="4782"/>
                  </a:cubicBezTo>
                  <a:cubicBezTo>
                    <a:pt x="3780" y="4325"/>
                    <a:pt x="3442" y="3967"/>
                    <a:pt x="3223" y="3509"/>
                  </a:cubicBezTo>
                  <a:cubicBezTo>
                    <a:pt x="2944" y="2972"/>
                    <a:pt x="2845" y="2375"/>
                    <a:pt x="2745" y="1779"/>
                  </a:cubicBezTo>
                  <a:lnTo>
                    <a:pt x="2745" y="1779"/>
                  </a:lnTo>
                  <a:cubicBezTo>
                    <a:pt x="3123" y="1878"/>
                    <a:pt x="3422" y="2196"/>
                    <a:pt x="3521" y="2535"/>
                  </a:cubicBezTo>
                  <a:cubicBezTo>
                    <a:pt x="3561" y="2236"/>
                    <a:pt x="3382" y="1978"/>
                    <a:pt x="3163" y="1779"/>
                  </a:cubicBezTo>
                  <a:cubicBezTo>
                    <a:pt x="2944" y="1580"/>
                    <a:pt x="2666" y="1440"/>
                    <a:pt x="2427" y="1301"/>
                  </a:cubicBezTo>
                  <a:cubicBezTo>
                    <a:pt x="1989" y="1023"/>
                    <a:pt x="1651" y="645"/>
                    <a:pt x="1234" y="386"/>
                  </a:cubicBezTo>
                  <a:cubicBezTo>
                    <a:pt x="1042" y="253"/>
                    <a:pt x="598" y="0"/>
                    <a:pt x="276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922275" y="3506675"/>
              <a:ext cx="97650" cy="225125"/>
            </a:xfrm>
            <a:custGeom>
              <a:avLst/>
              <a:gdLst/>
              <a:ahLst/>
              <a:cxnLst/>
              <a:rect l="l" t="t" r="r" b="b"/>
              <a:pathLst>
                <a:path w="3906" h="9005" extrusionOk="0">
                  <a:moveTo>
                    <a:pt x="29" y="46"/>
                  </a:moveTo>
                  <a:cubicBezTo>
                    <a:pt x="19" y="48"/>
                    <a:pt x="10" y="50"/>
                    <a:pt x="0" y="53"/>
                  </a:cubicBezTo>
                  <a:cubicBezTo>
                    <a:pt x="10" y="50"/>
                    <a:pt x="20" y="48"/>
                    <a:pt x="29" y="46"/>
                  </a:cubicBezTo>
                  <a:close/>
                  <a:moveTo>
                    <a:pt x="461" y="1"/>
                  </a:moveTo>
                  <a:cubicBezTo>
                    <a:pt x="319" y="1"/>
                    <a:pt x="174" y="15"/>
                    <a:pt x="29" y="46"/>
                  </a:cubicBezTo>
                  <a:lnTo>
                    <a:pt x="29" y="46"/>
                  </a:lnTo>
                  <a:cubicBezTo>
                    <a:pt x="57" y="41"/>
                    <a:pt x="87" y="39"/>
                    <a:pt x="118" y="39"/>
                  </a:cubicBezTo>
                  <a:cubicBezTo>
                    <a:pt x="512" y="39"/>
                    <a:pt x="1123" y="430"/>
                    <a:pt x="1393" y="610"/>
                  </a:cubicBezTo>
                  <a:cubicBezTo>
                    <a:pt x="1830" y="908"/>
                    <a:pt x="2228" y="1246"/>
                    <a:pt x="2487" y="1704"/>
                  </a:cubicBezTo>
                  <a:cubicBezTo>
                    <a:pt x="2745" y="2122"/>
                    <a:pt x="2924" y="2599"/>
                    <a:pt x="3064" y="3056"/>
                  </a:cubicBezTo>
                  <a:cubicBezTo>
                    <a:pt x="3362" y="4051"/>
                    <a:pt x="3581" y="5105"/>
                    <a:pt x="3521" y="6140"/>
                  </a:cubicBezTo>
                  <a:cubicBezTo>
                    <a:pt x="3480" y="6860"/>
                    <a:pt x="3291" y="7570"/>
                    <a:pt x="2954" y="8196"/>
                  </a:cubicBezTo>
                  <a:lnTo>
                    <a:pt x="2954" y="8196"/>
                  </a:lnTo>
                  <a:cubicBezTo>
                    <a:pt x="3584" y="7132"/>
                    <a:pt x="3905" y="5897"/>
                    <a:pt x="3780" y="4688"/>
                  </a:cubicBezTo>
                  <a:cubicBezTo>
                    <a:pt x="3680" y="3693"/>
                    <a:pt x="3322" y="2758"/>
                    <a:pt x="2924" y="1843"/>
                  </a:cubicBezTo>
                  <a:cubicBezTo>
                    <a:pt x="2785" y="1565"/>
                    <a:pt x="2666" y="1266"/>
                    <a:pt x="2467" y="1027"/>
                  </a:cubicBezTo>
                  <a:cubicBezTo>
                    <a:pt x="1967" y="444"/>
                    <a:pt x="1244" y="1"/>
                    <a:pt x="461" y="1"/>
                  </a:cubicBezTo>
                  <a:close/>
                  <a:moveTo>
                    <a:pt x="2954" y="8196"/>
                  </a:moveTo>
                  <a:lnTo>
                    <a:pt x="2954" y="8196"/>
                  </a:lnTo>
                  <a:cubicBezTo>
                    <a:pt x="2786" y="8479"/>
                    <a:pt x="2596" y="8749"/>
                    <a:pt x="2387" y="9004"/>
                  </a:cubicBezTo>
                  <a:cubicBezTo>
                    <a:pt x="2608" y="8758"/>
                    <a:pt x="2797" y="8486"/>
                    <a:pt x="2954" y="8196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3027700" y="3480150"/>
              <a:ext cx="101975" cy="224300"/>
            </a:xfrm>
            <a:custGeom>
              <a:avLst/>
              <a:gdLst/>
              <a:ahLst/>
              <a:cxnLst/>
              <a:rect l="l" t="t" r="r" b="b"/>
              <a:pathLst>
                <a:path w="4079" h="8972" extrusionOk="0">
                  <a:moveTo>
                    <a:pt x="159" y="0"/>
                  </a:moveTo>
                  <a:cubicBezTo>
                    <a:pt x="106" y="0"/>
                    <a:pt x="53" y="6"/>
                    <a:pt x="0" y="20"/>
                  </a:cubicBezTo>
                  <a:cubicBezTo>
                    <a:pt x="339" y="278"/>
                    <a:pt x="756" y="417"/>
                    <a:pt x="1114" y="776"/>
                  </a:cubicBezTo>
                  <a:cubicBezTo>
                    <a:pt x="1651" y="1333"/>
                    <a:pt x="1990" y="2088"/>
                    <a:pt x="2248" y="2824"/>
                  </a:cubicBezTo>
                  <a:cubicBezTo>
                    <a:pt x="2447" y="3381"/>
                    <a:pt x="2646" y="3958"/>
                    <a:pt x="2726" y="4515"/>
                  </a:cubicBezTo>
                  <a:cubicBezTo>
                    <a:pt x="2805" y="5231"/>
                    <a:pt x="2686" y="5968"/>
                    <a:pt x="2447" y="6624"/>
                  </a:cubicBezTo>
                  <a:cubicBezTo>
                    <a:pt x="2169" y="7499"/>
                    <a:pt x="1791" y="8355"/>
                    <a:pt x="1094" y="8971"/>
                  </a:cubicBezTo>
                  <a:cubicBezTo>
                    <a:pt x="2089" y="8176"/>
                    <a:pt x="2746" y="7002"/>
                    <a:pt x="2984" y="5729"/>
                  </a:cubicBezTo>
                  <a:cubicBezTo>
                    <a:pt x="3203" y="4476"/>
                    <a:pt x="2925" y="3143"/>
                    <a:pt x="2288" y="2049"/>
                  </a:cubicBezTo>
                  <a:lnTo>
                    <a:pt x="2288" y="2049"/>
                  </a:lnTo>
                  <a:cubicBezTo>
                    <a:pt x="2726" y="2208"/>
                    <a:pt x="2944" y="2705"/>
                    <a:pt x="3104" y="3143"/>
                  </a:cubicBezTo>
                  <a:cubicBezTo>
                    <a:pt x="3700" y="5013"/>
                    <a:pt x="3482" y="7181"/>
                    <a:pt x="2248" y="8693"/>
                  </a:cubicBezTo>
                  <a:cubicBezTo>
                    <a:pt x="3780" y="7002"/>
                    <a:pt x="4078" y="4316"/>
                    <a:pt x="2984" y="2327"/>
                  </a:cubicBezTo>
                  <a:cubicBezTo>
                    <a:pt x="2845" y="2108"/>
                    <a:pt x="2706" y="1890"/>
                    <a:pt x="2507" y="1730"/>
                  </a:cubicBezTo>
                  <a:cubicBezTo>
                    <a:pt x="2348" y="1611"/>
                    <a:pt x="2189" y="1531"/>
                    <a:pt x="2049" y="1412"/>
                  </a:cubicBezTo>
                  <a:cubicBezTo>
                    <a:pt x="1850" y="1253"/>
                    <a:pt x="1751" y="1014"/>
                    <a:pt x="1592" y="855"/>
                  </a:cubicBezTo>
                  <a:cubicBezTo>
                    <a:pt x="1393" y="656"/>
                    <a:pt x="1114" y="497"/>
                    <a:pt x="896" y="318"/>
                  </a:cubicBezTo>
                  <a:cubicBezTo>
                    <a:pt x="680" y="152"/>
                    <a:pt x="423" y="0"/>
                    <a:pt x="159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20200" y="3495750"/>
              <a:ext cx="62675" cy="191300"/>
            </a:xfrm>
            <a:custGeom>
              <a:avLst/>
              <a:gdLst/>
              <a:ahLst/>
              <a:cxnLst/>
              <a:rect l="l" t="t" r="r" b="b"/>
              <a:pathLst>
                <a:path w="2507" h="7652" extrusionOk="0">
                  <a:moveTo>
                    <a:pt x="134" y="0"/>
                  </a:moveTo>
                  <a:cubicBezTo>
                    <a:pt x="89" y="0"/>
                    <a:pt x="44" y="4"/>
                    <a:pt x="0" y="12"/>
                  </a:cubicBezTo>
                  <a:cubicBezTo>
                    <a:pt x="896" y="808"/>
                    <a:pt x="1433" y="1643"/>
                    <a:pt x="1632" y="2857"/>
                  </a:cubicBezTo>
                  <a:cubicBezTo>
                    <a:pt x="1910" y="4528"/>
                    <a:pt x="1492" y="6278"/>
                    <a:pt x="537" y="7651"/>
                  </a:cubicBezTo>
                  <a:cubicBezTo>
                    <a:pt x="1274" y="6776"/>
                    <a:pt x="1811" y="5741"/>
                    <a:pt x="2129" y="4667"/>
                  </a:cubicBezTo>
                  <a:cubicBezTo>
                    <a:pt x="2169" y="4946"/>
                    <a:pt x="2189" y="5224"/>
                    <a:pt x="2189" y="5483"/>
                  </a:cubicBezTo>
                  <a:cubicBezTo>
                    <a:pt x="2427" y="4966"/>
                    <a:pt x="2507" y="4369"/>
                    <a:pt x="2427" y="3812"/>
                  </a:cubicBezTo>
                  <a:lnTo>
                    <a:pt x="2427" y="3812"/>
                  </a:lnTo>
                  <a:cubicBezTo>
                    <a:pt x="2189" y="4050"/>
                    <a:pt x="1990" y="4309"/>
                    <a:pt x="1890" y="4647"/>
                  </a:cubicBezTo>
                  <a:cubicBezTo>
                    <a:pt x="2069" y="3752"/>
                    <a:pt x="2029" y="2857"/>
                    <a:pt x="1831" y="1962"/>
                  </a:cubicBezTo>
                  <a:cubicBezTo>
                    <a:pt x="1731" y="1464"/>
                    <a:pt x="1532" y="967"/>
                    <a:pt x="1214" y="589"/>
                  </a:cubicBezTo>
                  <a:cubicBezTo>
                    <a:pt x="963" y="303"/>
                    <a:pt x="536" y="0"/>
                    <a:pt x="134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3193300" y="3511950"/>
              <a:ext cx="26875" cy="127850"/>
            </a:xfrm>
            <a:custGeom>
              <a:avLst/>
              <a:gdLst/>
              <a:ahLst/>
              <a:cxnLst/>
              <a:rect l="l" t="t" r="r" b="b"/>
              <a:pathLst>
                <a:path w="1075" h="5114" extrusionOk="0">
                  <a:moveTo>
                    <a:pt x="100" y="1"/>
                  </a:moveTo>
                  <a:lnTo>
                    <a:pt x="100" y="1"/>
                  </a:lnTo>
                  <a:cubicBezTo>
                    <a:pt x="438" y="737"/>
                    <a:pt x="577" y="1413"/>
                    <a:pt x="498" y="2189"/>
                  </a:cubicBezTo>
                  <a:cubicBezTo>
                    <a:pt x="398" y="3184"/>
                    <a:pt x="80" y="4119"/>
                    <a:pt x="1" y="5113"/>
                  </a:cubicBezTo>
                  <a:cubicBezTo>
                    <a:pt x="219" y="4218"/>
                    <a:pt x="538" y="3343"/>
                    <a:pt x="896" y="2507"/>
                  </a:cubicBezTo>
                  <a:lnTo>
                    <a:pt x="896" y="2507"/>
                  </a:lnTo>
                  <a:cubicBezTo>
                    <a:pt x="776" y="2965"/>
                    <a:pt x="677" y="3422"/>
                    <a:pt x="558" y="3900"/>
                  </a:cubicBezTo>
                  <a:cubicBezTo>
                    <a:pt x="836" y="3184"/>
                    <a:pt x="995" y="2428"/>
                    <a:pt x="1075" y="1652"/>
                  </a:cubicBezTo>
                  <a:lnTo>
                    <a:pt x="1075" y="1652"/>
                  </a:lnTo>
                  <a:cubicBezTo>
                    <a:pt x="898" y="2046"/>
                    <a:pt x="701" y="2420"/>
                    <a:pt x="485" y="2794"/>
                  </a:cubicBezTo>
                  <a:lnTo>
                    <a:pt x="485" y="2794"/>
                  </a:lnTo>
                  <a:cubicBezTo>
                    <a:pt x="757" y="2319"/>
                    <a:pt x="796" y="1747"/>
                    <a:pt x="737" y="1234"/>
                  </a:cubicBezTo>
                  <a:cubicBezTo>
                    <a:pt x="677" y="856"/>
                    <a:pt x="538" y="120"/>
                    <a:pt x="100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2567675" y="4240650"/>
              <a:ext cx="65175" cy="36700"/>
            </a:xfrm>
            <a:custGeom>
              <a:avLst/>
              <a:gdLst/>
              <a:ahLst/>
              <a:cxnLst/>
              <a:rect l="l" t="t" r="r" b="b"/>
              <a:pathLst>
                <a:path w="2607" h="1468" extrusionOk="0">
                  <a:moveTo>
                    <a:pt x="1329" y="1"/>
                  </a:moveTo>
                  <a:cubicBezTo>
                    <a:pt x="1250" y="1"/>
                    <a:pt x="1172" y="6"/>
                    <a:pt x="1095" y="16"/>
                  </a:cubicBezTo>
                  <a:cubicBezTo>
                    <a:pt x="816" y="16"/>
                    <a:pt x="538" y="35"/>
                    <a:pt x="319" y="155"/>
                  </a:cubicBezTo>
                  <a:cubicBezTo>
                    <a:pt x="120" y="254"/>
                    <a:pt x="1" y="413"/>
                    <a:pt x="1" y="612"/>
                  </a:cubicBezTo>
                  <a:cubicBezTo>
                    <a:pt x="65" y="602"/>
                    <a:pt x="184" y="594"/>
                    <a:pt x="334" y="594"/>
                  </a:cubicBezTo>
                  <a:cubicBezTo>
                    <a:pt x="1018" y="594"/>
                    <a:pt x="2356" y="750"/>
                    <a:pt x="2209" y="1468"/>
                  </a:cubicBezTo>
                  <a:cubicBezTo>
                    <a:pt x="2288" y="1149"/>
                    <a:pt x="2189" y="791"/>
                    <a:pt x="1990" y="513"/>
                  </a:cubicBezTo>
                  <a:lnTo>
                    <a:pt x="1990" y="513"/>
                  </a:lnTo>
                  <a:cubicBezTo>
                    <a:pt x="2249" y="533"/>
                    <a:pt x="2487" y="692"/>
                    <a:pt x="2607" y="931"/>
                  </a:cubicBezTo>
                  <a:cubicBezTo>
                    <a:pt x="2607" y="612"/>
                    <a:pt x="2348" y="314"/>
                    <a:pt x="2050" y="155"/>
                  </a:cubicBezTo>
                  <a:cubicBezTo>
                    <a:pt x="1824" y="49"/>
                    <a:pt x="1575" y="1"/>
                    <a:pt x="1329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2573650" y="4201950"/>
              <a:ext cx="104950" cy="67450"/>
            </a:xfrm>
            <a:custGeom>
              <a:avLst/>
              <a:gdLst/>
              <a:ahLst/>
              <a:cxnLst/>
              <a:rect l="l" t="t" r="r" b="b"/>
              <a:pathLst>
                <a:path w="4198" h="2698" extrusionOk="0">
                  <a:moveTo>
                    <a:pt x="1091" y="0"/>
                  </a:moveTo>
                  <a:cubicBezTo>
                    <a:pt x="929" y="0"/>
                    <a:pt x="766" y="37"/>
                    <a:pt x="617" y="111"/>
                  </a:cubicBezTo>
                  <a:cubicBezTo>
                    <a:pt x="398" y="211"/>
                    <a:pt x="100" y="410"/>
                    <a:pt x="0" y="629"/>
                  </a:cubicBezTo>
                  <a:cubicBezTo>
                    <a:pt x="33" y="635"/>
                    <a:pt x="65" y="638"/>
                    <a:pt x="98" y="638"/>
                  </a:cubicBezTo>
                  <a:cubicBezTo>
                    <a:pt x="363" y="638"/>
                    <a:pt x="625" y="441"/>
                    <a:pt x="856" y="370"/>
                  </a:cubicBezTo>
                  <a:cubicBezTo>
                    <a:pt x="967" y="342"/>
                    <a:pt x="1089" y="326"/>
                    <a:pt x="1211" y="326"/>
                  </a:cubicBezTo>
                  <a:cubicBezTo>
                    <a:pt x="1438" y="326"/>
                    <a:pt x="1670" y="380"/>
                    <a:pt x="1850" y="509"/>
                  </a:cubicBezTo>
                  <a:cubicBezTo>
                    <a:pt x="1910" y="569"/>
                    <a:pt x="1970" y="649"/>
                    <a:pt x="2049" y="668"/>
                  </a:cubicBezTo>
                  <a:cubicBezTo>
                    <a:pt x="2109" y="708"/>
                    <a:pt x="2189" y="708"/>
                    <a:pt x="2268" y="748"/>
                  </a:cubicBezTo>
                  <a:cubicBezTo>
                    <a:pt x="2746" y="907"/>
                    <a:pt x="3104" y="1305"/>
                    <a:pt x="3263" y="1782"/>
                  </a:cubicBezTo>
                  <a:cubicBezTo>
                    <a:pt x="3283" y="1842"/>
                    <a:pt x="3303" y="1902"/>
                    <a:pt x="3362" y="1902"/>
                  </a:cubicBezTo>
                  <a:cubicBezTo>
                    <a:pt x="3442" y="1902"/>
                    <a:pt x="3462" y="1802"/>
                    <a:pt x="3442" y="1763"/>
                  </a:cubicBezTo>
                  <a:cubicBezTo>
                    <a:pt x="3442" y="1484"/>
                    <a:pt x="3342" y="1245"/>
                    <a:pt x="3163" y="1046"/>
                  </a:cubicBezTo>
                  <a:lnTo>
                    <a:pt x="3163" y="1046"/>
                  </a:lnTo>
                  <a:cubicBezTo>
                    <a:pt x="3462" y="1146"/>
                    <a:pt x="3681" y="1444"/>
                    <a:pt x="3780" y="1743"/>
                  </a:cubicBezTo>
                  <a:cubicBezTo>
                    <a:pt x="3879" y="2041"/>
                    <a:pt x="3879" y="2379"/>
                    <a:pt x="3879" y="2697"/>
                  </a:cubicBezTo>
                  <a:cubicBezTo>
                    <a:pt x="4198" y="2001"/>
                    <a:pt x="3899" y="1066"/>
                    <a:pt x="3203" y="688"/>
                  </a:cubicBezTo>
                  <a:cubicBezTo>
                    <a:pt x="3124" y="635"/>
                    <a:pt x="3044" y="609"/>
                    <a:pt x="2958" y="609"/>
                  </a:cubicBezTo>
                  <a:cubicBezTo>
                    <a:pt x="2916" y="609"/>
                    <a:pt x="2872" y="615"/>
                    <a:pt x="2825" y="629"/>
                  </a:cubicBezTo>
                  <a:cubicBezTo>
                    <a:pt x="2805" y="668"/>
                    <a:pt x="2765" y="688"/>
                    <a:pt x="2746" y="708"/>
                  </a:cubicBezTo>
                  <a:cubicBezTo>
                    <a:pt x="2728" y="714"/>
                    <a:pt x="2712" y="716"/>
                    <a:pt x="2697" y="716"/>
                  </a:cubicBezTo>
                  <a:cubicBezTo>
                    <a:pt x="2661" y="716"/>
                    <a:pt x="2629" y="702"/>
                    <a:pt x="2586" y="688"/>
                  </a:cubicBezTo>
                  <a:cubicBezTo>
                    <a:pt x="2407" y="609"/>
                    <a:pt x="2268" y="529"/>
                    <a:pt x="2089" y="469"/>
                  </a:cubicBezTo>
                  <a:cubicBezTo>
                    <a:pt x="2010" y="430"/>
                    <a:pt x="1930" y="390"/>
                    <a:pt x="1870" y="330"/>
                  </a:cubicBezTo>
                  <a:cubicBezTo>
                    <a:pt x="1811" y="290"/>
                    <a:pt x="1771" y="271"/>
                    <a:pt x="1711" y="211"/>
                  </a:cubicBezTo>
                  <a:cubicBezTo>
                    <a:pt x="1537" y="72"/>
                    <a:pt x="1316" y="0"/>
                    <a:pt x="1091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588075" y="4166250"/>
              <a:ext cx="157175" cy="94700"/>
            </a:xfrm>
            <a:custGeom>
              <a:avLst/>
              <a:gdLst/>
              <a:ahLst/>
              <a:cxnLst/>
              <a:rect l="l" t="t" r="r" b="b"/>
              <a:pathLst>
                <a:path w="6287" h="3788" extrusionOk="0">
                  <a:moveTo>
                    <a:pt x="1178" y="1"/>
                  </a:moveTo>
                  <a:cubicBezTo>
                    <a:pt x="708" y="1"/>
                    <a:pt x="180" y="206"/>
                    <a:pt x="0" y="624"/>
                  </a:cubicBezTo>
                  <a:cubicBezTo>
                    <a:pt x="285" y="408"/>
                    <a:pt x="636" y="283"/>
                    <a:pt x="991" y="283"/>
                  </a:cubicBezTo>
                  <a:cubicBezTo>
                    <a:pt x="1256" y="283"/>
                    <a:pt x="1524" y="352"/>
                    <a:pt x="1771" y="505"/>
                  </a:cubicBezTo>
                  <a:cubicBezTo>
                    <a:pt x="1824" y="540"/>
                    <a:pt x="1909" y="608"/>
                    <a:pt x="1983" y="608"/>
                  </a:cubicBezTo>
                  <a:cubicBezTo>
                    <a:pt x="1992" y="608"/>
                    <a:pt x="2001" y="607"/>
                    <a:pt x="2009" y="604"/>
                  </a:cubicBezTo>
                  <a:cubicBezTo>
                    <a:pt x="2069" y="604"/>
                    <a:pt x="2109" y="545"/>
                    <a:pt x="2169" y="525"/>
                  </a:cubicBezTo>
                  <a:cubicBezTo>
                    <a:pt x="2386" y="383"/>
                    <a:pt x="2632" y="325"/>
                    <a:pt x="2885" y="325"/>
                  </a:cubicBezTo>
                  <a:cubicBezTo>
                    <a:pt x="3233" y="325"/>
                    <a:pt x="3596" y="435"/>
                    <a:pt x="3919" y="585"/>
                  </a:cubicBezTo>
                  <a:cubicBezTo>
                    <a:pt x="4576" y="843"/>
                    <a:pt x="5172" y="1241"/>
                    <a:pt x="5570" y="1818"/>
                  </a:cubicBezTo>
                  <a:cubicBezTo>
                    <a:pt x="5968" y="2395"/>
                    <a:pt x="6107" y="3171"/>
                    <a:pt x="5849" y="3787"/>
                  </a:cubicBezTo>
                  <a:cubicBezTo>
                    <a:pt x="6286" y="3071"/>
                    <a:pt x="6167" y="2077"/>
                    <a:pt x="5650" y="1380"/>
                  </a:cubicBezTo>
                  <a:cubicBezTo>
                    <a:pt x="5113" y="684"/>
                    <a:pt x="4297" y="306"/>
                    <a:pt x="3462" y="127"/>
                  </a:cubicBezTo>
                  <a:cubicBezTo>
                    <a:pt x="3283" y="85"/>
                    <a:pt x="3105" y="60"/>
                    <a:pt x="2929" y="60"/>
                  </a:cubicBezTo>
                  <a:cubicBezTo>
                    <a:pt x="2772" y="60"/>
                    <a:pt x="2617" y="80"/>
                    <a:pt x="2467" y="127"/>
                  </a:cubicBezTo>
                  <a:cubicBezTo>
                    <a:pt x="2328" y="147"/>
                    <a:pt x="2208" y="226"/>
                    <a:pt x="2069" y="226"/>
                  </a:cubicBezTo>
                  <a:cubicBezTo>
                    <a:pt x="1910" y="226"/>
                    <a:pt x="1771" y="147"/>
                    <a:pt x="1612" y="67"/>
                  </a:cubicBezTo>
                  <a:cubicBezTo>
                    <a:pt x="1483" y="23"/>
                    <a:pt x="1334" y="1"/>
                    <a:pt x="1178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646250" y="4064175"/>
              <a:ext cx="178575" cy="170400"/>
            </a:xfrm>
            <a:custGeom>
              <a:avLst/>
              <a:gdLst/>
              <a:ahLst/>
              <a:cxnLst/>
              <a:rect l="l" t="t" r="r" b="b"/>
              <a:pathLst>
                <a:path w="7143" h="6816" extrusionOk="0">
                  <a:moveTo>
                    <a:pt x="4284" y="1"/>
                  </a:moveTo>
                  <a:cubicBezTo>
                    <a:pt x="4235" y="1"/>
                    <a:pt x="4186" y="11"/>
                    <a:pt x="4138" y="33"/>
                  </a:cubicBezTo>
                  <a:cubicBezTo>
                    <a:pt x="4855" y="709"/>
                    <a:pt x="5471" y="1485"/>
                    <a:pt x="5949" y="2320"/>
                  </a:cubicBezTo>
                  <a:cubicBezTo>
                    <a:pt x="6187" y="2798"/>
                    <a:pt x="6426" y="3295"/>
                    <a:pt x="6366" y="3832"/>
                  </a:cubicBezTo>
                  <a:cubicBezTo>
                    <a:pt x="6314" y="3772"/>
                    <a:pt x="6230" y="3743"/>
                    <a:pt x="6143" y="3743"/>
                  </a:cubicBezTo>
                  <a:cubicBezTo>
                    <a:pt x="5997" y="3743"/>
                    <a:pt x="5839" y="3822"/>
                    <a:pt x="5789" y="3971"/>
                  </a:cubicBezTo>
                  <a:cubicBezTo>
                    <a:pt x="5133" y="3016"/>
                    <a:pt x="4357" y="2022"/>
                    <a:pt x="3243" y="1723"/>
                  </a:cubicBezTo>
                  <a:lnTo>
                    <a:pt x="3243" y="1723"/>
                  </a:lnTo>
                  <a:cubicBezTo>
                    <a:pt x="3210" y="1790"/>
                    <a:pt x="3204" y="1871"/>
                    <a:pt x="3250" y="1942"/>
                  </a:cubicBezTo>
                  <a:lnTo>
                    <a:pt x="3250" y="1942"/>
                  </a:lnTo>
                  <a:cubicBezTo>
                    <a:pt x="2906" y="1541"/>
                    <a:pt x="2173" y="1332"/>
                    <a:pt x="1469" y="1332"/>
                  </a:cubicBezTo>
                  <a:cubicBezTo>
                    <a:pt x="876" y="1332"/>
                    <a:pt x="304" y="1480"/>
                    <a:pt x="1" y="1783"/>
                  </a:cubicBezTo>
                  <a:cubicBezTo>
                    <a:pt x="188" y="1766"/>
                    <a:pt x="376" y="1757"/>
                    <a:pt x="562" y="1757"/>
                  </a:cubicBezTo>
                  <a:cubicBezTo>
                    <a:pt x="2093" y="1757"/>
                    <a:pt x="3544" y="2354"/>
                    <a:pt x="4377" y="3772"/>
                  </a:cubicBezTo>
                  <a:cubicBezTo>
                    <a:pt x="4516" y="3375"/>
                    <a:pt x="4258" y="2997"/>
                    <a:pt x="4039" y="2638"/>
                  </a:cubicBezTo>
                  <a:lnTo>
                    <a:pt x="4039" y="2638"/>
                  </a:lnTo>
                  <a:cubicBezTo>
                    <a:pt x="5431" y="3573"/>
                    <a:pt x="6327" y="5185"/>
                    <a:pt x="6366" y="6816"/>
                  </a:cubicBezTo>
                  <a:cubicBezTo>
                    <a:pt x="6525" y="6597"/>
                    <a:pt x="6506" y="6299"/>
                    <a:pt x="6466" y="6040"/>
                  </a:cubicBezTo>
                  <a:cubicBezTo>
                    <a:pt x="6366" y="5483"/>
                    <a:pt x="6247" y="4926"/>
                    <a:pt x="6048" y="4409"/>
                  </a:cubicBezTo>
                  <a:lnTo>
                    <a:pt x="6048" y="4409"/>
                  </a:lnTo>
                  <a:cubicBezTo>
                    <a:pt x="6565" y="4727"/>
                    <a:pt x="6943" y="5304"/>
                    <a:pt x="7023" y="5921"/>
                  </a:cubicBezTo>
                  <a:cubicBezTo>
                    <a:pt x="7142" y="5384"/>
                    <a:pt x="7063" y="4787"/>
                    <a:pt x="6923" y="4230"/>
                  </a:cubicBezTo>
                  <a:cubicBezTo>
                    <a:pt x="6545" y="2818"/>
                    <a:pt x="5849" y="1505"/>
                    <a:pt x="4894" y="391"/>
                  </a:cubicBezTo>
                  <a:cubicBezTo>
                    <a:pt x="4732" y="196"/>
                    <a:pt x="4503" y="1"/>
                    <a:pt x="4284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672625" y="4064375"/>
              <a:ext cx="79575" cy="28475"/>
            </a:xfrm>
            <a:custGeom>
              <a:avLst/>
              <a:gdLst/>
              <a:ahLst/>
              <a:cxnLst/>
              <a:rect l="l" t="t" r="r" b="b"/>
              <a:pathLst>
                <a:path w="3183" h="1139" extrusionOk="0">
                  <a:moveTo>
                    <a:pt x="1234" y="0"/>
                  </a:moveTo>
                  <a:cubicBezTo>
                    <a:pt x="1167" y="0"/>
                    <a:pt x="1101" y="2"/>
                    <a:pt x="1034" y="5"/>
                  </a:cubicBezTo>
                  <a:cubicBezTo>
                    <a:pt x="776" y="5"/>
                    <a:pt x="179" y="5"/>
                    <a:pt x="0" y="283"/>
                  </a:cubicBezTo>
                  <a:cubicBezTo>
                    <a:pt x="139" y="223"/>
                    <a:pt x="318" y="204"/>
                    <a:pt x="517" y="204"/>
                  </a:cubicBezTo>
                  <a:cubicBezTo>
                    <a:pt x="1492" y="204"/>
                    <a:pt x="2427" y="542"/>
                    <a:pt x="3183" y="1139"/>
                  </a:cubicBezTo>
                  <a:cubicBezTo>
                    <a:pt x="3083" y="721"/>
                    <a:pt x="2725" y="363"/>
                    <a:pt x="2327" y="204"/>
                  </a:cubicBezTo>
                  <a:cubicBezTo>
                    <a:pt x="1990" y="52"/>
                    <a:pt x="1609" y="0"/>
                    <a:pt x="1234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2685550" y="4004800"/>
              <a:ext cx="204425" cy="175075"/>
            </a:xfrm>
            <a:custGeom>
              <a:avLst/>
              <a:gdLst/>
              <a:ahLst/>
              <a:cxnLst/>
              <a:rect l="l" t="t" r="r" b="b"/>
              <a:pathLst>
                <a:path w="8177" h="7003" extrusionOk="0">
                  <a:moveTo>
                    <a:pt x="3183" y="1"/>
                  </a:moveTo>
                  <a:lnTo>
                    <a:pt x="3183" y="1"/>
                  </a:lnTo>
                  <a:cubicBezTo>
                    <a:pt x="3382" y="120"/>
                    <a:pt x="3561" y="319"/>
                    <a:pt x="3660" y="538"/>
                  </a:cubicBezTo>
                  <a:cubicBezTo>
                    <a:pt x="3156" y="463"/>
                    <a:pt x="2663" y="389"/>
                    <a:pt x="2173" y="389"/>
                  </a:cubicBezTo>
                  <a:cubicBezTo>
                    <a:pt x="2006" y="389"/>
                    <a:pt x="1838" y="398"/>
                    <a:pt x="1671" y="418"/>
                  </a:cubicBezTo>
                  <a:cubicBezTo>
                    <a:pt x="1293" y="438"/>
                    <a:pt x="0" y="697"/>
                    <a:pt x="0" y="1174"/>
                  </a:cubicBezTo>
                  <a:cubicBezTo>
                    <a:pt x="593" y="1031"/>
                    <a:pt x="1175" y="952"/>
                    <a:pt x="1743" y="952"/>
                  </a:cubicBezTo>
                  <a:cubicBezTo>
                    <a:pt x="2911" y="952"/>
                    <a:pt x="4023" y="1286"/>
                    <a:pt x="5053" y="2089"/>
                  </a:cubicBezTo>
                  <a:cubicBezTo>
                    <a:pt x="6485" y="3223"/>
                    <a:pt x="7341" y="5013"/>
                    <a:pt x="7500" y="6844"/>
                  </a:cubicBezTo>
                  <a:cubicBezTo>
                    <a:pt x="7579" y="6565"/>
                    <a:pt x="7639" y="6267"/>
                    <a:pt x="7719" y="5988"/>
                  </a:cubicBezTo>
                  <a:cubicBezTo>
                    <a:pt x="7778" y="6346"/>
                    <a:pt x="7858" y="6684"/>
                    <a:pt x="7937" y="7003"/>
                  </a:cubicBezTo>
                  <a:cubicBezTo>
                    <a:pt x="8176" y="5212"/>
                    <a:pt x="7639" y="3362"/>
                    <a:pt x="6505" y="1930"/>
                  </a:cubicBezTo>
                  <a:lnTo>
                    <a:pt x="6505" y="1930"/>
                  </a:lnTo>
                  <a:cubicBezTo>
                    <a:pt x="7062" y="2965"/>
                    <a:pt x="7659" y="4079"/>
                    <a:pt x="7500" y="5252"/>
                  </a:cubicBezTo>
                  <a:cubicBezTo>
                    <a:pt x="7042" y="4178"/>
                    <a:pt x="6565" y="3104"/>
                    <a:pt x="5869" y="2169"/>
                  </a:cubicBezTo>
                  <a:cubicBezTo>
                    <a:pt x="5192" y="1214"/>
                    <a:pt x="4277" y="398"/>
                    <a:pt x="3183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2708925" y="3929325"/>
              <a:ext cx="255150" cy="185400"/>
            </a:xfrm>
            <a:custGeom>
              <a:avLst/>
              <a:gdLst/>
              <a:ahLst/>
              <a:cxnLst/>
              <a:rect l="l" t="t" r="r" b="b"/>
              <a:pathLst>
                <a:path w="10206" h="7416" extrusionOk="0">
                  <a:moveTo>
                    <a:pt x="3882" y="1"/>
                  </a:moveTo>
                  <a:cubicBezTo>
                    <a:pt x="3089" y="1"/>
                    <a:pt x="2294" y="161"/>
                    <a:pt x="1552" y="473"/>
                  </a:cubicBezTo>
                  <a:cubicBezTo>
                    <a:pt x="1373" y="553"/>
                    <a:pt x="1194" y="632"/>
                    <a:pt x="1134" y="772"/>
                  </a:cubicBezTo>
                  <a:cubicBezTo>
                    <a:pt x="1054" y="891"/>
                    <a:pt x="1054" y="1050"/>
                    <a:pt x="995" y="1170"/>
                  </a:cubicBezTo>
                  <a:cubicBezTo>
                    <a:pt x="836" y="1647"/>
                    <a:pt x="199" y="1687"/>
                    <a:pt x="0" y="2124"/>
                  </a:cubicBezTo>
                  <a:cubicBezTo>
                    <a:pt x="597" y="1647"/>
                    <a:pt x="1353" y="1428"/>
                    <a:pt x="2089" y="1329"/>
                  </a:cubicBezTo>
                  <a:cubicBezTo>
                    <a:pt x="2462" y="1273"/>
                    <a:pt x="2842" y="1245"/>
                    <a:pt x="3222" y="1245"/>
                  </a:cubicBezTo>
                  <a:cubicBezTo>
                    <a:pt x="3936" y="1245"/>
                    <a:pt x="4649" y="1347"/>
                    <a:pt x="5312" y="1567"/>
                  </a:cubicBezTo>
                  <a:cubicBezTo>
                    <a:pt x="6326" y="1925"/>
                    <a:pt x="7261" y="2562"/>
                    <a:pt x="7878" y="3457"/>
                  </a:cubicBezTo>
                  <a:cubicBezTo>
                    <a:pt x="7997" y="3159"/>
                    <a:pt x="7798" y="2840"/>
                    <a:pt x="7579" y="2602"/>
                  </a:cubicBezTo>
                  <a:cubicBezTo>
                    <a:pt x="6605" y="1468"/>
                    <a:pt x="5132" y="811"/>
                    <a:pt x="3641" y="811"/>
                  </a:cubicBezTo>
                  <a:cubicBezTo>
                    <a:pt x="2865" y="811"/>
                    <a:pt x="2129" y="971"/>
                    <a:pt x="1373" y="1130"/>
                  </a:cubicBezTo>
                  <a:cubicBezTo>
                    <a:pt x="1651" y="652"/>
                    <a:pt x="2248" y="493"/>
                    <a:pt x="2785" y="433"/>
                  </a:cubicBezTo>
                  <a:cubicBezTo>
                    <a:pt x="3064" y="399"/>
                    <a:pt x="3346" y="381"/>
                    <a:pt x="3628" y="381"/>
                  </a:cubicBezTo>
                  <a:cubicBezTo>
                    <a:pt x="4652" y="381"/>
                    <a:pt x="5676" y="615"/>
                    <a:pt x="6565" y="1130"/>
                  </a:cubicBezTo>
                  <a:cubicBezTo>
                    <a:pt x="7719" y="1766"/>
                    <a:pt x="8614" y="2860"/>
                    <a:pt x="8892" y="4134"/>
                  </a:cubicBezTo>
                  <a:cubicBezTo>
                    <a:pt x="8992" y="4631"/>
                    <a:pt x="9012" y="5128"/>
                    <a:pt x="9131" y="5606"/>
                  </a:cubicBezTo>
                  <a:cubicBezTo>
                    <a:pt x="9310" y="5068"/>
                    <a:pt x="9350" y="4472"/>
                    <a:pt x="9250" y="3935"/>
                  </a:cubicBezTo>
                  <a:lnTo>
                    <a:pt x="9250" y="3935"/>
                  </a:lnTo>
                  <a:cubicBezTo>
                    <a:pt x="9489" y="4034"/>
                    <a:pt x="9549" y="4313"/>
                    <a:pt x="9608" y="4531"/>
                  </a:cubicBezTo>
                  <a:cubicBezTo>
                    <a:pt x="9807" y="5466"/>
                    <a:pt x="9827" y="6461"/>
                    <a:pt x="9648" y="7416"/>
                  </a:cubicBezTo>
                  <a:cubicBezTo>
                    <a:pt x="10205" y="6003"/>
                    <a:pt x="9986" y="4273"/>
                    <a:pt x="9091" y="3039"/>
                  </a:cubicBezTo>
                  <a:cubicBezTo>
                    <a:pt x="9031" y="3139"/>
                    <a:pt x="8992" y="3258"/>
                    <a:pt x="8932" y="3358"/>
                  </a:cubicBezTo>
                  <a:cubicBezTo>
                    <a:pt x="8435" y="1965"/>
                    <a:pt x="7261" y="871"/>
                    <a:pt x="5869" y="354"/>
                  </a:cubicBezTo>
                  <a:cubicBezTo>
                    <a:pt x="5229" y="116"/>
                    <a:pt x="4556" y="1"/>
                    <a:pt x="3882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741750" y="3836200"/>
              <a:ext cx="279000" cy="206925"/>
            </a:xfrm>
            <a:custGeom>
              <a:avLst/>
              <a:gdLst/>
              <a:ahLst/>
              <a:cxnLst/>
              <a:rect l="l" t="t" r="r" b="b"/>
              <a:pathLst>
                <a:path w="11160" h="8277" extrusionOk="0">
                  <a:moveTo>
                    <a:pt x="4794" y="1"/>
                  </a:moveTo>
                  <a:cubicBezTo>
                    <a:pt x="4337" y="1"/>
                    <a:pt x="3879" y="21"/>
                    <a:pt x="3481" y="220"/>
                  </a:cubicBezTo>
                  <a:cubicBezTo>
                    <a:pt x="3382" y="279"/>
                    <a:pt x="3302" y="339"/>
                    <a:pt x="3262" y="439"/>
                  </a:cubicBezTo>
                  <a:cubicBezTo>
                    <a:pt x="3243" y="538"/>
                    <a:pt x="3302" y="618"/>
                    <a:pt x="3322" y="717"/>
                  </a:cubicBezTo>
                  <a:cubicBezTo>
                    <a:pt x="3342" y="976"/>
                    <a:pt x="3103" y="1135"/>
                    <a:pt x="2904" y="1274"/>
                  </a:cubicBezTo>
                  <a:cubicBezTo>
                    <a:pt x="2347" y="1533"/>
                    <a:pt x="1751" y="1771"/>
                    <a:pt x="1233" y="2070"/>
                  </a:cubicBezTo>
                  <a:cubicBezTo>
                    <a:pt x="736" y="2328"/>
                    <a:pt x="239" y="2706"/>
                    <a:pt x="0" y="3224"/>
                  </a:cubicBezTo>
                  <a:cubicBezTo>
                    <a:pt x="1278" y="2204"/>
                    <a:pt x="2764" y="1536"/>
                    <a:pt x="4345" y="1536"/>
                  </a:cubicBezTo>
                  <a:cubicBezTo>
                    <a:pt x="4954" y="1536"/>
                    <a:pt x="5576" y="1635"/>
                    <a:pt x="6207" y="1851"/>
                  </a:cubicBezTo>
                  <a:cubicBezTo>
                    <a:pt x="6067" y="1513"/>
                    <a:pt x="5689" y="1373"/>
                    <a:pt x="5331" y="1314"/>
                  </a:cubicBezTo>
                  <a:cubicBezTo>
                    <a:pt x="4993" y="1274"/>
                    <a:pt x="4615" y="1274"/>
                    <a:pt x="4317" y="1075"/>
                  </a:cubicBezTo>
                  <a:cubicBezTo>
                    <a:pt x="4217" y="1015"/>
                    <a:pt x="4138" y="916"/>
                    <a:pt x="4158" y="816"/>
                  </a:cubicBezTo>
                  <a:cubicBezTo>
                    <a:pt x="4197" y="717"/>
                    <a:pt x="4317" y="677"/>
                    <a:pt x="4416" y="657"/>
                  </a:cubicBezTo>
                  <a:cubicBezTo>
                    <a:pt x="4642" y="599"/>
                    <a:pt x="4870" y="572"/>
                    <a:pt x="5097" y="572"/>
                  </a:cubicBezTo>
                  <a:cubicBezTo>
                    <a:pt x="6112" y="572"/>
                    <a:pt x="7117" y="1109"/>
                    <a:pt x="7897" y="1791"/>
                  </a:cubicBezTo>
                  <a:cubicBezTo>
                    <a:pt x="8633" y="2448"/>
                    <a:pt x="9290" y="3224"/>
                    <a:pt x="9708" y="4139"/>
                  </a:cubicBezTo>
                  <a:cubicBezTo>
                    <a:pt x="10066" y="4855"/>
                    <a:pt x="10285" y="5650"/>
                    <a:pt x="10503" y="6446"/>
                  </a:cubicBezTo>
                  <a:cubicBezTo>
                    <a:pt x="10682" y="7063"/>
                    <a:pt x="10861" y="7679"/>
                    <a:pt x="11001" y="8276"/>
                  </a:cubicBezTo>
                  <a:cubicBezTo>
                    <a:pt x="11160" y="7699"/>
                    <a:pt x="10921" y="7142"/>
                    <a:pt x="10762" y="6565"/>
                  </a:cubicBezTo>
                  <a:cubicBezTo>
                    <a:pt x="10503" y="5770"/>
                    <a:pt x="10384" y="4914"/>
                    <a:pt x="10125" y="4139"/>
                  </a:cubicBezTo>
                  <a:cubicBezTo>
                    <a:pt x="9887" y="3323"/>
                    <a:pt x="9549" y="2547"/>
                    <a:pt x="8912" y="1970"/>
                  </a:cubicBezTo>
                  <a:cubicBezTo>
                    <a:pt x="8951" y="1967"/>
                    <a:pt x="8989" y="1966"/>
                    <a:pt x="9027" y="1966"/>
                  </a:cubicBezTo>
                  <a:cubicBezTo>
                    <a:pt x="9755" y="1966"/>
                    <a:pt x="10394" y="2492"/>
                    <a:pt x="10961" y="2965"/>
                  </a:cubicBezTo>
                  <a:cubicBezTo>
                    <a:pt x="10861" y="2567"/>
                    <a:pt x="10503" y="2229"/>
                    <a:pt x="10106" y="2070"/>
                  </a:cubicBezTo>
                  <a:cubicBezTo>
                    <a:pt x="9747" y="1891"/>
                    <a:pt x="9310" y="1791"/>
                    <a:pt x="8912" y="1632"/>
                  </a:cubicBezTo>
                  <a:cubicBezTo>
                    <a:pt x="8077" y="1294"/>
                    <a:pt x="7420" y="578"/>
                    <a:pt x="6585" y="240"/>
                  </a:cubicBezTo>
                  <a:cubicBezTo>
                    <a:pt x="6008" y="21"/>
                    <a:pt x="5391" y="1"/>
                    <a:pt x="4794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2869550" y="3768575"/>
              <a:ext cx="226800" cy="185025"/>
            </a:xfrm>
            <a:custGeom>
              <a:avLst/>
              <a:gdLst/>
              <a:ahLst/>
              <a:cxnLst/>
              <a:rect l="l" t="t" r="r" b="b"/>
              <a:pathLst>
                <a:path w="9072" h="7401" extrusionOk="0">
                  <a:moveTo>
                    <a:pt x="2911" y="0"/>
                  </a:moveTo>
                  <a:cubicBezTo>
                    <a:pt x="2594" y="0"/>
                    <a:pt x="2278" y="10"/>
                    <a:pt x="1970" y="20"/>
                  </a:cubicBezTo>
                  <a:cubicBezTo>
                    <a:pt x="1333" y="40"/>
                    <a:pt x="538" y="40"/>
                    <a:pt x="0" y="398"/>
                  </a:cubicBezTo>
                  <a:cubicBezTo>
                    <a:pt x="681" y="289"/>
                    <a:pt x="1377" y="209"/>
                    <a:pt x="2074" y="209"/>
                  </a:cubicBezTo>
                  <a:cubicBezTo>
                    <a:pt x="2518" y="209"/>
                    <a:pt x="2961" y="241"/>
                    <a:pt x="3402" y="319"/>
                  </a:cubicBezTo>
                  <a:cubicBezTo>
                    <a:pt x="4576" y="518"/>
                    <a:pt x="5690" y="1015"/>
                    <a:pt x="6565" y="1791"/>
                  </a:cubicBezTo>
                  <a:cubicBezTo>
                    <a:pt x="8117" y="3183"/>
                    <a:pt x="8753" y="5352"/>
                    <a:pt x="8654" y="7401"/>
                  </a:cubicBezTo>
                  <a:cubicBezTo>
                    <a:pt x="9032" y="6764"/>
                    <a:pt x="8674" y="5909"/>
                    <a:pt x="8873" y="5192"/>
                  </a:cubicBezTo>
                  <a:lnTo>
                    <a:pt x="8873" y="5192"/>
                  </a:lnTo>
                  <a:cubicBezTo>
                    <a:pt x="8932" y="5312"/>
                    <a:pt x="8972" y="5451"/>
                    <a:pt x="9052" y="5551"/>
                  </a:cubicBezTo>
                  <a:cubicBezTo>
                    <a:pt x="9072" y="4795"/>
                    <a:pt x="8833" y="4059"/>
                    <a:pt x="8455" y="3402"/>
                  </a:cubicBezTo>
                  <a:cubicBezTo>
                    <a:pt x="8077" y="2766"/>
                    <a:pt x="7560" y="2189"/>
                    <a:pt x="7042" y="1671"/>
                  </a:cubicBezTo>
                  <a:cubicBezTo>
                    <a:pt x="6625" y="1234"/>
                    <a:pt x="6167" y="836"/>
                    <a:pt x="5650" y="538"/>
                  </a:cubicBezTo>
                  <a:cubicBezTo>
                    <a:pt x="4829" y="90"/>
                    <a:pt x="3863" y="0"/>
                    <a:pt x="2911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3002825" y="3728100"/>
              <a:ext cx="143250" cy="148425"/>
            </a:xfrm>
            <a:custGeom>
              <a:avLst/>
              <a:gdLst/>
              <a:ahLst/>
              <a:cxnLst/>
              <a:rect l="l" t="t" r="r" b="b"/>
              <a:pathLst>
                <a:path w="5730" h="5937" extrusionOk="0">
                  <a:moveTo>
                    <a:pt x="247" y="0"/>
                  </a:moveTo>
                  <a:cubicBezTo>
                    <a:pt x="153" y="0"/>
                    <a:pt x="68" y="19"/>
                    <a:pt x="1" y="68"/>
                  </a:cubicBezTo>
                  <a:cubicBezTo>
                    <a:pt x="319" y="88"/>
                    <a:pt x="637" y="227"/>
                    <a:pt x="956" y="406"/>
                  </a:cubicBezTo>
                  <a:cubicBezTo>
                    <a:pt x="2348" y="1062"/>
                    <a:pt x="3780" y="1997"/>
                    <a:pt x="4278" y="3450"/>
                  </a:cubicBezTo>
                  <a:cubicBezTo>
                    <a:pt x="4317" y="2853"/>
                    <a:pt x="4039" y="2256"/>
                    <a:pt x="3681" y="1779"/>
                  </a:cubicBezTo>
                  <a:cubicBezTo>
                    <a:pt x="3303" y="1321"/>
                    <a:pt x="2825" y="943"/>
                    <a:pt x="2328" y="565"/>
                  </a:cubicBezTo>
                  <a:cubicBezTo>
                    <a:pt x="2392" y="548"/>
                    <a:pt x="2455" y="541"/>
                    <a:pt x="2519" y="541"/>
                  </a:cubicBezTo>
                  <a:cubicBezTo>
                    <a:pt x="2837" y="541"/>
                    <a:pt x="3157" y="731"/>
                    <a:pt x="3422" y="963"/>
                  </a:cubicBezTo>
                  <a:cubicBezTo>
                    <a:pt x="4874" y="2157"/>
                    <a:pt x="5670" y="4066"/>
                    <a:pt x="5531" y="5936"/>
                  </a:cubicBezTo>
                  <a:cubicBezTo>
                    <a:pt x="5730" y="4882"/>
                    <a:pt x="5670" y="3748"/>
                    <a:pt x="5272" y="2753"/>
                  </a:cubicBezTo>
                  <a:cubicBezTo>
                    <a:pt x="4874" y="1759"/>
                    <a:pt x="4099" y="903"/>
                    <a:pt x="3124" y="406"/>
                  </a:cubicBezTo>
                  <a:cubicBezTo>
                    <a:pt x="2777" y="233"/>
                    <a:pt x="2394" y="113"/>
                    <a:pt x="2012" y="113"/>
                  </a:cubicBezTo>
                  <a:cubicBezTo>
                    <a:pt x="1824" y="113"/>
                    <a:pt x="1636" y="142"/>
                    <a:pt x="1453" y="207"/>
                  </a:cubicBezTo>
                  <a:cubicBezTo>
                    <a:pt x="1353" y="227"/>
                    <a:pt x="1254" y="267"/>
                    <a:pt x="1194" y="267"/>
                  </a:cubicBezTo>
                  <a:cubicBezTo>
                    <a:pt x="1095" y="267"/>
                    <a:pt x="995" y="227"/>
                    <a:pt x="896" y="167"/>
                  </a:cubicBezTo>
                  <a:cubicBezTo>
                    <a:pt x="716" y="98"/>
                    <a:pt x="460" y="0"/>
                    <a:pt x="247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3103300" y="3697300"/>
              <a:ext cx="98975" cy="121025"/>
            </a:xfrm>
            <a:custGeom>
              <a:avLst/>
              <a:gdLst/>
              <a:ahLst/>
              <a:cxnLst/>
              <a:rect l="l" t="t" r="r" b="b"/>
              <a:pathLst>
                <a:path w="3959" h="4841" extrusionOk="0">
                  <a:moveTo>
                    <a:pt x="325" y="0"/>
                  </a:moveTo>
                  <a:cubicBezTo>
                    <a:pt x="183" y="0"/>
                    <a:pt x="65" y="40"/>
                    <a:pt x="0" y="146"/>
                  </a:cubicBezTo>
                  <a:cubicBezTo>
                    <a:pt x="477" y="444"/>
                    <a:pt x="975" y="604"/>
                    <a:pt x="1412" y="1001"/>
                  </a:cubicBezTo>
                  <a:cubicBezTo>
                    <a:pt x="1850" y="1320"/>
                    <a:pt x="2208" y="1797"/>
                    <a:pt x="2467" y="2314"/>
                  </a:cubicBezTo>
                  <a:cubicBezTo>
                    <a:pt x="2845" y="3090"/>
                    <a:pt x="2984" y="3965"/>
                    <a:pt x="3004" y="4841"/>
                  </a:cubicBezTo>
                  <a:cubicBezTo>
                    <a:pt x="3103" y="4463"/>
                    <a:pt x="3243" y="4065"/>
                    <a:pt x="3342" y="3687"/>
                  </a:cubicBezTo>
                  <a:cubicBezTo>
                    <a:pt x="3481" y="4005"/>
                    <a:pt x="3581" y="4363"/>
                    <a:pt x="3640" y="4721"/>
                  </a:cubicBezTo>
                  <a:cubicBezTo>
                    <a:pt x="3959" y="3946"/>
                    <a:pt x="3939" y="3031"/>
                    <a:pt x="3581" y="2255"/>
                  </a:cubicBezTo>
                  <a:cubicBezTo>
                    <a:pt x="3441" y="2493"/>
                    <a:pt x="3262" y="2772"/>
                    <a:pt x="3103" y="3031"/>
                  </a:cubicBezTo>
                  <a:cubicBezTo>
                    <a:pt x="2944" y="2454"/>
                    <a:pt x="2785" y="1857"/>
                    <a:pt x="2447" y="1360"/>
                  </a:cubicBezTo>
                  <a:cubicBezTo>
                    <a:pt x="2168" y="922"/>
                    <a:pt x="1770" y="584"/>
                    <a:pt x="1313" y="325"/>
                  </a:cubicBezTo>
                  <a:cubicBezTo>
                    <a:pt x="1131" y="227"/>
                    <a:pt x="662" y="0"/>
                    <a:pt x="325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3162475" y="3653100"/>
              <a:ext cx="99475" cy="128425"/>
            </a:xfrm>
            <a:custGeom>
              <a:avLst/>
              <a:gdLst/>
              <a:ahLst/>
              <a:cxnLst/>
              <a:rect l="l" t="t" r="r" b="b"/>
              <a:pathLst>
                <a:path w="3979" h="5137" extrusionOk="0">
                  <a:moveTo>
                    <a:pt x="1116" y="1"/>
                  </a:moveTo>
                  <a:cubicBezTo>
                    <a:pt x="1076" y="1"/>
                    <a:pt x="1035" y="2"/>
                    <a:pt x="995" y="4"/>
                  </a:cubicBezTo>
                  <a:cubicBezTo>
                    <a:pt x="915" y="4"/>
                    <a:pt x="836" y="44"/>
                    <a:pt x="776" y="64"/>
                  </a:cubicBezTo>
                  <a:lnTo>
                    <a:pt x="617" y="203"/>
                  </a:lnTo>
                  <a:cubicBezTo>
                    <a:pt x="458" y="442"/>
                    <a:pt x="239" y="601"/>
                    <a:pt x="0" y="701"/>
                  </a:cubicBezTo>
                  <a:cubicBezTo>
                    <a:pt x="100" y="721"/>
                    <a:pt x="140" y="740"/>
                    <a:pt x="199" y="760"/>
                  </a:cubicBezTo>
                  <a:cubicBezTo>
                    <a:pt x="1731" y="1596"/>
                    <a:pt x="2765" y="3346"/>
                    <a:pt x="2765" y="5137"/>
                  </a:cubicBezTo>
                  <a:cubicBezTo>
                    <a:pt x="2924" y="4460"/>
                    <a:pt x="3004" y="3804"/>
                    <a:pt x="3004" y="3088"/>
                  </a:cubicBezTo>
                  <a:cubicBezTo>
                    <a:pt x="3163" y="3287"/>
                    <a:pt x="3302" y="3525"/>
                    <a:pt x="3462" y="3724"/>
                  </a:cubicBezTo>
                  <a:cubicBezTo>
                    <a:pt x="3979" y="2511"/>
                    <a:pt x="3661" y="979"/>
                    <a:pt x="2686" y="64"/>
                  </a:cubicBezTo>
                  <a:lnTo>
                    <a:pt x="2686" y="64"/>
                  </a:lnTo>
                  <a:cubicBezTo>
                    <a:pt x="2726" y="263"/>
                    <a:pt x="2765" y="482"/>
                    <a:pt x="2726" y="681"/>
                  </a:cubicBezTo>
                  <a:cubicBezTo>
                    <a:pt x="2316" y="271"/>
                    <a:pt x="1714" y="1"/>
                    <a:pt x="1116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3223650" y="3609950"/>
              <a:ext cx="53725" cy="44275"/>
            </a:xfrm>
            <a:custGeom>
              <a:avLst/>
              <a:gdLst/>
              <a:ahLst/>
              <a:cxnLst/>
              <a:rect l="l" t="t" r="r" b="b"/>
              <a:pathLst>
                <a:path w="2149" h="1771" extrusionOk="0">
                  <a:moveTo>
                    <a:pt x="538" y="0"/>
                  </a:moveTo>
                  <a:cubicBezTo>
                    <a:pt x="337" y="0"/>
                    <a:pt x="130" y="25"/>
                    <a:pt x="0" y="119"/>
                  </a:cubicBezTo>
                  <a:cubicBezTo>
                    <a:pt x="657" y="219"/>
                    <a:pt x="1472" y="378"/>
                    <a:pt x="1870" y="994"/>
                  </a:cubicBezTo>
                  <a:cubicBezTo>
                    <a:pt x="2029" y="1213"/>
                    <a:pt x="2069" y="1492"/>
                    <a:pt x="2049" y="1770"/>
                  </a:cubicBezTo>
                  <a:cubicBezTo>
                    <a:pt x="2148" y="1591"/>
                    <a:pt x="2129" y="1372"/>
                    <a:pt x="2109" y="1173"/>
                  </a:cubicBezTo>
                  <a:cubicBezTo>
                    <a:pt x="2069" y="994"/>
                    <a:pt x="2029" y="815"/>
                    <a:pt x="1930" y="656"/>
                  </a:cubicBezTo>
                  <a:cubicBezTo>
                    <a:pt x="1731" y="298"/>
                    <a:pt x="1333" y="99"/>
                    <a:pt x="915" y="20"/>
                  </a:cubicBezTo>
                  <a:cubicBezTo>
                    <a:pt x="810" y="12"/>
                    <a:pt x="676" y="0"/>
                    <a:pt x="538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286800" y="4414350"/>
              <a:ext cx="151200" cy="105700"/>
            </a:xfrm>
            <a:custGeom>
              <a:avLst/>
              <a:gdLst/>
              <a:ahLst/>
              <a:cxnLst/>
              <a:rect l="l" t="t" r="r" b="b"/>
              <a:pathLst>
                <a:path w="6048" h="4228" extrusionOk="0">
                  <a:moveTo>
                    <a:pt x="5161" y="1"/>
                  </a:moveTo>
                  <a:cubicBezTo>
                    <a:pt x="5099" y="1"/>
                    <a:pt x="5036" y="4"/>
                    <a:pt x="4974" y="10"/>
                  </a:cubicBezTo>
                  <a:cubicBezTo>
                    <a:pt x="3561" y="110"/>
                    <a:pt x="2447" y="1224"/>
                    <a:pt x="1214" y="1920"/>
                  </a:cubicBezTo>
                  <a:cubicBezTo>
                    <a:pt x="756" y="2159"/>
                    <a:pt x="239" y="2397"/>
                    <a:pt x="0" y="2855"/>
                  </a:cubicBezTo>
                  <a:cubicBezTo>
                    <a:pt x="458" y="2636"/>
                    <a:pt x="1015" y="2517"/>
                    <a:pt x="1532" y="2497"/>
                  </a:cubicBezTo>
                  <a:lnTo>
                    <a:pt x="1532" y="2497"/>
                  </a:lnTo>
                  <a:cubicBezTo>
                    <a:pt x="1234" y="2696"/>
                    <a:pt x="995" y="2994"/>
                    <a:pt x="915" y="3332"/>
                  </a:cubicBezTo>
                  <a:cubicBezTo>
                    <a:pt x="836" y="3710"/>
                    <a:pt x="1015" y="4128"/>
                    <a:pt x="1393" y="4227"/>
                  </a:cubicBezTo>
                  <a:cubicBezTo>
                    <a:pt x="1274" y="3332"/>
                    <a:pt x="2189" y="2616"/>
                    <a:pt x="2885" y="2198"/>
                  </a:cubicBezTo>
                  <a:cubicBezTo>
                    <a:pt x="3561" y="1761"/>
                    <a:pt x="4317" y="1423"/>
                    <a:pt x="5113" y="1323"/>
                  </a:cubicBezTo>
                  <a:cubicBezTo>
                    <a:pt x="4946" y="1177"/>
                    <a:pt x="4734" y="1124"/>
                    <a:pt x="4514" y="1124"/>
                  </a:cubicBezTo>
                  <a:cubicBezTo>
                    <a:pt x="4315" y="1124"/>
                    <a:pt x="4108" y="1167"/>
                    <a:pt x="3919" y="1224"/>
                  </a:cubicBezTo>
                  <a:cubicBezTo>
                    <a:pt x="3521" y="1343"/>
                    <a:pt x="3163" y="1542"/>
                    <a:pt x="2726" y="1562"/>
                  </a:cubicBezTo>
                  <a:cubicBezTo>
                    <a:pt x="3504" y="784"/>
                    <a:pt x="4594" y="335"/>
                    <a:pt x="5713" y="335"/>
                  </a:cubicBezTo>
                  <a:cubicBezTo>
                    <a:pt x="5825" y="335"/>
                    <a:pt x="5936" y="339"/>
                    <a:pt x="6048" y="348"/>
                  </a:cubicBezTo>
                  <a:cubicBezTo>
                    <a:pt x="5830" y="97"/>
                    <a:pt x="5498" y="1"/>
                    <a:pt x="5161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3244525" y="4358825"/>
              <a:ext cx="199450" cy="71200"/>
            </a:xfrm>
            <a:custGeom>
              <a:avLst/>
              <a:gdLst/>
              <a:ahLst/>
              <a:cxnLst/>
              <a:rect l="l" t="t" r="r" b="b"/>
              <a:pathLst>
                <a:path w="7978" h="2848" extrusionOk="0">
                  <a:moveTo>
                    <a:pt x="4824" y="0"/>
                  </a:moveTo>
                  <a:cubicBezTo>
                    <a:pt x="4157" y="0"/>
                    <a:pt x="3500" y="72"/>
                    <a:pt x="2865" y="262"/>
                  </a:cubicBezTo>
                  <a:cubicBezTo>
                    <a:pt x="1632" y="600"/>
                    <a:pt x="299" y="1555"/>
                    <a:pt x="1" y="2848"/>
                  </a:cubicBezTo>
                  <a:cubicBezTo>
                    <a:pt x="637" y="1953"/>
                    <a:pt x="1532" y="1336"/>
                    <a:pt x="2587" y="938"/>
                  </a:cubicBezTo>
                  <a:cubicBezTo>
                    <a:pt x="3661" y="560"/>
                    <a:pt x="4795" y="441"/>
                    <a:pt x="5948" y="381"/>
                  </a:cubicBezTo>
                  <a:cubicBezTo>
                    <a:pt x="6074" y="378"/>
                    <a:pt x="6202" y="375"/>
                    <a:pt x="6330" y="375"/>
                  </a:cubicBezTo>
                  <a:cubicBezTo>
                    <a:pt x="6930" y="375"/>
                    <a:pt x="7535" y="438"/>
                    <a:pt x="7978" y="799"/>
                  </a:cubicBezTo>
                  <a:cubicBezTo>
                    <a:pt x="7898" y="401"/>
                    <a:pt x="7440" y="282"/>
                    <a:pt x="7043" y="202"/>
                  </a:cubicBezTo>
                  <a:cubicBezTo>
                    <a:pt x="6303" y="87"/>
                    <a:pt x="5557" y="0"/>
                    <a:pt x="4824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3229600" y="4253175"/>
              <a:ext cx="221325" cy="73900"/>
            </a:xfrm>
            <a:custGeom>
              <a:avLst/>
              <a:gdLst/>
              <a:ahLst/>
              <a:cxnLst/>
              <a:rect l="l" t="t" r="r" b="b"/>
              <a:pathLst>
                <a:path w="8853" h="2956" extrusionOk="0">
                  <a:moveTo>
                    <a:pt x="5934" y="1"/>
                  </a:moveTo>
                  <a:cubicBezTo>
                    <a:pt x="4838" y="1"/>
                    <a:pt x="3741" y="195"/>
                    <a:pt x="2706" y="569"/>
                  </a:cubicBezTo>
                  <a:cubicBezTo>
                    <a:pt x="2567" y="629"/>
                    <a:pt x="2368" y="728"/>
                    <a:pt x="2368" y="907"/>
                  </a:cubicBezTo>
                  <a:cubicBezTo>
                    <a:pt x="2368" y="1221"/>
                    <a:pt x="2911" y="1225"/>
                    <a:pt x="3059" y="1513"/>
                  </a:cubicBezTo>
                  <a:lnTo>
                    <a:pt x="3059" y="1513"/>
                  </a:lnTo>
                  <a:cubicBezTo>
                    <a:pt x="3046" y="1493"/>
                    <a:pt x="3018" y="1484"/>
                    <a:pt x="2976" y="1484"/>
                  </a:cubicBezTo>
                  <a:cubicBezTo>
                    <a:pt x="2490" y="1484"/>
                    <a:pt x="200" y="2737"/>
                    <a:pt x="1" y="2936"/>
                  </a:cubicBezTo>
                  <a:cubicBezTo>
                    <a:pt x="42" y="2950"/>
                    <a:pt x="86" y="2956"/>
                    <a:pt x="135" y="2956"/>
                  </a:cubicBezTo>
                  <a:cubicBezTo>
                    <a:pt x="581" y="2956"/>
                    <a:pt x="1315" y="2425"/>
                    <a:pt x="1692" y="2300"/>
                  </a:cubicBezTo>
                  <a:cubicBezTo>
                    <a:pt x="2706" y="1922"/>
                    <a:pt x="3780" y="1643"/>
                    <a:pt x="4855" y="1444"/>
                  </a:cubicBezTo>
                  <a:cubicBezTo>
                    <a:pt x="4397" y="1225"/>
                    <a:pt x="3920" y="1007"/>
                    <a:pt x="3482" y="788"/>
                  </a:cubicBezTo>
                  <a:cubicBezTo>
                    <a:pt x="4350" y="400"/>
                    <a:pt x="5297" y="205"/>
                    <a:pt x="6242" y="205"/>
                  </a:cubicBezTo>
                  <a:cubicBezTo>
                    <a:pt x="7137" y="205"/>
                    <a:pt x="8030" y="380"/>
                    <a:pt x="8853" y="728"/>
                  </a:cubicBezTo>
                  <a:cubicBezTo>
                    <a:pt x="8654" y="410"/>
                    <a:pt x="8256" y="290"/>
                    <a:pt x="7878" y="211"/>
                  </a:cubicBezTo>
                  <a:cubicBezTo>
                    <a:pt x="7239" y="70"/>
                    <a:pt x="6587" y="1"/>
                    <a:pt x="5934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3220150" y="4139625"/>
              <a:ext cx="244225" cy="104400"/>
            </a:xfrm>
            <a:custGeom>
              <a:avLst/>
              <a:gdLst/>
              <a:ahLst/>
              <a:cxnLst/>
              <a:rect l="l" t="t" r="r" b="b"/>
              <a:pathLst>
                <a:path w="9769" h="4176" extrusionOk="0">
                  <a:moveTo>
                    <a:pt x="4852" y="0"/>
                  </a:moveTo>
                  <a:cubicBezTo>
                    <a:pt x="3239" y="0"/>
                    <a:pt x="1610" y="645"/>
                    <a:pt x="498" y="1848"/>
                  </a:cubicBezTo>
                  <a:cubicBezTo>
                    <a:pt x="259" y="2107"/>
                    <a:pt x="1" y="2465"/>
                    <a:pt x="1" y="2843"/>
                  </a:cubicBezTo>
                  <a:cubicBezTo>
                    <a:pt x="1" y="2903"/>
                    <a:pt x="21" y="2982"/>
                    <a:pt x="80" y="3022"/>
                  </a:cubicBezTo>
                  <a:cubicBezTo>
                    <a:pt x="136" y="3084"/>
                    <a:pt x="219" y="3100"/>
                    <a:pt x="309" y="3100"/>
                  </a:cubicBezTo>
                  <a:cubicBezTo>
                    <a:pt x="402" y="3100"/>
                    <a:pt x="503" y="3083"/>
                    <a:pt x="591" y="3083"/>
                  </a:cubicBezTo>
                  <a:cubicBezTo>
                    <a:pt x="692" y="3083"/>
                    <a:pt x="777" y="3105"/>
                    <a:pt x="815" y="3197"/>
                  </a:cubicBezTo>
                  <a:lnTo>
                    <a:pt x="815" y="3197"/>
                  </a:lnTo>
                  <a:cubicBezTo>
                    <a:pt x="813" y="3195"/>
                    <a:pt x="811" y="3194"/>
                    <a:pt x="808" y="3194"/>
                  </a:cubicBezTo>
                  <a:cubicBezTo>
                    <a:pt x="721" y="3194"/>
                    <a:pt x="58" y="4006"/>
                    <a:pt x="21" y="4176"/>
                  </a:cubicBezTo>
                  <a:cubicBezTo>
                    <a:pt x="916" y="3460"/>
                    <a:pt x="1692" y="2764"/>
                    <a:pt x="2806" y="2366"/>
                  </a:cubicBezTo>
                  <a:lnTo>
                    <a:pt x="2806" y="2366"/>
                  </a:lnTo>
                  <a:cubicBezTo>
                    <a:pt x="1990" y="2386"/>
                    <a:pt x="1174" y="2505"/>
                    <a:pt x="359" y="2744"/>
                  </a:cubicBezTo>
                  <a:cubicBezTo>
                    <a:pt x="399" y="2485"/>
                    <a:pt x="598" y="2286"/>
                    <a:pt x="797" y="2147"/>
                  </a:cubicBezTo>
                  <a:cubicBezTo>
                    <a:pt x="2091" y="1173"/>
                    <a:pt x="3711" y="667"/>
                    <a:pt x="5323" y="667"/>
                  </a:cubicBezTo>
                  <a:cubicBezTo>
                    <a:pt x="6412" y="667"/>
                    <a:pt x="7497" y="898"/>
                    <a:pt x="8475" y="1371"/>
                  </a:cubicBezTo>
                  <a:cubicBezTo>
                    <a:pt x="8276" y="1112"/>
                    <a:pt x="8057" y="894"/>
                    <a:pt x="7858" y="655"/>
                  </a:cubicBezTo>
                  <a:cubicBezTo>
                    <a:pt x="8714" y="655"/>
                    <a:pt x="9350" y="1152"/>
                    <a:pt x="9768" y="1868"/>
                  </a:cubicBezTo>
                  <a:cubicBezTo>
                    <a:pt x="9219" y="907"/>
                    <a:pt x="8283" y="217"/>
                    <a:pt x="7170" y="217"/>
                  </a:cubicBezTo>
                  <a:cubicBezTo>
                    <a:pt x="7154" y="217"/>
                    <a:pt x="7138" y="217"/>
                    <a:pt x="7122" y="217"/>
                  </a:cubicBezTo>
                  <a:cubicBezTo>
                    <a:pt x="7162" y="317"/>
                    <a:pt x="7222" y="416"/>
                    <a:pt x="7282" y="536"/>
                  </a:cubicBezTo>
                  <a:cubicBezTo>
                    <a:pt x="6526" y="175"/>
                    <a:pt x="5691" y="0"/>
                    <a:pt x="4852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3220650" y="4047575"/>
              <a:ext cx="228800" cy="101475"/>
            </a:xfrm>
            <a:custGeom>
              <a:avLst/>
              <a:gdLst/>
              <a:ahLst/>
              <a:cxnLst/>
              <a:rect l="l" t="t" r="r" b="b"/>
              <a:pathLst>
                <a:path w="9152" h="4059" extrusionOk="0">
                  <a:moveTo>
                    <a:pt x="4437" y="1500"/>
                  </a:moveTo>
                  <a:cubicBezTo>
                    <a:pt x="4444" y="1504"/>
                    <a:pt x="4450" y="1508"/>
                    <a:pt x="4457" y="1512"/>
                  </a:cubicBezTo>
                  <a:cubicBezTo>
                    <a:pt x="4450" y="1508"/>
                    <a:pt x="4444" y="1504"/>
                    <a:pt x="4437" y="1500"/>
                  </a:cubicBezTo>
                  <a:close/>
                  <a:moveTo>
                    <a:pt x="3880" y="0"/>
                  </a:moveTo>
                  <a:cubicBezTo>
                    <a:pt x="2945" y="179"/>
                    <a:pt x="2070" y="597"/>
                    <a:pt x="1334" y="1214"/>
                  </a:cubicBezTo>
                  <a:lnTo>
                    <a:pt x="1334" y="1214"/>
                  </a:lnTo>
                  <a:cubicBezTo>
                    <a:pt x="1612" y="1154"/>
                    <a:pt x="1950" y="1075"/>
                    <a:pt x="2249" y="995"/>
                  </a:cubicBezTo>
                  <a:lnTo>
                    <a:pt x="2249" y="995"/>
                  </a:lnTo>
                  <a:cubicBezTo>
                    <a:pt x="2089" y="1214"/>
                    <a:pt x="1950" y="1413"/>
                    <a:pt x="1751" y="1612"/>
                  </a:cubicBezTo>
                  <a:cubicBezTo>
                    <a:pt x="1990" y="1592"/>
                    <a:pt x="2209" y="1572"/>
                    <a:pt x="2467" y="1552"/>
                  </a:cubicBezTo>
                  <a:lnTo>
                    <a:pt x="2467" y="1552"/>
                  </a:lnTo>
                  <a:cubicBezTo>
                    <a:pt x="1692" y="2149"/>
                    <a:pt x="975" y="2785"/>
                    <a:pt x="279" y="3482"/>
                  </a:cubicBezTo>
                  <a:cubicBezTo>
                    <a:pt x="100" y="3661"/>
                    <a:pt x="1" y="3840"/>
                    <a:pt x="60" y="4058"/>
                  </a:cubicBezTo>
                  <a:cubicBezTo>
                    <a:pt x="757" y="3541"/>
                    <a:pt x="1214" y="2785"/>
                    <a:pt x="1990" y="2308"/>
                  </a:cubicBezTo>
                  <a:cubicBezTo>
                    <a:pt x="2365" y="2120"/>
                    <a:pt x="3587" y="1451"/>
                    <a:pt x="4205" y="1451"/>
                  </a:cubicBezTo>
                  <a:cubicBezTo>
                    <a:pt x="4297" y="1451"/>
                    <a:pt x="4376" y="1466"/>
                    <a:pt x="4437" y="1500"/>
                  </a:cubicBezTo>
                  <a:lnTo>
                    <a:pt x="4437" y="1500"/>
                  </a:lnTo>
                  <a:cubicBezTo>
                    <a:pt x="4123" y="1307"/>
                    <a:pt x="3753" y="1152"/>
                    <a:pt x="3382" y="1055"/>
                  </a:cubicBezTo>
                  <a:cubicBezTo>
                    <a:pt x="4150" y="785"/>
                    <a:pt x="4965" y="653"/>
                    <a:pt x="5780" y="653"/>
                  </a:cubicBezTo>
                  <a:cubicBezTo>
                    <a:pt x="6950" y="653"/>
                    <a:pt x="8120" y="925"/>
                    <a:pt x="9151" y="1452"/>
                  </a:cubicBezTo>
                  <a:cubicBezTo>
                    <a:pt x="8574" y="895"/>
                    <a:pt x="7799" y="657"/>
                    <a:pt x="7003" y="498"/>
                  </a:cubicBezTo>
                  <a:cubicBezTo>
                    <a:pt x="6495" y="414"/>
                    <a:pt x="5984" y="374"/>
                    <a:pt x="5474" y="374"/>
                  </a:cubicBezTo>
                  <a:cubicBezTo>
                    <a:pt x="4647" y="374"/>
                    <a:pt x="3825" y="480"/>
                    <a:pt x="3024" y="677"/>
                  </a:cubicBezTo>
                  <a:cubicBezTo>
                    <a:pt x="3323" y="458"/>
                    <a:pt x="3601" y="219"/>
                    <a:pt x="3880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229600" y="3993800"/>
              <a:ext cx="216850" cy="72700"/>
            </a:xfrm>
            <a:custGeom>
              <a:avLst/>
              <a:gdLst/>
              <a:ahLst/>
              <a:cxnLst/>
              <a:rect l="l" t="t" r="r" b="b"/>
              <a:pathLst>
                <a:path w="8674" h="2908" extrusionOk="0">
                  <a:moveTo>
                    <a:pt x="5259" y="0"/>
                  </a:moveTo>
                  <a:cubicBezTo>
                    <a:pt x="4399" y="0"/>
                    <a:pt x="3543" y="85"/>
                    <a:pt x="2706" y="261"/>
                  </a:cubicBezTo>
                  <a:cubicBezTo>
                    <a:pt x="2607" y="281"/>
                    <a:pt x="2487" y="321"/>
                    <a:pt x="2408" y="381"/>
                  </a:cubicBezTo>
                  <a:cubicBezTo>
                    <a:pt x="2328" y="460"/>
                    <a:pt x="2308" y="560"/>
                    <a:pt x="2229" y="639"/>
                  </a:cubicBezTo>
                  <a:cubicBezTo>
                    <a:pt x="2129" y="779"/>
                    <a:pt x="1970" y="878"/>
                    <a:pt x="1811" y="978"/>
                  </a:cubicBezTo>
                  <a:cubicBezTo>
                    <a:pt x="1075" y="1435"/>
                    <a:pt x="379" y="2112"/>
                    <a:pt x="1" y="2907"/>
                  </a:cubicBezTo>
                  <a:cubicBezTo>
                    <a:pt x="1053" y="1893"/>
                    <a:pt x="2158" y="1109"/>
                    <a:pt x="3686" y="1109"/>
                  </a:cubicBezTo>
                  <a:cubicBezTo>
                    <a:pt x="3776" y="1109"/>
                    <a:pt x="3867" y="1111"/>
                    <a:pt x="3959" y="1117"/>
                  </a:cubicBezTo>
                  <a:cubicBezTo>
                    <a:pt x="3661" y="978"/>
                    <a:pt x="3323" y="838"/>
                    <a:pt x="3024" y="719"/>
                  </a:cubicBezTo>
                  <a:cubicBezTo>
                    <a:pt x="3862" y="375"/>
                    <a:pt x="4765" y="204"/>
                    <a:pt x="5671" y="204"/>
                  </a:cubicBezTo>
                  <a:cubicBezTo>
                    <a:pt x="6700" y="204"/>
                    <a:pt x="7732" y="424"/>
                    <a:pt x="8674" y="858"/>
                  </a:cubicBezTo>
                  <a:cubicBezTo>
                    <a:pt x="8435" y="421"/>
                    <a:pt x="7858" y="242"/>
                    <a:pt x="7341" y="162"/>
                  </a:cubicBezTo>
                  <a:cubicBezTo>
                    <a:pt x="6649" y="56"/>
                    <a:pt x="5952" y="0"/>
                    <a:pt x="5259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217175" y="3881425"/>
              <a:ext cx="224800" cy="98525"/>
            </a:xfrm>
            <a:custGeom>
              <a:avLst/>
              <a:gdLst/>
              <a:ahLst/>
              <a:cxnLst/>
              <a:rect l="l" t="t" r="r" b="b"/>
              <a:pathLst>
                <a:path w="8992" h="3941" extrusionOk="0">
                  <a:moveTo>
                    <a:pt x="5711" y="0"/>
                  </a:moveTo>
                  <a:cubicBezTo>
                    <a:pt x="4640" y="0"/>
                    <a:pt x="3577" y="269"/>
                    <a:pt x="2666" y="798"/>
                  </a:cubicBezTo>
                  <a:cubicBezTo>
                    <a:pt x="1473" y="1494"/>
                    <a:pt x="478" y="2608"/>
                    <a:pt x="0" y="3941"/>
                  </a:cubicBezTo>
                  <a:cubicBezTo>
                    <a:pt x="677" y="2568"/>
                    <a:pt x="1731" y="1415"/>
                    <a:pt x="3163" y="798"/>
                  </a:cubicBezTo>
                  <a:cubicBezTo>
                    <a:pt x="3966" y="441"/>
                    <a:pt x="4849" y="259"/>
                    <a:pt x="5734" y="259"/>
                  </a:cubicBezTo>
                  <a:cubicBezTo>
                    <a:pt x="6428" y="259"/>
                    <a:pt x="7122" y="371"/>
                    <a:pt x="7778" y="599"/>
                  </a:cubicBezTo>
                  <a:cubicBezTo>
                    <a:pt x="8276" y="778"/>
                    <a:pt x="8753" y="1037"/>
                    <a:pt x="8992" y="1474"/>
                  </a:cubicBezTo>
                  <a:cubicBezTo>
                    <a:pt x="8594" y="698"/>
                    <a:pt x="7699" y="281"/>
                    <a:pt x="6844" y="102"/>
                  </a:cubicBezTo>
                  <a:cubicBezTo>
                    <a:pt x="6469" y="34"/>
                    <a:pt x="6089" y="0"/>
                    <a:pt x="5711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227125" y="3764300"/>
              <a:ext cx="197450" cy="113200"/>
            </a:xfrm>
            <a:custGeom>
              <a:avLst/>
              <a:gdLst/>
              <a:ahLst/>
              <a:cxnLst/>
              <a:rect l="l" t="t" r="r" b="b"/>
              <a:pathLst>
                <a:path w="7898" h="4528" extrusionOk="0">
                  <a:moveTo>
                    <a:pt x="6593" y="1"/>
                  </a:moveTo>
                  <a:cubicBezTo>
                    <a:pt x="6483" y="1"/>
                    <a:pt x="6373" y="5"/>
                    <a:pt x="6267" y="12"/>
                  </a:cubicBezTo>
                  <a:cubicBezTo>
                    <a:pt x="5789" y="52"/>
                    <a:pt x="5312" y="112"/>
                    <a:pt x="4874" y="251"/>
                  </a:cubicBezTo>
                  <a:cubicBezTo>
                    <a:pt x="3700" y="609"/>
                    <a:pt x="2746" y="1465"/>
                    <a:pt x="1850" y="2300"/>
                  </a:cubicBezTo>
                  <a:cubicBezTo>
                    <a:pt x="2109" y="2240"/>
                    <a:pt x="2328" y="2161"/>
                    <a:pt x="2586" y="2101"/>
                  </a:cubicBezTo>
                  <a:lnTo>
                    <a:pt x="2586" y="2101"/>
                  </a:lnTo>
                  <a:cubicBezTo>
                    <a:pt x="1612" y="2380"/>
                    <a:pt x="518" y="3692"/>
                    <a:pt x="0" y="4528"/>
                  </a:cubicBezTo>
                  <a:lnTo>
                    <a:pt x="0" y="4528"/>
                  </a:lnTo>
                  <a:cubicBezTo>
                    <a:pt x="1419" y="3015"/>
                    <a:pt x="3212" y="1976"/>
                    <a:pt x="5202" y="1976"/>
                  </a:cubicBezTo>
                  <a:cubicBezTo>
                    <a:pt x="5723" y="1976"/>
                    <a:pt x="6258" y="2048"/>
                    <a:pt x="6804" y="2201"/>
                  </a:cubicBezTo>
                  <a:cubicBezTo>
                    <a:pt x="5948" y="1544"/>
                    <a:pt x="4775" y="1385"/>
                    <a:pt x="3680" y="1266"/>
                  </a:cubicBezTo>
                  <a:cubicBezTo>
                    <a:pt x="4451" y="603"/>
                    <a:pt x="5470" y="253"/>
                    <a:pt x="6488" y="253"/>
                  </a:cubicBezTo>
                  <a:cubicBezTo>
                    <a:pt x="6967" y="253"/>
                    <a:pt x="7445" y="331"/>
                    <a:pt x="7898" y="490"/>
                  </a:cubicBezTo>
                  <a:cubicBezTo>
                    <a:pt x="7620" y="98"/>
                    <a:pt x="7100" y="1"/>
                    <a:pt x="6593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265425" y="3700625"/>
              <a:ext cx="170100" cy="57025"/>
            </a:xfrm>
            <a:custGeom>
              <a:avLst/>
              <a:gdLst/>
              <a:ahLst/>
              <a:cxnLst/>
              <a:rect l="l" t="t" r="r" b="b"/>
              <a:pathLst>
                <a:path w="6804" h="2281" extrusionOk="0">
                  <a:moveTo>
                    <a:pt x="3621" y="0"/>
                  </a:moveTo>
                  <a:cubicBezTo>
                    <a:pt x="2865" y="0"/>
                    <a:pt x="2118" y="224"/>
                    <a:pt x="1472" y="630"/>
                  </a:cubicBezTo>
                  <a:cubicBezTo>
                    <a:pt x="1139" y="849"/>
                    <a:pt x="849" y="1111"/>
                    <a:pt x="597" y="1406"/>
                  </a:cubicBezTo>
                  <a:lnTo>
                    <a:pt x="597" y="1406"/>
                  </a:lnTo>
                  <a:cubicBezTo>
                    <a:pt x="785" y="1236"/>
                    <a:pt x="994" y="1088"/>
                    <a:pt x="1194" y="968"/>
                  </a:cubicBezTo>
                  <a:cubicBezTo>
                    <a:pt x="1651" y="689"/>
                    <a:pt x="2168" y="550"/>
                    <a:pt x="2686" y="451"/>
                  </a:cubicBezTo>
                  <a:cubicBezTo>
                    <a:pt x="3118" y="351"/>
                    <a:pt x="3563" y="282"/>
                    <a:pt x="4007" y="282"/>
                  </a:cubicBezTo>
                  <a:cubicBezTo>
                    <a:pt x="4359" y="282"/>
                    <a:pt x="4710" y="325"/>
                    <a:pt x="5053" y="431"/>
                  </a:cubicBezTo>
                  <a:cubicBezTo>
                    <a:pt x="5829" y="650"/>
                    <a:pt x="6525" y="1227"/>
                    <a:pt x="6724" y="1982"/>
                  </a:cubicBezTo>
                  <a:cubicBezTo>
                    <a:pt x="6803" y="1684"/>
                    <a:pt x="6704" y="1386"/>
                    <a:pt x="6505" y="1147"/>
                  </a:cubicBezTo>
                  <a:cubicBezTo>
                    <a:pt x="6306" y="888"/>
                    <a:pt x="6047" y="749"/>
                    <a:pt x="5769" y="590"/>
                  </a:cubicBezTo>
                  <a:cubicBezTo>
                    <a:pt x="5331" y="351"/>
                    <a:pt x="4854" y="172"/>
                    <a:pt x="4357" y="73"/>
                  </a:cubicBezTo>
                  <a:cubicBezTo>
                    <a:pt x="4113" y="24"/>
                    <a:pt x="3866" y="0"/>
                    <a:pt x="3621" y="0"/>
                  </a:cubicBezTo>
                  <a:close/>
                  <a:moveTo>
                    <a:pt x="597" y="1406"/>
                  </a:moveTo>
                  <a:cubicBezTo>
                    <a:pt x="317" y="1659"/>
                    <a:pt x="83" y="1959"/>
                    <a:pt x="0" y="2281"/>
                  </a:cubicBezTo>
                  <a:cubicBezTo>
                    <a:pt x="171" y="1968"/>
                    <a:pt x="368" y="1674"/>
                    <a:pt x="597" y="1406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280325" y="3649725"/>
              <a:ext cx="112925" cy="44275"/>
            </a:xfrm>
            <a:custGeom>
              <a:avLst/>
              <a:gdLst/>
              <a:ahLst/>
              <a:cxnLst/>
              <a:rect l="l" t="t" r="r" b="b"/>
              <a:pathLst>
                <a:path w="4517" h="1771" extrusionOk="0">
                  <a:moveTo>
                    <a:pt x="2945" y="0"/>
                  </a:moveTo>
                  <a:cubicBezTo>
                    <a:pt x="1771" y="20"/>
                    <a:pt x="578" y="716"/>
                    <a:pt x="1" y="1771"/>
                  </a:cubicBezTo>
                  <a:cubicBezTo>
                    <a:pt x="896" y="1293"/>
                    <a:pt x="1552" y="895"/>
                    <a:pt x="2587" y="816"/>
                  </a:cubicBezTo>
                  <a:cubicBezTo>
                    <a:pt x="2762" y="805"/>
                    <a:pt x="2941" y="797"/>
                    <a:pt x="3119" y="797"/>
                  </a:cubicBezTo>
                  <a:cubicBezTo>
                    <a:pt x="3607" y="797"/>
                    <a:pt x="4094" y="856"/>
                    <a:pt x="4516" y="1074"/>
                  </a:cubicBezTo>
                  <a:cubicBezTo>
                    <a:pt x="4337" y="756"/>
                    <a:pt x="4019" y="557"/>
                    <a:pt x="3661" y="458"/>
                  </a:cubicBezTo>
                  <a:cubicBezTo>
                    <a:pt x="3323" y="358"/>
                    <a:pt x="2965" y="318"/>
                    <a:pt x="2587" y="299"/>
                  </a:cubicBezTo>
                  <a:cubicBezTo>
                    <a:pt x="2854" y="191"/>
                    <a:pt x="3170" y="116"/>
                    <a:pt x="3476" y="116"/>
                  </a:cubicBezTo>
                  <a:cubicBezTo>
                    <a:pt x="3512" y="116"/>
                    <a:pt x="3547" y="117"/>
                    <a:pt x="3582" y="119"/>
                  </a:cubicBezTo>
                  <a:cubicBezTo>
                    <a:pt x="3383" y="0"/>
                    <a:pt x="3164" y="0"/>
                    <a:pt x="2945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3289275" y="3601525"/>
              <a:ext cx="105475" cy="52700"/>
            </a:xfrm>
            <a:custGeom>
              <a:avLst/>
              <a:gdLst/>
              <a:ahLst/>
              <a:cxnLst/>
              <a:rect l="l" t="t" r="r" b="b"/>
              <a:pathLst>
                <a:path w="4219" h="2108" extrusionOk="0">
                  <a:moveTo>
                    <a:pt x="2103" y="0"/>
                  </a:moveTo>
                  <a:cubicBezTo>
                    <a:pt x="1818" y="0"/>
                    <a:pt x="1533" y="53"/>
                    <a:pt x="1274" y="158"/>
                  </a:cubicBezTo>
                  <a:cubicBezTo>
                    <a:pt x="717" y="416"/>
                    <a:pt x="279" y="894"/>
                    <a:pt x="1" y="1431"/>
                  </a:cubicBezTo>
                  <a:cubicBezTo>
                    <a:pt x="240" y="1053"/>
                    <a:pt x="538" y="735"/>
                    <a:pt x="936" y="536"/>
                  </a:cubicBezTo>
                  <a:cubicBezTo>
                    <a:pt x="1205" y="401"/>
                    <a:pt x="1510" y="339"/>
                    <a:pt x="1819" y="339"/>
                  </a:cubicBezTo>
                  <a:cubicBezTo>
                    <a:pt x="2195" y="339"/>
                    <a:pt x="2577" y="431"/>
                    <a:pt x="2905" y="595"/>
                  </a:cubicBezTo>
                  <a:cubicBezTo>
                    <a:pt x="3502" y="914"/>
                    <a:pt x="3960" y="1451"/>
                    <a:pt x="4218" y="2107"/>
                  </a:cubicBezTo>
                  <a:cubicBezTo>
                    <a:pt x="4218" y="1411"/>
                    <a:pt x="3860" y="715"/>
                    <a:pt x="3283" y="337"/>
                  </a:cubicBezTo>
                  <a:cubicBezTo>
                    <a:pt x="2941" y="112"/>
                    <a:pt x="2521" y="0"/>
                    <a:pt x="2103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3291275" y="3567650"/>
              <a:ext cx="119875" cy="67175"/>
            </a:xfrm>
            <a:custGeom>
              <a:avLst/>
              <a:gdLst/>
              <a:ahLst/>
              <a:cxnLst/>
              <a:rect l="l" t="t" r="r" b="b"/>
              <a:pathLst>
                <a:path w="4795" h="2687" extrusionOk="0">
                  <a:moveTo>
                    <a:pt x="2487" y="1"/>
                  </a:moveTo>
                  <a:cubicBezTo>
                    <a:pt x="1433" y="1"/>
                    <a:pt x="597" y="617"/>
                    <a:pt x="0" y="1592"/>
                  </a:cubicBezTo>
                  <a:cubicBezTo>
                    <a:pt x="521" y="1072"/>
                    <a:pt x="1539" y="220"/>
                    <a:pt x="2385" y="220"/>
                  </a:cubicBezTo>
                  <a:cubicBezTo>
                    <a:pt x="2510" y="220"/>
                    <a:pt x="2631" y="238"/>
                    <a:pt x="2746" y="279"/>
                  </a:cubicBezTo>
                  <a:cubicBezTo>
                    <a:pt x="3382" y="498"/>
                    <a:pt x="4138" y="1095"/>
                    <a:pt x="4417" y="1692"/>
                  </a:cubicBezTo>
                  <a:cubicBezTo>
                    <a:pt x="4576" y="1970"/>
                    <a:pt x="4635" y="2368"/>
                    <a:pt x="4596" y="2686"/>
                  </a:cubicBezTo>
                  <a:cubicBezTo>
                    <a:pt x="4715" y="2169"/>
                    <a:pt x="4795" y="1612"/>
                    <a:pt x="4596" y="1155"/>
                  </a:cubicBezTo>
                  <a:cubicBezTo>
                    <a:pt x="4377" y="617"/>
                    <a:pt x="3840" y="279"/>
                    <a:pt x="3303" y="120"/>
                  </a:cubicBezTo>
                  <a:cubicBezTo>
                    <a:pt x="3024" y="21"/>
                    <a:pt x="2746" y="1"/>
                    <a:pt x="2487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48425" y="3594550"/>
              <a:ext cx="128825" cy="60650"/>
            </a:xfrm>
            <a:custGeom>
              <a:avLst/>
              <a:gdLst/>
              <a:ahLst/>
              <a:cxnLst/>
              <a:rect l="l" t="t" r="r" b="b"/>
              <a:pathLst>
                <a:path w="5153" h="2426" extrusionOk="0">
                  <a:moveTo>
                    <a:pt x="3010" y="1"/>
                  </a:moveTo>
                  <a:cubicBezTo>
                    <a:pt x="2693" y="1"/>
                    <a:pt x="2376" y="47"/>
                    <a:pt x="2069" y="138"/>
                  </a:cubicBezTo>
                  <a:cubicBezTo>
                    <a:pt x="1592" y="297"/>
                    <a:pt x="1115" y="536"/>
                    <a:pt x="737" y="894"/>
                  </a:cubicBezTo>
                  <a:cubicBezTo>
                    <a:pt x="577" y="1073"/>
                    <a:pt x="398" y="1272"/>
                    <a:pt x="239" y="1491"/>
                  </a:cubicBezTo>
                  <a:cubicBezTo>
                    <a:pt x="140" y="1610"/>
                    <a:pt x="40" y="1789"/>
                    <a:pt x="20" y="1968"/>
                  </a:cubicBezTo>
                  <a:cubicBezTo>
                    <a:pt x="1" y="2108"/>
                    <a:pt x="40" y="2307"/>
                    <a:pt x="120" y="2426"/>
                  </a:cubicBezTo>
                  <a:cubicBezTo>
                    <a:pt x="239" y="1670"/>
                    <a:pt x="796" y="1173"/>
                    <a:pt x="1492" y="815"/>
                  </a:cubicBezTo>
                  <a:cubicBezTo>
                    <a:pt x="2089" y="516"/>
                    <a:pt x="2726" y="317"/>
                    <a:pt x="3382" y="317"/>
                  </a:cubicBezTo>
                  <a:cubicBezTo>
                    <a:pt x="4059" y="317"/>
                    <a:pt x="4715" y="536"/>
                    <a:pt x="5153" y="1033"/>
                  </a:cubicBezTo>
                  <a:cubicBezTo>
                    <a:pt x="5053" y="675"/>
                    <a:pt x="4675" y="417"/>
                    <a:pt x="4317" y="278"/>
                  </a:cubicBezTo>
                  <a:cubicBezTo>
                    <a:pt x="3899" y="92"/>
                    <a:pt x="3454" y="1"/>
                    <a:pt x="3010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45950" y="3630200"/>
              <a:ext cx="142250" cy="96125"/>
            </a:xfrm>
            <a:custGeom>
              <a:avLst/>
              <a:gdLst/>
              <a:ahLst/>
              <a:cxnLst/>
              <a:rect l="l" t="t" r="r" b="b"/>
              <a:pathLst>
                <a:path w="5690" h="3845" extrusionOk="0">
                  <a:moveTo>
                    <a:pt x="3805" y="0"/>
                  </a:moveTo>
                  <a:cubicBezTo>
                    <a:pt x="3297" y="0"/>
                    <a:pt x="2785" y="95"/>
                    <a:pt x="2308" y="284"/>
                  </a:cubicBezTo>
                  <a:cubicBezTo>
                    <a:pt x="1591" y="582"/>
                    <a:pt x="935" y="1099"/>
                    <a:pt x="537" y="1696"/>
                  </a:cubicBezTo>
                  <a:cubicBezTo>
                    <a:pt x="0" y="2512"/>
                    <a:pt x="696" y="3049"/>
                    <a:pt x="935" y="3845"/>
                  </a:cubicBezTo>
                  <a:cubicBezTo>
                    <a:pt x="816" y="3447"/>
                    <a:pt x="915" y="2969"/>
                    <a:pt x="1154" y="2611"/>
                  </a:cubicBezTo>
                  <a:cubicBezTo>
                    <a:pt x="1393" y="2273"/>
                    <a:pt x="1731" y="1995"/>
                    <a:pt x="2109" y="1776"/>
                  </a:cubicBezTo>
                  <a:cubicBezTo>
                    <a:pt x="2012" y="1741"/>
                    <a:pt x="1910" y="1723"/>
                    <a:pt x="1809" y="1723"/>
                  </a:cubicBezTo>
                  <a:cubicBezTo>
                    <a:pt x="1620" y="1723"/>
                    <a:pt x="1436" y="1785"/>
                    <a:pt x="1293" y="1915"/>
                  </a:cubicBezTo>
                  <a:cubicBezTo>
                    <a:pt x="1154" y="1875"/>
                    <a:pt x="1233" y="1696"/>
                    <a:pt x="1333" y="1597"/>
                  </a:cubicBezTo>
                  <a:cubicBezTo>
                    <a:pt x="2072" y="916"/>
                    <a:pt x="3076" y="502"/>
                    <a:pt x="4068" y="502"/>
                  </a:cubicBezTo>
                  <a:cubicBezTo>
                    <a:pt x="4091" y="502"/>
                    <a:pt x="4115" y="502"/>
                    <a:pt x="4138" y="503"/>
                  </a:cubicBezTo>
                  <a:cubicBezTo>
                    <a:pt x="4277" y="523"/>
                    <a:pt x="4436" y="562"/>
                    <a:pt x="4476" y="682"/>
                  </a:cubicBezTo>
                  <a:cubicBezTo>
                    <a:pt x="4337" y="861"/>
                    <a:pt x="4197" y="1000"/>
                    <a:pt x="4038" y="1179"/>
                  </a:cubicBezTo>
                  <a:cubicBezTo>
                    <a:pt x="4330" y="1276"/>
                    <a:pt x="4634" y="1327"/>
                    <a:pt x="4937" y="1327"/>
                  </a:cubicBezTo>
                  <a:cubicBezTo>
                    <a:pt x="5191" y="1327"/>
                    <a:pt x="5444" y="1291"/>
                    <a:pt x="5689" y="1219"/>
                  </a:cubicBezTo>
                  <a:cubicBezTo>
                    <a:pt x="5391" y="1179"/>
                    <a:pt x="5112" y="1119"/>
                    <a:pt x="4854" y="1080"/>
                  </a:cubicBezTo>
                  <a:cubicBezTo>
                    <a:pt x="4874" y="920"/>
                    <a:pt x="4973" y="781"/>
                    <a:pt x="5112" y="721"/>
                  </a:cubicBezTo>
                  <a:cubicBezTo>
                    <a:pt x="5013" y="662"/>
                    <a:pt x="4894" y="562"/>
                    <a:pt x="4794" y="483"/>
                  </a:cubicBezTo>
                  <a:cubicBezTo>
                    <a:pt x="4953" y="403"/>
                    <a:pt x="5112" y="363"/>
                    <a:pt x="5272" y="284"/>
                  </a:cubicBezTo>
                  <a:cubicBezTo>
                    <a:pt x="4814" y="95"/>
                    <a:pt x="4312" y="0"/>
                    <a:pt x="3805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3486725" y="3680150"/>
              <a:ext cx="165125" cy="123250"/>
            </a:xfrm>
            <a:custGeom>
              <a:avLst/>
              <a:gdLst/>
              <a:ahLst/>
              <a:cxnLst/>
              <a:rect l="l" t="t" r="r" b="b"/>
              <a:pathLst>
                <a:path w="6605" h="4930" extrusionOk="0">
                  <a:moveTo>
                    <a:pt x="5304" y="0"/>
                  </a:moveTo>
                  <a:cubicBezTo>
                    <a:pt x="5161" y="0"/>
                    <a:pt x="5017" y="33"/>
                    <a:pt x="4874" y="76"/>
                  </a:cubicBezTo>
                  <a:cubicBezTo>
                    <a:pt x="4615" y="156"/>
                    <a:pt x="4337" y="275"/>
                    <a:pt x="4058" y="375"/>
                  </a:cubicBezTo>
                  <a:cubicBezTo>
                    <a:pt x="3740" y="494"/>
                    <a:pt x="3382" y="653"/>
                    <a:pt x="3064" y="772"/>
                  </a:cubicBezTo>
                  <a:cubicBezTo>
                    <a:pt x="2547" y="971"/>
                    <a:pt x="2049" y="1170"/>
                    <a:pt x="1592" y="1489"/>
                  </a:cubicBezTo>
                  <a:cubicBezTo>
                    <a:pt x="1094" y="1847"/>
                    <a:pt x="478" y="2483"/>
                    <a:pt x="279" y="3080"/>
                  </a:cubicBezTo>
                  <a:cubicBezTo>
                    <a:pt x="0" y="3796"/>
                    <a:pt x="796" y="4234"/>
                    <a:pt x="756" y="4930"/>
                  </a:cubicBezTo>
                  <a:cubicBezTo>
                    <a:pt x="836" y="4194"/>
                    <a:pt x="1293" y="3577"/>
                    <a:pt x="1771" y="3040"/>
                  </a:cubicBezTo>
                  <a:cubicBezTo>
                    <a:pt x="2129" y="2603"/>
                    <a:pt x="2487" y="2165"/>
                    <a:pt x="2964" y="1847"/>
                  </a:cubicBezTo>
                  <a:cubicBezTo>
                    <a:pt x="3330" y="1564"/>
                    <a:pt x="3793" y="1365"/>
                    <a:pt x="4271" y="1365"/>
                  </a:cubicBezTo>
                  <a:cubicBezTo>
                    <a:pt x="4366" y="1365"/>
                    <a:pt x="4461" y="1373"/>
                    <a:pt x="4556" y="1389"/>
                  </a:cubicBezTo>
                  <a:cubicBezTo>
                    <a:pt x="3263" y="2046"/>
                    <a:pt x="2288" y="3339"/>
                    <a:pt x="2069" y="4771"/>
                  </a:cubicBezTo>
                  <a:cubicBezTo>
                    <a:pt x="2646" y="3657"/>
                    <a:pt x="3720" y="2762"/>
                    <a:pt x="4934" y="2423"/>
                  </a:cubicBezTo>
                  <a:cubicBezTo>
                    <a:pt x="4851" y="2415"/>
                    <a:pt x="4768" y="2410"/>
                    <a:pt x="4685" y="2410"/>
                  </a:cubicBezTo>
                  <a:cubicBezTo>
                    <a:pt x="4213" y="2410"/>
                    <a:pt x="3752" y="2556"/>
                    <a:pt x="3362" y="2861"/>
                  </a:cubicBezTo>
                  <a:cubicBezTo>
                    <a:pt x="3780" y="2264"/>
                    <a:pt x="4436" y="1787"/>
                    <a:pt x="5133" y="1568"/>
                  </a:cubicBezTo>
                  <a:cubicBezTo>
                    <a:pt x="5356" y="1488"/>
                    <a:pt x="5591" y="1439"/>
                    <a:pt x="5821" y="1439"/>
                  </a:cubicBezTo>
                  <a:cubicBezTo>
                    <a:pt x="6102" y="1439"/>
                    <a:pt x="6374" y="1512"/>
                    <a:pt x="6605" y="1687"/>
                  </a:cubicBezTo>
                  <a:cubicBezTo>
                    <a:pt x="6386" y="1389"/>
                    <a:pt x="6306" y="1071"/>
                    <a:pt x="6167" y="753"/>
                  </a:cubicBezTo>
                  <a:cubicBezTo>
                    <a:pt x="6028" y="434"/>
                    <a:pt x="5809" y="96"/>
                    <a:pt x="5471" y="16"/>
                  </a:cubicBezTo>
                  <a:cubicBezTo>
                    <a:pt x="5415" y="5"/>
                    <a:pt x="5360" y="0"/>
                    <a:pt x="5304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3520525" y="3769700"/>
              <a:ext cx="159675" cy="121250"/>
            </a:xfrm>
            <a:custGeom>
              <a:avLst/>
              <a:gdLst/>
              <a:ahLst/>
              <a:cxnLst/>
              <a:rect l="l" t="t" r="r" b="b"/>
              <a:pathLst>
                <a:path w="6387" h="4850" extrusionOk="0">
                  <a:moveTo>
                    <a:pt x="6028" y="1"/>
                  </a:moveTo>
                  <a:cubicBezTo>
                    <a:pt x="4926" y="1"/>
                    <a:pt x="3804" y="406"/>
                    <a:pt x="2925" y="1069"/>
                  </a:cubicBezTo>
                  <a:cubicBezTo>
                    <a:pt x="2925" y="871"/>
                    <a:pt x="3005" y="672"/>
                    <a:pt x="3164" y="552"/>
                  </a:cubicBezTo>
                  <a:lnTo>
                    <a:pt x="3164" y="552"/>
                  </a:lnTo>
                  <a:cubicBezTo>
                    <a:pt x="2229" y="890"/>
                    <a:pt x="1413" y="1487"/>
                    <a:pt x="817" y="2243"/>
                  </a:cubicBezTo>
                  <a:cubicBezTo>
                    <a:pt x="518" y="2601"/>
                    <a:pt x="240" y="3039"/>
                    <a:pt x="100" y="3457"/>
                  </a:cubicBezTo>
                  <a:cubicBezTo>
                    <a:pt x="1" y="3735"/>
                    <a:pt x="1" y="3835"/>
                    <a:pt x="41" y="4133"/>
                  </a:cubicBezTo>
                  <a:cubicBezTo>
                    <a:pt x="80" y="4330"/>
                    <a:pt x="391" y="4682"/>
                    <a:pt x="379" y="4843"/>
                  </a:cubicBezTo>
                  <a:lnTo>
                    <a:pt x="379" y="4843"/>
                  </a:lnTo>
                  <a:cubicBezTo>
                    <a:pt x="500" y="3632"/>
                    <a:pt x="1196" y="2461"/>
                    <a:pt x="2209" y="1766"/>
                  </a:cubicBezTo>
                  <a:lnTo>
                    <a:pt x="2209" y="1766"/>
                  </a:lnTo>
                  <a:cubicBezTo>
                    <a:pt x="2169" y="1865"/>
                    <a:pt x="2269" y="1985"/>
                    <a:pt x="2388" y="1985"/>
                  </a:cubicBezTo>
                  <a:cubicBezTo>
                    <a:pt x="2488" y="1985"/>
                    <a:pt x="2587" y="1905"/>
                    <a:pt x="2686" y="1845"/>
                  </a:cubicBezTo>
                  <a:cubicBezTo>
                    <a:pt x="3781" y="990"/>
                    <a:pt x="5094" y="493"/>
                    <a:pt x="6387" y="15"/>
                  </a:cubicBezTo>
                  <a:cubicBezTo>
                    <a:pt x="6268" y="5"/>
                    <a:pt x="6148" y="1"/>
                    <a:pt x="6028" y="1"/>
                  </a:cubicBezTo>
                  <a:close/>
                  <a:moveTo>
                    <a:pt x="379" y="4843"/>
                  </a:moveTo>
                  <a:cubicBezTo>
                    <a:pt x="379" y="4845"/>
                    <a:pt x="379" y="4847"/>
                    <a:pt x="379" y="4849"/>
                  </a:cubicBezTo>
                  <a:cubicBezTo>
                    <a:pt x="379" y="4847"/>
                    <a:pt x="379" y="4845"/>
                    <a:pt x="379" y="4843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580225" y="3820975"/>
              <a:ext cx="148700" cy="111750"/>
            </a:xfrm>
            <a:custGeom>
              <a:avLst/>
              <a:gdLst/>
              <a:ahLst/>
              <a:cxnLst/>
              <a:rect l="l" t="t" r="r" b="b"/>
              <a:pathLst>
                <a:path w="5948" h="4470" extrusionOk="0">
                  <a:moveTo>
                    <a:pt x="5258" y="1"/>
                  </a:moveTo>
                  <a:cubicBezTo>
                    <a:pt x="4473" y="1"/>
                    <a:pt x="3675" y="325"/>
                    <a:pt x="2984" y="709"/>
                  </a:cubicBezTo>
                  <a:cubicBezTo>
                    <a:pt x="2228" y="1127"/>
                    <a:pt x="1532" y="1664"/>
                    <a:pt x="995" y="2301"/>
                  </a:cubicBezTo>
                  <a:cubicBezTo>
                    <a:pt x="497" y="2898"/>
                    <a:pt x="80" y="3673"/>
                    <a:pt x="0" y="4469"/>
                  </a:cubicBezTo>
                  <a:cubicBezTo>
                    <a:pt x="298" y="3992"/>
                    <a:pt x="537" y="3494"/>
                    <a:pt x="915" y="3037"/>
                  </a:cubicBezTo>
                  <a:cubicBezTo>
                    <a:pt x="1233" y="2639"/>
                    <a:pt x="1890" y="2321"/>
                    <a:pt x="2149" y="1903"/>
                  </a:cubicBezTo>
                  <a:lnTo>
                    <a:pt x="2149" y="1903"/>
                  </a:lnTo>
                  <a:cubicBezTo>
                    <a:pt x="1930" y="2261"/>
                    <a:pt x="1751" y="2639"/>
                    <a:pt x="1651" y="3077"/>
                  </a:cubicBezTo>
                  <a:cubicBezTo>
                    <a:pt x="2288" y="2539"/>
                    <a:pt x="2885" y="2002"/>
                    <a:pt x="3481" y="1485"/>
                  </a:cubicBezTo>
                  <a:lnTo>
                    <a:pt x="3481" y="1485"/>
                  </a:lnTo>
                  <a:cubicBezTo>
                    <a:pt x="3123" y="1525"/>
                    <a:pt x="2805" y="1684"/>
                    <a:pt x="2507" y="1883"/>
                  </a:cubicBezTo>
                  <a:cubicBezTo>
                    <a:pt x="2686" y="1505"/>
                    <a:pt x="3064" y="1266"/>
                    <a:pt x="3402" y="1028"/>
                  </a:cubicBezTo>
                  <a:cubicBezTo>
                    <a:pt x="4178" y="570"/>
                    <a:pt x="5053" y="232"/>
                    <a:pt x="5948" y="93"/>
                  </a:cubicBezTo>
                  <a:cubicBezTo>
                    <a:pt x="5721" y="29"/>
                    <a:pt x="5490" y="1"/>
                    <a:pt x="5258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622475" y="3862300"/>
              <a:ext cx="147750" cy="134575"/>
            </a:xfrm>
            <a:custGeom>
              <a:avLst/>
              <a:gdLst/>
              <a:ahLst/>
              <a:cxnLst/>
              <a:rect l="l" t="t" r="r" b="b"/>
              <a:pathLst>
                <a:path w="5910" h="5383" extrusionOk="0">
                  <a:moveTo>
                    <a:pt x="5344" y="1"/>
                  </a:moveTo>
                  <a:cubicBezTo>
                    <a:pt x="4517" y="1"/>
                    <a:pt x="3701" y="424"/>
                    <a:pt x="3005" y="926"/>
                  </a:cubicBezTo>
                  <a:cubicBezTo>
                    <a:pt x="1831" y="1762"/>
                    <a:pt x="1" y="3731"/>
                    <a:pt x="598" y="5382"/>
                  </a:cubicBezTo>
                  <a:cubicBezTo>
                    <a:pt x="976" y="4030"/>
                    <a:pt x="1374" y="2856"/>
                    <a:pt x="2388" y="1841"/>
                  </a:cubicBezTo>
                  <a:cubicBezTo>
                    <a:pt x="3323" y="906"/>
                    <a:pt x="4596" y="270"/>
                    <a:pt x="5909" y="71"/>
                  </a:cubicBezTo>
                  <a:cubicBezTo>
                    <a:pt x="5721" y="23"/>
                    <a:pt x="5532" y="1"/>
                    <a:pt x="5344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654800" y="3901200"/>
              <a:ext cx="159175" cy="128000"/>
            </a:xfrm>
            <a:custGeom>
              <a:avLst/>
              <a:gdLst/>
              <a:ahLst/>
              <a:cxnLst/>
              <a:rect l="l" t="t" r="r" b="b"/>
              <a:pathLst>
                <a:path w="6367" h="5120" extrusionOk="0">
                  <a:moveTo>
                    <a:pt x="5698" y="1"/>
                  </a:moveTo>
                  <a:cubicBezTo>
                    <a:pt x="5305" y="1"/>
                    <a:pt x="4910" y="101"/>
                    <a:pt x="4556" y="265"/>
                  </a:cubicBezTo>
                  <a:cubicBezTo>
                    <a:pt x="3980" y="504"/>
                    <a:pt x="3482" y="882"/>
                    <a:pt x="2985" y="1260"/>
                  </a:cubicBezTo>
                  <a:cubicBezTo>
                    <a:pt x="2627" y="1539"/>
                    <a:pt x="2309" y="1777"/>
                    <a:pt x="1970" y="2036"/>
                  </a:cubicBezTo>
                  <a:cubicBezTo>
                    <a:pt x="1891" y="1757"/>
                    <a:pt x="1970" y="1459"/>
                    <a:pt x="2169" y="1260"/>
                  </a:cubicBezTo>
                  <a:lnTo>
                    <a:pt x="2169" y="1260"/>
                  </a:lnTo>
                  <a:cubicBezTo>
                    <a:pt x="1533" y="1578"/>
                    <a:pt x="1135" y="2235"/>
                    <a:pt x="876" y="2852"/>
                  </a:cubicBezTo>
                  <a:cubicBezTo>
                    <a:pt x="638" y="3389"/>
                    <a:pt x="1" y="4562"/>
                    <a:pt x="299" y="5119"/>
                  </a:cubicBezTo>
                  <a:cubicBezTo>
                    <a:pt x="876" y="4324"/>
                    <a:pt x="1035" y="3090"/>
                    <a:pt x="1533" y="2235"/>
                  </a:cubicBezTo>
                  <a:lnTo>
                    <a:pt x="1533" y="2235"/>
                  </a:lnTo>
                  <a:cubicBezTo>
                    <a:pt x="1476" y="2422"/>
                    <a:pt x="1668" y="2575"/>
                    <a:pt x="1857" y="2575"/>
                  </a:cubicBezTo>
                  <a:cubicBezTo>
                    <a:pt x="1868" y="2575"/>
                    <a:pt x="1880" y="2574"/>
                    <a:pt x="1891" y="2573"/>
                  </a:cubicBezTo>
                  <a:cubicBezTo>
                    <a:pt x="2090" y="2553"/>
                    <a:pt x="2229" y="2394"/>
                    <a:pt x="2368" y="2255"/>
                  </a:cubicBezTo>
                  <a:cubicBezTo>
                    <a:pt x="3423" y="1141"/>
                    <a:pt x="4855" y="385"/>
                    <a:pt x="6367" y="106"/>
                  </a:cubicBezTo>
                  <a:cubicBezTo>
                    <a:pt x="6149" y="34"/>
                    <a:pt x="5924" y="1"/>
                    <a:pt x="5698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725425" y="3937875"/>
              <a:ext cx="123875" cy="135075"/>
            </a:xfrm>
            <a:custGeom>
              <a:avLst/>
              <a:gdLst/>
              <a:ahLst/>
              <a:cxnLst/>
              <a:rect l="l" t="t" r="r" b="b"/>
              <a:pathLst>
                <a:path w="4955" h="5403" extrusionOk="0">
                  <a:moveTo>
                    <a:pt x="4421" y="1"/>
                  </a:moveTo>
                  <a:cubicBezTo>
                    <a:pt x="3930" y="1"/>
                    <a:pt x="3420" y="163"/>
                    <a:pt x="2985" y="410"/>
                  </a:cubicBezTo>
                  <a:cubicBezTo>
                    <a:pt x="2388" y="728"/>
                    <a:pt x="1891" y="1245"/>
                    <a:pt x="1473" y="1782"/>
                  </a:cubicBezTo>
                  <a:cubicBezTo>
                    <a:pt x="856" y="2558"/>
                    <a:pt x="279" y="3414"/>
                    <a:pt x="140" y="4408"/>
                  </a:cubicBezTo>
                  <a:cubicBezTo>
                    <a:pt x="80" y="4707"/>
                    <a:pt x="1" y="5244"/>
                    <a:pt x="279" y="5403"/>
                  </a:cubicBezTo>
                  <a:cubicBezTo>
                    <a:pt x="359" y="4965"/>
                    <a:pt x="399" y="4508"/>
                    <a:pt x="538" y="4070"/>
                  </a:cubicBezTo>
                  <a:cubicBezTo>
                    <a:pt x="655" y="3660"/>
                    <a:pt x="945" y="3288"/>
                    <a:pt x="1068" y="2879"/>
                  </a:cubicBezTo>
                  <a:lnTo>
                    <a:pt x="1068" y="2879"/>
                  </a:lnTo>
                  <a:cubicBezTo>
                    <a:pt x="856" y="3609"/>
                    <a:pt x="858" y="4396"/>
                    <a:pt x="1035" y="5164"/>
                  </a:cubicBezTo>
                  <a:cubicBezTo>
                    <a:pt x="1353" y="4448"/>
                    <a:pt x="1672" y="3692"/>
                    <a:pt x="1990" y="2976"/>
                  </a:cubicBezTo>
                  <a:lnTo>
                    <a:pt x="1990" y="2976"/>
                  </a:lnTo>
                  <a:cubicBezTo>
                    <a:pt x="1731" y="3115"/>
                    <a:pt x="1473" y="3314"/>
                    <a:pt x="1254" y="3573"/>
                  </a:cubicBezTo>
                  <a:cubicBezTo>
                    <a:pt x="1632" y="1802"/>
                    <a:pt x="3164" y="310"/>
                    <a:pt x="4954" y="72"/>
                  </a:cubicBezTo>
                  <a:cubicBezTo>
                    <a:pt x="4782" y="23"/>
                    <a:pt x="4603" y="1"/>
                    <a:pt x="4421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770200" y="3981325"/>
              <a:ext cx="110925" cy="110525"/>
            </a:xfrm>
            <a:custGeom>
              <a:avLst/>
              <a:gdLst/>
              <a:ahLst/>
              <a:cxnLst/>
              <a:rect l="l" t="t" r="r" b="b"/>
              <a:pathLst>
                <a:path w="4437" h="4421" extrusionOk="0">
                  <a:moveTo>
                    <a:pt x="3830" y="0"/>
                  </a:moveTo>
                  <a:cubicBezTo>
                    <a:pt x="3680" y="0"/>
                    <a:pt x="3526" y="24"/>
                    <a:pt x="3382" y="64"/>
                  </a:cubicBezTo>
                  <a:cubicBezTo>
                    <a:pt x="2427" y="323"/>
                    <a:pt x="1671" y="1079"/>
                    <a:pt x="1154" y="1934"/>
                  </a:cubicBezTo>
                  <a:cubicBezTo>
                    <a:pt x="875" y="2352"/>
                    <a:pt x="0" y="4102"/>
                    <a:pt x="597" y="4421"/>
                  </a:cubicBezTo>
                  <a:cubicBezTo>
                    <a:pt x="796" y="3804"/>
                    <a:pt x="935" y="3168"/>
                    <a:pt x="1253" y="2571"/>
                  </a:cubicBezTo>
                  <a:cubicBezTo>
                    <a:pt x="1512" y="2073"/>
                    <a:pt x="2248" y="1556"/>
                    <a:pt x="2427" y="1079"/>
                  </a:cubicBezTo>
                  <a:lnTo>
                    <a:pt x="2427" y="1079"/>
                  </a:lnTo>
                  <a:cubicBezTo>
                    <a:pt x="2288" y="1457"/>
                    <a:pt x="2149" y="1815"/>
                    <a:pt x="2009" y="2173"/>
                  </a:cubicBezTo>
                  <a:cubicBezTo>
                    <a:pt x="2447" y="1775"/>
                    <a:pt x="2865" y="1357"/>
                    <a:pt x="3282" y="959"/>
                  </a:cubicBezTo>
                  <a:cubicBezTo>
                    <a:pt x="3251" y="956"/>
                    <a:pt x="3219" y="955"/>
                    <a:pt x="3188" y="955"/>
                  </a:cubicBezTo>
                  <a:cubicBezTo>
                    <a:pt x="3022" y="955"/>
                    <a:pt x="2862" y="1001"/>
                    <a:pt x="2745" y="1119"/>
                  </a:cubicBezTo>
                  <a:cubicBezTo>
                    <a:pt x="2964" y="462"/>
                    <a:pt x="3760" y="223"/>
                    <a:pt x="4436" y="184"/>
                  </a:cubicBezTo>
                  <a:cubicBezTo>
                    <a:pt x="4270" y="53"/>
                    <a:pt x="4054" y="0"/>
                    <a:pt x="3830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3826875" y="4039575"/>
              <a:ext cx="72150" cy="71675"/>
            </a:xfrm>
            <a:custGeom>
              <a:avLst/>
              <a:gdLst/>
              <a:ahLst/>
              <a:cxnLst/>
              <a:rect l="l" t="t" r="r" b="b"/>
              <a:pathLst>
                <a:path w="2886" h="2867" extrusionOk="0">
                  <a:moveTo>
                    <a:pt x="2542" y="1"/>
                  </a:moveTo>
                  <a:cubicBezTo>
                    <a:pt x="2007" y="1"/>
                    <a:pt x="1504" y="358"/>
                    <a:pt x="1155" y="778"/>
                  </a:cubicBezTo>
                  <a:cubicBezTo>
                    <a:pt x="797" y="1196"/>
                    <a:pt x="1" y="2329"/>
                    <a:pt x="319" y="2867"/>
                  </a:cubicBezTo>
                  <a:cubicBezTo>
                    <a:pt x="558" y="2528"/>
                    <a:pt x="757" y="2131"/>
                    <a:pt x="956" y="1792"/>
                  </a:cubicBezTo>
                  <a:cubicBezTo>
                    <a:pt x="1075" y="1574"/>
                    <a:pt x="1214" y="1315"/>
                    <a:pt x="1453" y="1176"/>
                  </a:cubicBezTo>
                  <a:lnTo>
                    <a:pt x="1453" y="1176"/>
                  </a:lnTo>
                  <a:cubicBezTo>
                    <a:pt x="1175" y="1673"/>
                    <a:pt x="1095" y="2290"/>
                    <a:pt x="1194" y="2867"/>
                  </a:cubicBezTo>
                  <a:cubicBezTo>
                    <a:pt x="1473" y="2509"/>
                    <a:pt x="1771" y="2170"/>
                    <a:pt x="2169" y="1991"/>
                  </a:cubicBezTo>
                  <a:cubicBezTo>
                    <a:pt x="2189" y="2071"/>
                    <a:pt x="2209" y="2111"/>
                    <a:pt x="2269" y="2170"/>
                  </a:cubicBezTo>
                  <a:cubicBezTo>
                    <a:pt x="2448" y="1932"/>
                    <a:pt x="2647" y="1713"/>
                    <a:pt x="2865" y="1534"/>
                  </a:cubicBezTo>
                  <a:cubicBezTo>
                    <a:pt x="2756" y="1468"/>
                    <a:pt x="2628" y="1439"/>
                    <a:pt x="2503" y="1439"/>
                  </a:cubicBezTo>
                  <a:cubicBezTo>
                    <a:pt x="2400" y="1439"/>
                    <a:pt x="2298" y="1458"/>
                    <a:pt x="2209" y="1494"/>
                  </a:cubicBezTo>
                  <a:cubicBezTo>
                    <a:pt x="2010" y="1574"/>
                    <a:pt x="1811" y="1693"/>
                    <a:pt x="1632" y="1812"/>
                  </a:cubicBezTo>
                  <a:cubicBezTo>
                    <a:pt x="1732" y="1136"/>
                    <a:pt x="2328" y="639"/>
                    <a:pt x="2826" y="181"/>
                  </a:cubicBezTo>
                  <a:cubicBezTo>
                    <a:pt x="2826" y="181"/>
                    <a:pt x="2865" y="141"/>
                    <a:pt x="2865" y="121"/>
                  </a:cubicBezTo>
                  <a:cubicBezTo>
                    <a:pt x="2885" y="82"/>
                    <a:pt x="2806" y="22"/>
                    <a:pt x="2766" y="22"/>
                  </a:cubicBezTo>
                  <a:cubicBezTo>
                    <a:pt x="2691" y="7"/>
                    <a:pt x="2616" y="1"/>
                    <a:pt x="2542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3892025" y="4112225"/>
              <a:ext cx="24400" cy="37325"/>
            </a:xfrm>
            <a:custGeom>
              <a:avLst/>
              <a:gdLst/>
              <a:ahLst/>
              <a:cxnLst/>
              <a:rect l="l" t="t" r="r" b="b"/>
              <a:pathLst>
                <a:path w="976" h="1493" extrusionOk="0">
                  <a:moveTo>
                    <a:pt x="956" y="0"/>
                  </a:moveTo>
                  <a:cubicBezTo>
                    <a:pt x="379" y="219"/>
                    <a:pt x="1" y="896"/>
                    <a:pt x="160" y="1492"/>
                  </a:cubicBezTo>
                  <a:cubicBezTo>
                    <a:pt x="279" y="955"/>
                    <a:pt x="558" y="418"/>
                    <a:pt x="976" y="60"/>
                  </a:cubicBezTo>
                  <a:lnTo>
                    <a:pt x="956" y="0"/>
                  </a:ln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3635425" y="3518425"/>
              <a:ext cx="53725" cy="201425"/>
            </a:xfrm>
            <a:custGeom>
              <a:avLst/>
              <a:gdLst/>
              <a:ahLst/>
              <a:cxnLst/>
              <a:rect l="l" t="t" r="r" b="b"/>
              <a:pathLst>
                <a:path w="2149" h="8057" extrusionOk="0">
                  <a:moveTo>
                    <a:pt x="537" y="0"/>
                  </a:moveTo>
                  <a:cubicBezTo>
                    <a:pt x="537" y="1"/>
                    <a:pt x="537" y="1"/>
                    <a:pt x="538" y="2"/>
                  </a:cubicBezTo>
                  <a:lnTo>
                    <a:pt x="538" y="2"/>
                  </a:lnTo>
                  <a:cubicBezTo>
                    <a:pt x="538" y="1"/>
                    <a:pt x="537" y="1"/>
                    <a:pt x="537" y="0"/>
                  </a:cubicBezTo>
                  <a:close/>
                  <a:moveTo>
                    <a:pt x="538" y="2"/>
                  </a:moveTo>
                  <a:cubicBezTo>
                    <a:pt x="578" y="100"/>
                    <a:pt x="677" y="160"/>
                    <a:pt x="776" y="199"/>
                  </a:cubicBezTo>
                  <a:cubicBezTo>
                    <a:pt x="1094" y="398"/>
                    <a:pt x="1313" y="756"/>
                    <a:pt x="1413" y="1114"/>
                  </a:cubicBezTo>
                  <a:cubicBezTo>
                    <a:pt x="1910" y="3044"/>
                    <a:pt x="875" y="4954"/>
                    <a:pt x="0" y="6565"/>
                  </a:cubicBezTo>
                  <a:cubicBezTo>
                    <a:pt x="259" y="7042"/>
                    <a:pt x="478" y="7560"/>
                    <a:pt x="617" y="8057"/>
                  </a:cubicBezTo>
                  <a:cubicBezTo>
                    <a:pt x="1293" y="7261"/>
                    <a:pt x="1810" y="6326"/>
                    <a:pt x="2089" y="5312"/>
                  </a:cubicBezTo>
                  <a:lnTo>
                    <a:pt x="2089" y="5312"/>
                  </a:lnTo>
                  <a:cubicBezTo>
                    <a:pt x="1850" y="5491"/>
                    <a:pt x="1572" y="5670"/>
                    <a:pt x="1313" y="5869"/>
                  </a:cubicBezTo>
                  <a:cubicBezTo>
                    <a:pt x="1711" y="4914"/>
                    <a:pt x="2089" y="3939"/>
                    <a:pt x="2109" y="2885"/>
                  </a:cubicBezTo>
                  <a:cubicBezTo>
                    <a:pt x="2149" y="2268"/>
                    <a:pt x="1989" y="1552"/>
                    <a:pt x="1731" y="995"/>
                  </a:cubicBezTo>
                  <a:cubicBezTo>
                    <a:pt x="1611" y="717"/>
                    <a:pt x="1413" y="478"/>
                    <a:pt x="1194" y="299"/>
                  </a:cubicBezTo>
                  <a:cubicBezTo>
                    <a:pt x="1115" y="260"/>
                    <a:pt x="556" y="28"/>
                    <a:pt x="538" y="2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3678175" y="3530850"/>
              <a:ext cx="138775" cy="253675"/>
            </a:xfrm>
            <a:custGeom>
              <a:avLst/>
              <a:gdLst/>
              <a:ahLst/>
              <a:cxnLst/>
              <a:rect l="l" t="t" r="r" b="b"/>
              <a:pathLst>
                <a:path w="5551" h="10147" extrusionOk="0">
                  <a:moveTo>
                    <a:pt x="2647" y="1"/>
                  </a:moveTo>
                  <a:lnTo>
                    <a:pt x="2647" y="1"/>
                  </a:lnTo>
                  <a:cubicBezTo>
                    <a:pt x="3164" y="777"/>
                    <a:pt x="3363" y="1632"/>
                    <a:pt x="3343" y="2547"/>
                  </a:cubicBezTo>
                  <a:cubicBezTo>
                    <a:pt x="3243" y="4934"/>
                    <a:pt x="1791" y="7122"/>
                    <a:pt x="1" y="8694"/>
                  </a:cubicBezTo>
                  <a:cubicBezTo>
                    <a:pt x="200" y="8555"/>
                    <a:pt x="399" y="8435"/>
                    <a:pt x="598" y="8336"/>
                  </a:cubicBezTo>
                  <a:lnTo>
                    <a:pt x="598" y="8336"/>
                  </a:lnTo>
                  <a:cubicBezTo>
                    <a:pt x="578" y="8535"/>
                    <a:pt x="558" y="8714"/>
                    <a:pt x="498" y="8913"/>
                  </a:cubicBezTo>
                  <a:cubicBezTo>
                    <a:pt x="1234" y="8594"/>
                    <a:pt x="1752" y="7938"/>
                    <a:pt x="2229" y="7321"/>
                  </a:cubicBezTo>
                  <a:cubicBezTo>
                    <a:pt x="2945" y="6366"/>
                    <a:pt x="3621" y="5412"/>
                    <a:pt x="4238" y="4417"/>
                  </a:cubicBezTo>
                  <a:lnTo>
                    <a:pt x="4238" y="4417"/>
                  </a:lnTo>
                  <a:cubicBezTo>
                    <a:pt x="4039" y="6526"/>
                    <a:pt x="3144" y="8555"/>
                    <a:pt x="1732" y="10146"/>
                  </a:cubicBezTo>
                  <a:cubicBezTo>
                    <a:pt x="3124" y="9012"/>
                    <a:pt x="3920" y="7301"/>
                    <a:pt x="4536" y="5611"/>
                  </a:cubicBezTo>
                  <a:cubicBezTo>
                    <a:pt x="5074" y="4158"/>
                    <a:pt x="5551" y="2547"/>
                    <a:pt x="4974" y="1135"/>
                  </a:cubicBezTo>
                  <a:lnTo>
                    <a:pt x="4974" y="1135"/>
                  </a:lnTo>
                  <a:cubicBezTo>
                    <a:pt x="5014" y="1930"/>
                    <a:pt x="4914" y="2726"/>
                    <a:pt x="4656" y="3462"/>
                  </a:cubicBezTo>
                  <a:cubicBezTo>
                    <a:pt x="4641" y="3375"/>
                    <a:pt x="4541" y="3319"/>
                    <a:pt x="4442" y="3319"/>
                  </a:cubicBezTo>
                  <a:cubicBezTo>
                    <a:pt x="4406" y="3319"/>
                    <a:pt x="4370" y="3327"/>
                    <a:pt x="4338" y="3343"/>
                  </a:cubicBezTo>
                  <a:cubicBezTo>
                    <a:pt x="4218" y="3383"/>
                    <a:pt x="4139" y="3522"/>
                    <a:pt x="4059" y="3621"/>
                  </a:cubicBezTo>
                  <a:cubicBezTo>
                    <a:pt x="3840" y="3940"/>
                    <a:pt x="3641" y="4258"/>
                    <a:pt x="3422" y="4576"/>
                  </a:cubicBezTo>
                  <a:cubicBezTo>
                    <a:pt x="3701" y="3741"/>
                    <a:pt x="3940" y="2845"/>
                    <a:pt x="3820" y="1970"/>
                  </a:cubicBezTo>
                  <a:cubicBezTo>
                    <a:pt x="3741" y="1274"/>
                    <a:pt x="3343" y="299"/>
                    <a:pt x="2647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3749300" y="3549250"/>
              <a:ext cx="158675" cy="287475"/>
            </a:xfrm>
            <a:custGeom>
              <a:avLst/>
              <a:gdLst/>
              <a:ahLst/>
              <a:cxnLst/>
              <a:rect l="l" t="t" r="r" b="b"/>
              <a:pathLst>
                <a:path w="6347" h="11499" extrusionOk="0">
                  <a:moveTo>
                    <a:pt x="3979" y="1"/>
                  </a:moveTo>
                  <a:cubicBezTo>
                    <a:pt x="5173" y="1851"/>
                    <a:pt x="5551" y="4238"/>
                    <a:pt x="4675" y="6327"/>
                  </a:cubicBezTo>
                  <a:cubicBezTo>
                    <a:pt x="3820" y="8316"/>
                    <a:pt x="2069" y="9868"/>
                    <a:pt x="1" y="10484"/>
                  </a:cubicBezTo>
                  <a:cubicBezTo>
                    <a:pt x="2030" y="10106"/>
                    <a:pt x="3900" y="8754"/>
                    <a:pt x="4854" y="6904"/>
                  </a:cubicBezTo>
                  <a:lnTo>
                    <a:pt x="4854" y="6904"/>
                  </a:lnTo>
                  <a:cubicBezTo>
                    <a:pt x="4755" y="8674"/>
                    <a:pt x="3880" y="10385"/>
                    <a:pt x="2507" y="11499"/>
                  </a:cubicBezTo>
                  <a:cubicBezTo>
                    <a:pt x="3203" y="11280"/>
                    <a:pt x="3760" y="10763"/>
                    <a:pt x="4158" y="10166"/>
                  </a:cubicBezTo>
                  <a:cubicBezTo>
                    <a:pt x="4556" y="9569"/>
                    <a:pt x="4795" y="8873"/>
                    <a:pt x="5073" y="8197"/>
                  </a:cubicBezTo>
                  <a:lnTo>
                    <a:pt x="6346" y="4835"/>
                  </a:lnTo>
                  <a:lnTo>
                    <a:pt x="6346" y="4835"/>
                  </a:lnTo>
                  <a:cubicBezTo>
                    <a:pt x="6068" y="4934"/>
                    <a:pt x="5869" y="5173"/>
                    <a:pt x="5670" y="5372"/>
                  </a:cubicBezTo>
                  <a:cubicBezTo>
                    <a:pt x="6207" y="4775"/>
                    <a:pt x="5849" y="3542"/>
                    <a:pt x="5710" y="2885"/>
                  </a:cubicBezTo>
                  <a:cubicBezTo>
                    <a:pt x="5511" y="1910"/>
                    <a:pt x="5093" y="1055"/>
                    <a:pt x="4457" y="319"/>
                  </a:cubicBezTo>
                  <a:cubicBezTo>
                    <a:pt x="4317" y="160"/>
                    <a:pt x="4178" y="21"/>
                    <a:pt x="3979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3894025" y="3629825"/>
              <a:ext cx="133300" cy="234250"/>
            </a:xfrm>
            <a:custGeom>
              <a:avLst/>
              <a:gdLst/>
              <a:ahLst/>
              <a:cxnLst/>
              <a:rect l="l" t="t" r="r" b="b"/>
              <a:pathLst>
                <a:path w="5332" h="9370" extrusionOk="0">
                  <a:moveTo>
                    <a:pt x="2785" y="0"/>
                  </a:moveTo>
                  <a:lnTo>
                    <a:pt x="2785" y="0"/>
                  </a:lnTo>
                  <a:cubicBezTo>
                    <a:pt x="3442" y="1095"/>
                    <a:pt x="3860" y="2149"/>
                    <a:pt x="3681" y="3482"/>
                  </a:cubicBezTo>
                  <a:cubicBezTo>
                    <a:pt x="3501" y="4755"/>
                    <a:pt x="2905" y="5928"/>
                    <a:pt x="2169" y="6963"/>
                  </a:cubicBezTo>
                  <a:cubicBezTo>
                    <a:pt x="1592" y="7739"/>
                    <a:pt x="896" y="8455"/>
                    <a:pt x="0" y="8813"/>
                  </a:cubicBezTo>
                  <a:cubicBezTo>
                    <a:pt x="279" y="8873"/>
                    <a:pt x="537" y="8972"/>
                    <a:pt x="816" y="9052"/>
                  </a:cubicBezTo>
                  <a:cubicBezTo>
                    <a:pt x="902" y="9069"/>
                    <a:pt x="1002" y="9115"/>
                    <a:pt x="1104" y="9115"/>
                  </a:cubicBezTo>
                  <a:cubicBezTo>
                    <a:pt x="1121" y="9115"/>
                    <a:pt x="1137" y="9114"/>
                    <a:pt x="1154" y="9111"/>
                  </a:cubicBezTo>
                  <a:cubicBezTo>
                    <a:pt x="1293" y="9071"/>
                    <a:pt x="1413" y="8972"/>
                    <a:pt x="1512" y="8873"/>
                  </a:cubicBezTo>
                  <a:cubicBezTo>
                    <a:pt x="1910" y="8515"/>
                    <a:pt x="2288" y="8077"/>
                    <a:pt x="2606" y="7639"/>
                  </a:cubicBezTo>
                  <a:lnTo>
                    <a:pt x="2606" y="7639"/>
                  </a:lnTo>
                  <a:cubicBezTo>
                    <a:pt x="2447" y="8236"/>
                    <a:pt x="2169" y="8833"/>
                    <a:pt x="1870" y="9370"/>
                  </a:cubicBezTo>
                  <a:cubicBezTo>
                    <a:pt x="3263" y="8316"/>
                    <a:pt x="4456" y="6943"/>
                    <a:pt x="5332" y="5431"/>
                  </a:cubicBezTo>
                  <a:lnTo>
                    <a:pt x="5332" y="5431"/>
                  </a:lnTo>
                  <a:cubicBezTo>
                    <a:pt x="4675" y="6147"/>
                    <a:pt x="3999" y="6824"/>
                    <a:pt x="3303" y="7480"/>
                  </a:cubicBezTo>
                  <a:cubicBezTo>
                    <a:pt x="3840" y="6346"/>
                    <a:pt x="4635" y="5272"/>
                    <a:pt x="4834" y="4039"/>
                  </a:cubicBezTo>
                  <a:cubicBezTo>
                    <a:pt x="5073" y="2547"/>
                    <a:pt x="4257" y="597"/>
                    <a:pt x="2785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3986025" y="3680725"/>
              <a:ext cx="159175" cy="237575"/>
            </a:xfrm>
            <a:custGeom>
              <a:avLst/>
              <a:gdLst/>
              <a:ahLst/>
              <a:cxnLst/>
              <a:rect l="l" t="t" r="r" b="b"/>
              <a:pathLst>
                <a:path w="6367" h="9503" extrusionOk="0">
                  <a:moveTo>
                    <a:pt x="4283" y="0"/>
                  </a:moveTo>
                  <a:cubicBezTo>
                    <a:pt x="4249" y="0"/>
                    <a:pt x="4215" y="11"/>
                    <a:pt x="4178" y="33"/>
                  </a:cubicBezTo>
                  <a:cubicBezTo>
                    <a:pt x="3880" y="232"/>
                    <a:pt x="4258" y="1048"/>
                    <a:pt x="4277" y="1306"/>
                  </a:cubicBezTo>
                  <a:cubicBezTo>
                    <a:pt x="4297" y="1824"/>
                    <a:pt x="4258" y="2400"/>
                    <a:pt x="4059" y="2918"/>
                  </a:cubicBezTo>
                  <a:cubicBezTo>
                    <a:pt x="3899" y="3296"/>
                    <a:pt x="3681" y="3654"/>
                    <a:pt x="3581" y="4052"/>
                  </a:cubicBezTo>
                  <a:cubicBezTo>
                    <a:pt x="3502" y="4350"/>
                    <a:pt x="3482" y="4648"/>
                    <a:pt x="3382" y="4927"/>
                  </a:cubicBezTo>
                  <a:cubicBezTo>
                    <a:pt x="3243" y="5444"/>
                    <a:pt x="2885" y="5902"/>
                    <a:pt x="2507" y="6299"/>
                  </a:cubicBezTo>
                  <a:cubicBezTo>
                    <a:pt x="1771" y="7095"/>
                    <a:pt x="916" y="7791"/>
                    <a:pt x="1" y="8329"/>
                  </a:cubicBezTo>
                  <a:cubicBezTo>
                    <a:pt x="1492" y="7573"/>
                    <a:pt x="3044" y="6598"/>
                    <a:pt x="3701" y="5046"/>
                  </a:cubicBezTo>
                  <a:cubicBezTo>
                    <a:pt x="4059" y="4251"/>
                    <a:pt x="4198" y="3256"/>
                    <a:pt x="4954" y="2818"/>
                  </a:cubicBezTo>
                  <a:lnTo>
                    <a:pt x="4954" y="2818"/>
                  </a:lnTo>
                  <a:cubicBezTo>
                    <a:pt x="5570" y="4251"/>
                    <a:pt x="5093" y="5922"/>
                    <a:pt x="4357" y="7294"/>
                  </a:cubicBezTo>
                  <a:cubicBezTo>
                    <a:pt x="3974" y="7983"/>
                    <a:pt x="3521" y="8660"/>
                    <a:pt x="2906" y="9135"/>
                  </a:cubicBezTo>
                  <a:lnTo>
                    <a:pt x="2906" y="9135"/>
                  </a:lnTo>
                  <a:cubicBezTo>
                    <a:pt x="4964" y="7734"/>
                    <a:pt x="6330" y="5309"/>
                    <a:pt x="6366" y="2818"/>
                  </a:cubicBezTo>
                  <a:cubicBezTo>
                    <a:pt x="6366" y="2560"/>
                    <a:pt x="6366" y="2301"/>
                    <a:pt x="6247" y="2062"/>
                  </a:cubicBezTo>
                  <a:cubicBezTo>
                    <a:pt x="6143" y="1872"/>
                    <a:pt x="5935" y="1713"/>
                    <a:pt x="5726" y="1713"/>
                  </a:cubicBezTo>
                  <a:cubicBezTo>
                    <a:pt x="5694" y="1713"/>
                    <a:pt x="5662" y="1716"/>
                    <a:pt x="5630" y="1724"/>
                  </a:cubicBezTo>
                  <a:cubicBezTo>
                    <a:pt x="5551" y="1744"/>
                    <a:pt x="5471" y="1764"/>
                    <a:pt x="5391" y="1764"/>
                  </a:cubicBezTo>
                  <a:cubicBezTo>
                    <a:pt x="5386" y="1764"/>
                    <a:pt x="5381" y="1764"/>
                    <a:pt x="5376" y="1764"/>
                  </a:cubicBezTo>
                  <a:cubicBezTo>
                    <a:pt x="4889" y="1764"/>
                    <a:pt x="4715" y="0"/>
                    <a:pt x="4283" y="0"/>
                  </a:cubicBezTo>
                  <a:close/>
                  <a:moveTo>
                    <a:pt x="2906" y="9135"/>
                  </a:moveTo>
                  <a:lnTo>
                    <a:pt x="2906" y="9135"/>
                  </a:lnTo>
                  <a:cubicBezTo>
                    <a:pt x="2713" y="9267"/>
                    <a:pt x="2513" y="9389"/>
                    <a:pt x="2308" y="9502"/>
                  </a:cubicBezTo>
                  <a:cubicBezTo>
                    <a:pt x="2524" y="9401"/>
                    <a:pt x="2722" y="9277"/>
                    <a:pt x="2906" y="9135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4085975" y="3689500"/>
              <a:ext cx="161175" cy="248675"/>
            </a:xfrm>
            <a:custGeom>
              <a:avLst/>
              <a:gdLst/>
              <a:ahLst/>
              <a:cxnLst/>
              <a:rect l="l" t="t" r="r" b="b"/>
              <a:pathLst>
                <a:path w="6447" h="9947" extrusionOk="0">
                  <a:moveTo>
                    <a:pt x="3800" y="1"/>
                  </a:moveTo>
                  <a:lnTo>
                    <a:pt x="3800" y="1"/>
                  </a:lnTo>
                  <a:cubicBezTo>
                    <a:pt x="3761" y="319"/>
                    <a:pt x="4178" y="856"/>
                    <a:pt x="4298" y="1194"/>
                  </a:cubicBezTo>
                  <a:cubicBezTo>
                    <a:pt x="4477" y="1672"/>
                    <a:pt x="4556" y="2189"/>
                    <a:pt x="4556" y="2686"/>
                  </a:cubicBezTo>
                  <a:cubicBezTo>
                    <a:pt x="4556" y="3860"/>
                    <a:pt x="4178" y="5033"/>
                    <a:pt x="3661" y="6068"/>
                  </a:cubicBezTo>
                  <a:cubicBezTo>
                    <a:pt x="2865" y="7679"/>
                    <a:pt x="1672" y="9211"/>
                    <a:pt x="1" y="9947"/>
                  </a:cubicBezTo>
                  <a:cubicBezTo>
                    <a:pt x="1811" y="9469"/>
                    <a:pt x="3064" y="7858"/>
                    <a:pt x="4099" y="6287"/>
                  </a:cubicBezTo>
                  <a:lnTo>
                    <a:pt x="4099" y="6287"/>
                  </a:lnTo>
                  <a:cubicBezTo>
                    <a:pt x="4338" y="6525"/>
                    <a:pt x="4178" y="6883"/>
                    <a:pt x="3999" y="7162"/>
                  </a:cubicBezTo>
                  <a:cubicBezTo>
                    <a:pt x="3502" y="7958"/>
                    <a:pt x="3045" y="8733"/>
                    <a:pt x="2547" y="9529"/>
                  </a:cubicBezTo>
                  <a:cubicBezTo>
                    <a:pt x="2965" y="9450"/>
                    <a:pt x="3303" y="9151"/>
                    <a:pt x="3641" y="8853"/>
                  </a:cubicBezTo>
                  <a:cubicBezTo>
                    <a:pt x="4835" y="7659"/>
                    <a:pt x="5790" y="6247"/>
                    <a:pt x="6446" y="4675"/>
                  </a:cubicBezTo>
                  <a:lnTo>
                    <a:pt x="6446" y="4675"/>
                  </a:lnTo>
                  <a:cubicBezTo>
                    <a:pt x="6028" y="5113"/>
                    <a:pt x="5591" y="5551"/>
                    <a:pt x="5173" y="5968"/>
                  </a:cubicBezTo>
                  <a:cubicBezTo>
                    <a:pt x="5133" y="5849"/>
                    <a:pt x="5093" y="5730"/>
                    <a:pt x="5054" y="5590"/>
                  </a:cubicBezTo>
                  <a:cubicBezTo>
                    <a:pt x="4895" y="5630"/>
                    <a:pt x="4755" y="5650"/>
                    <a:pt x="4596" y="5690"/>
                  </a:cubicBezTo>
                  <a:cubicBezTo>
                    <a:pt x="4835" y="4655"/>
                    <a:pt x="5034" y="3581"/>
                    <a:pt x="4934" y="2507"/>
                  </a:cubicBezTo>
                  <a:cubicBezTo>
                    <a:pt x="4855" y="1672"/>
                    <a:pt x="4536" y="518"/>
                    <a:pt x="3800" y="1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4163075" y="3754650"/>
              <a:ext cx="157675" cy="203975"/>
            </a:xfrm>
            <a:custGeom>
              <a:avLst/>
              <a:gdLst/>
              <a:ahLst/>
              <a:cxnLst/>
              <a:rect l="l" t="t" r="r" b="b"/>
              <a:pathLst>
                <a:path w="6307" h="8159" extrusionOk="0">
                  <a:moveTo>
                    <a:pt x="5521" y="0"/>
                  </a:moveTo>
                  <a:cubicBezTo>
                    <a:pt x="5518" y="0"/>
                    <a:pt x="5514" y="0"/>
                    <a:pt x="5511" y="0"/>
                  </a:cubicBezTo>
                  <a:cubicBezTo>
                    <a:pt x="6127" y="2010"/>
                    <a:pt x="5610" y="4158"/>
                    <a:pt x="4198" y="5749"/>
                  </a:cubicBezTo>
                  <a:cubicBezTo>
                    <a:pt x="3143" y="6983"/>
                    <a:pt x="1631" y="7818"/>
                    <a:pt x="0" y="8157"/>
                  </a:cubicBezTo>
                  <a:cubicBezTo>
                    <a:pt x="46" y="8158"/>
                    <a:pt x="91" y="8159"/>
                    <a:pt x="137" y="8159"/>
                  </a:cubicBezTo>
                  <a:cubicBezTo>
                    <a:pt x="1793" y="8159"/>
                    <a:pt x="3279" y="7115"/>
                    <a:pt x="4615" y="6127"/>
                  </a:cubicBezTo>
                  <a:lnTo>
                    <a:pt x="4615" y="6127"/>
                  </a:lnTo>
                  <a:cubicBezTo>
                    <a:pt x="4297" y="6744"/>
                    <a:pt x="3859" y="7301"/>
                    <a:pt x="3283" y="7719"/>
                  </a:cubicBezTo>
                  <a:cubicBezTo>
                    <a:pt x="4576" y="6983"/>
                    <a:pt x="5650" y="5849"/>
                    <a:pt x="6306" y="4496"/>
                  </a:cubicBezTo>
                  <a:lnTo>
                    <a:pt x="6306" y="4496"/>
                  </a:lnTo>
                  <a:cubicBezTo>
                    <a:pt x="6028" y="4635"/>
                    <a:pt x="5749" y="4755"/>
                    <a:pt x="5511" y="4914"/>
                  </a:cubicBezTo>
                  <a:cubicBezTo>
                    <a:pt x="5829" y="3999"/>
                    <a:pt x="6107" y="3064"/>
                    <a:pt x="6127" y="2089"/>
                  </a:cubicBezTo>
                  <a:cubicBezTo>
                    <a:pt x="6147" y="1674"/>
                    <a:pt x="6127" y="0"/>
                    <a:pt x="5521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4295350" y="3773550"/>
              <a:ext cx="100500" cy="206900"/>
            </a:xfrm>
            <a:custGeom>
              <a:avLst/>
              <a:gdLst/>
              <a:ahLst/>
              <a:cxnLst/>
              <a:rect l="l" t="t" r="r" b="b"/>
              <a:pathLst>
                <a:path w="4020" h="8276" extrusionOk="0">
                  <a:moveTo>
                    <a:pt x="2825" y="0"/>
                  </a:moveTo>
                  <a:cubicBezTo>
                    <a:pt x="3263" y="915"/>
                    <a:pt x="3522" y="1870"/>
                    <a:pt x="3382" y="2905"/>
                  </a:cubicBezTo>
                  <a:cubicBezTo>
                    <a:pt x="3243" y="4118"/>
                    <a:pt x="2726" y="5272"/>
                    <a:pt x="2050" y="6287"/>
                  </a:cubicBezTo>
                  <a:cubicBezTo>
                    <a:pt x="1536" y="7077"/>
                    <a:pt x="885" y="7847"/>
                    <a:pt x="19" y="8267"/>
                  </a:cubicBezTo>
                  <a:lnTo>
                    <a:pt x="19" y="8267"/>
                  </a:lnTo>
                  <a:cubicBezTo>
                    <a:pt x="670" y="7956"/>
                    <a:pt x="1379" y="7894"/>
                    <a:pt x="1970" y="7440"/>
                  </a:cubicBezTo>
                  <a:cubicBezTo>
                    <a:pt x="2448" y="7042"/>
                    <a:pt x="2786" y="6406"/>
                    <a:pt x="3064" y="5889"/>
                  </a:cubicBezTo>
                  <a:cubicBezTo>
                    <a:pt x="3681" y="4675"/>
                    <a:pt x="4019" y="3283"/>
                    <a:pt x="3840" y="1910"/>
                  </a:cubicBezTo>
                  <a:cubicBezTo>
                    <a:pt x="3760" y="1333"/>
                    <a:pt x="3462" y="199"/>
                    <a:pt x="2825" y="0"/>
                  </a:cubicBezTo>
                  <a:close/>
                  <a:moveTo>
                    <a:pt x="19" y="8267"/>
                  </a:moveTo>
                  <a:cubicBezTo>
                    <a:pt x="13" y="8270"/>
                    <a:pt x="7" y="8273"/>
                    <a:pt x="1" y="8276"/>
                  </a:cubicBezTo>
                  <a:cubicBezTo>
                    <a:pt x="7" y="8273"/>
                    <a:pt x="13" y="8270"/>
                    <a:pt x="19" y="8267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4425650" y="3951100"/>
              <a:ext cx="56725" cy="56700"/>
            </a:xfrm>
            <a:custGeom>
              <a:avLst/>
              <a:gdLst/>
              <a:ahLst/>
              <a:cxnLst/>
              <a:rect l="l" t="t" r="r" b="b"/>
              <a:pathLst>
                <a:path w="2269" h="2268" extrusionOk="0">
                  <a:moveTo>
                    <a:pt x="1970" y="0"/>
                  </a:moveTo>
                  <a:lnTo>
                    <a:pt x="1970" y="0"/>
                  </a:lnTo>
                  <a:cubicBezTo>
                    <a:pt x="1572" y="1054"/>
                    <a:pt x="1194" y="1989"/>
                    <a:pt x="1" y="2268"/>
                  </a:cubicBezTo>
                  <a:cubicBezTo>
                    <a:pt x="637" y="2248"/>
                    <a:pt x="1314" y="2049"/>
                    <a:pt x="1731" y="1552"/>
                  </a:cubicBezTo>
                  <a:cubicBezTo>
                    <a:pt x="2089" y="1154"/>
                    <a:pt x="2268" y="458"/>
                    <a:pt x="1970" y="0"/>
                  </a:cubicBezTo>
                  <a:close/>
                </a:path>
              </a:pathLst>
            </a:custGeom>
            <a:solidFill>
              <a:srgbClr val="33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3424550" y="2930100"/>
              <a:ext cx="267575" cy="225300"/>
            </a:xfrm>
            <a:custGeom>
              <a:avLst/>
              <a:gdLst/>
              <a:ahLst/>
              <a:cxnLst/>
              <a:rect l="l" t="t" r="r" b="b"/>
              <a:pathLst>
                <a:path w="10703" h="9012" extrusionOk="0">
                  <a:moveTo>
                    <a:pt x="3522" y="7679"/>
                  </a:moveTo>
                  <a:cubicBezTo>
                    <a:pt x="3442" y="7599"/>
                    <a:pt x="3422" y="7520"/>
                    <a:pt x="3382" y="7420"/>
                  </a:cubicBezTo>
                  <a:cubicBezTo>
                    <a:pt x="3283" y="7102"/>
                    <a:pt x="3363" y="6764"/>
                    <a:pt x="3422" y="6426"/>
                  </a:cubicBezTo>
                  <a:cubicBezTo>
                    <a:pt x="3561" y="5391"/>
                    <a:pt x="3542" y="4317"/>
                    <a:pt x="3522" y="3283"/>
                  </a:cubicBezTo>
                  <a:cubicBezTo>
                    <a:pt x="3522" y="2726"/>
                    <a:pt x="3482" y="2149"/>
                    <a:pt x="3522" y="1612"/>
                  </a:cubicBezTo>
                  <a:cubicBezTo>
                    <a:pt x="3522" y="1313"/>
                    <a:pt x="3522" y="1035"/>
                    <a:pt x="3542" y="736"/>
                  </a:cubicBezTo>
                  <a:cubicBezTo>
                    <a:pt x="3542" y="537"/>
                    <a:pt x="3641" y="159"/>
                    <a:pt x="3581" y="0"/>
                  </a:cubicBezTo>
                  <a:cubicBezTo>
                    <a:pt x="3681" y="299"/>
                    <a:pt x="3442" y="418"/>
                    <a:pt x="3184" y="597"/>
                  </a:cubicBezTo>
                  <a:cubicBezTo>
                    <a:pt x="2945" y="756"/>
                    <a:pt x="2646" y="836"/>
                    <a:pt x="2348" y="935"/>
                  </a:cubicBezTo>
                  <a:cubicBezTo>
                    <a:pt x="1532" y="1214"/>
                    <a:pt x="896" y="1811"/>
                    <a:pt x="1" y="1811"/>
                  </a:cubicBezTo>
                  <a:cubicBezTo>
                    <a:pt x="259" y="2089"/>
                    <a:pt x="697" y="2049"/>
                    <a:pt x="995" y="2228"/>
                  </a:cubicBezTo>
                  <a:cubicBezTo>
                    <a:pt x="1154" y="2328"/>
                    <a:pt x="1274" y="2447"/>
                    <a:pt x="1453" y="2547"/>
                  </a:cubicBezTo>
                  <a:cubicBezTo>
                    <a:pt x="1731" y="2706"/>
                    <a:pt x="2070" y="2646"/>
                    <a:pt x="2368" y="2606"/>
                  </a:cubicBezTo>
                  <a:cubicBezTo>
                    <a:pt x="2149" y="2845"/>
                    <a:pt x="1851" y="3004"/>
                    <a:pt x="1552" y="3044"/>
                  </a:cubicBezTo>
                  <a:cubicBezTo>
                    <a:pt x="1652" y="3143"/>
                    <a:pt x="1771" y="3243"/>
                    <a:pt x="1751" y="3402"/>
                  </a:cubicBezTo>
                  <a:cubicBezTo>
                    <a:pt x="1751" y="3442"/>
                    <a:pt x="1731" y="3501"/>
                    <a:pt x="1692" y="3541"/>
                  </a:cubicBezTo>
                  <a:cubicBezTo>
                    <a:pt x="1672" y="3621"/>
                    <a:pt x="1672" y="3720"/>
                    <a:pt x="1672" y="3820"/>
                  </a:cubicBezTo>
                  <a:cubicBezTo>
                    <a:pt x="1672" y="4914"/>
                    <a:pt x="1731" y="6028"/>
                    <a:pt x="1831" y="7122"/>
                  </a:cubicBezTo>
                  <a:cubicBezTo>
                    <a:pt x="1851" y="7400"/>
                    <a:pt x="1871" y="7679"/>
                    <a:pt x="1990" y="7918"/>
                  </a:cubicBezTo>
                  <a:cubicBezTo>
                    <a:pt x="2627" y="9012"/>
                    <a:pt x="4317" y="8614"/>
                    <a:pt x="5213" y="8136"/>
                  </a:cubicBezTo>
                  <a:cubicBezTo>
                    <a:pt x="5829" y="7818"/>
                    <a:pt x="6446" y="7361"/>
                    <a:pt x="6903" y="6804"/>
                  </a:cubicBezTo>
                  <a:cubicBezTo>
                    <a:pt x="7301" y="6326"/>
                    <a:pt x="7819" y="5968"/>
                    <a:pt x="8216" y="5491"/>
                  </a:cubicBezTo>
                  <a:cubicBezTo>
                    <a:pt x="9052" y="4456"/>
                    <a:pt x="9808" y="3402"/>
                    <a:pt x="10703" y="2427"/>
                  </a:cubicBezTo>
                  <a:cubicBezTo>
                    <a:pt x="9848" y="3322"/>
                    <a:pt x="9032" y="4218"/>
                    <a:pt x="8196" y="5133"/>
                  </a:cubicBezTo>
                  <a:cubicBezTo>
                    <a:pt x="7321" y="6088"/>
                    <a:pt x="6406" y="7042"/>
                    <a:pt x="5232" y="7579"/>
                  </a:cubicBezTo>
                  <a:cubicBezTo>
                    <a:pt x="4775" y="7778"/>
                    <a:pt x="4317" y="7858"/>
                    <a:pt x="3820" y="7818"/>
                  </a:cubicBezTo>
                  <a:cubicBezTo>
                    <a:pt x="3721" y="7818"/>
                    <a:pt x="3641" y="7798"/>
                    <a:pt x="3561" y="7739"/>
                  </a:cubicBezTo>
                  <a:cubicBezTo>
                    <a:pt x="3542" y="7699"/>
                    <a:pt x="3522" y="7679"/>
                    <a:pt x="3522" y="7679"/>
                  </a:cubicBezTo>
                  <a:close/>
                </a:path>
              </a:pathLst>
            </a:custGeom>
            <a:solidFill>
              <a:srgbClr val="8D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3364875" y="2993750"/>
              <a:ext cx="416275" cy="427225"/>
            </a:xfrm>
            <a:custGeom>
              <a:avLst/>
              <a:gdLst/>
              <a:ahLst/>
              <a:cxnLst/>
              <a:rect l="l" t="t" r="r" b="b"/>
              <a:pathLst>
                <a:path w="16651" h="17089" extrusionOk="0">
                  <a:moveTo>
                    <a:pt x="6744" y="10424"/>
                  </a:moveTo>
                  <a:cubicBezTo>
                    <a:pt x="7958" y="8714"/>
                    <a:pt x="9788" y="7540"/>
                    <a:pt x="11379" y="6167"/>
                  </a:cubicBezTo>
                  <a:cubicBezTo>
                    <a:pt x="13408" y="4377"/>
                    <a:pt x="15079" y="2229"/>
                    <a:pt x="16651" y="1"/>
                  </a:cubicBezTo>
                  <a:cubicBezTo>
                    <a:pt x="14502" y="3323"/>
                    <a:pt x="11399" y="5849"/>
                    <a:pt x="8316" y="8316"/>
                  </a:cubicBezTo>
                  <a:cubicBezTo>
                    <a:pt x="6645" y="9649"/>
                    <a:pt x="4874" y="11538"/>
                    <a:pt x="2567" y="11499"/>
                  </a:cubicBezTo>
                  <a:cubicBezTo>
                    <a:pt x="3064" y="11797"/>
                    <a:pt x="3641" y="11936"/>
                    <a:pt x="4218" y="11857"/>
                  </a:cubicBezTo>
                  <a:cubicBezTo>
                    <a:pt x="4278" y="12274"/>
                    <a:pt x="3860" y="12533"/>
                    <a:pt x="3482" y="12692"/>
                  </a:cubicBezTo>
                  <a:cubicBezTo>
                    <a:pt x="2925" y="12931"/>
                    <a:pt x="2328" y="13130"/>
                    <a:pt x="1691" y="13150"/>
                  </a:cubicBezTo>
                  <a:cubicBezTo>
                    <a:pt x="1075" y="13189"/>
                    <a:pt x="398" y="12991"/>
                    <a:pt x="1" y="12513"/>
                  </a:cubicBezTo>
                  <a:cubicBezTo>
                    <a:pt x="200" y="13647"/>
                    <a:pt x="1294" y="14582"/>
                    <a:pt x="2467" y="14582"/>
                  </a:cubicBezTo>
                  <a:cubicBezTo>
                    <a:pt x="2368" y="14701"/>
                    <a:pt x="2288" y="14841"/>
                    <a:pt x="2189" y="14980"/>
                  </a:cubicBezTo>
                  <a:cubicBezTo>
                    <a:pt x="2726" y="15000"/>
                    <a:pt x="3263" y="14900"/>
                    <a:pt x="3740" y="14681"/>
                  </a:cubicBezTo>
                  <a:cubicBezTo>
                    <a:pt x="3780" y="14642"/>
                    <a:pt x="3820" y="14642"/>
                    <a:pt x="3860" y="14642"/>
                  </a:cubicBezTo>
                  <a:cubicBezTo>
                    <a:pt x="3979" y="14681"/>
                    <a:pt x="3979" y="14821"/>
                    <a:pt x="3979" y="14920"/>
                  </a:cubicBezTo>
                  <a:cubicBezTo>
                    <a:pt x="3840" y="15795"/>
                    <a:pt x="3223" y="16591"/>
                    <a:pt x="2368" y="16909"/>
                  </a:cubicBezTo>
                  <a:cubicBezTo>
                    <a:pt x="2547" y="17088"/>
                    <a:pt x="2845" y="17029"/>
                    <a:pt x="3064" y="16949"/>
                  </a:cubicBezTo>
                  <a:cubicBezTo>
                    <a:pt x="3283" y="16850"/>
                    <a:pt x="3541" y="16711"/>
                    <a:pt x="3780" y="16810"/>
                  </a:cubicBezTo>
                  <a:cubicBezTo>
                    <a:pt x="3760" y="16870"/>
                    <a:pt x="3760" y="16949"/>
                    <a:pt x="3740" y="16989"/>
                  </a:cubicBezTo>
                  <a:cubicBezTo>
                    <a:pt x="4417" y="16830"/>
                    <a:pt x="5033" y="16571"/>
                    <a:pt x="5630" y="16193"/>
                  </a:cubicBezTo>
                  <a:cubicBezTo>
                    <a:pt x="6247" y="15795"/>
                    <a:pt x="6466" y="15477"/>
                    <a:pt x="6267" y="14721"/>
                  </a:cubicBezTo>
                  <a:cubicBezTo>
                    <a:pt x="5849" y="13110"/>
                    <a:pt x="6227" y="11578"/>
                    <a:pt x="7023" y="10126"/>
                  </a:cubicBezTo>
                  <a:cubicBezTo>
                    <a:pt x="6227" y="10902"/>
                    <a:pt x="5511" y="11737"/>
                    <a:pt x="4755" y="12533"/>
                  </a:cubicBezTo>
                  <a:cubicBezTo>
                    <a:pt x="4715" y="12593"/>
                    <a:pt x="4675" y="12632"/>
                    <a:pt x="4636" y="12672"/>
                  </a:cubicBezTo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3307675" y="2980825"/>
              <a:ext cx="62200" cy="73625"/>
            </a:xfrm>
            <a:custGeom>
              <a:avLst/>
              <a:gdLst/>
              <a:ahLst/>
              <a:cxnLst/>
              <a:rect l="l" t="t" r="r" b="b"/>
              <a:pathLst>
                <a:path w="2488" h="2945" extrusionOk="0">
                  <a:moveTo>
                    <a:pt x="379" y="0"/>
                  </a:moveTo>
                  <a:cubicBezTo>
                    <a:pt x="339" y="557"/>
                    <a:pt x="200" y="1095"/>
                    <a:pt x="1" y="1612"/>
                  </a:cubicBezTo>
                  <a:cubicBezTo>
                    <a:pt x="61" y="1512"/>
                    <a:pt x="180" y="1472"/>
                    <a:pt x="299" y="1492"/>
                  </a:cubicBezTo>
                  <a:cubicBezTo>
                    <a:pt x="399" y="1512"/>
                    <a:pt x="498" y="1592"/>
                    <a:pt x="578" y="1671"/>
                  </a:cubicBezTo>
                  <a:cubicBezTo>
                    <a:pt x="876" y="1950"/>
                    <a:pt x="1135" y="2248"/>
                    <a:pt x="1433" y="2487"/>
                  </a:cubicBezTo>
                  <a:cubicBezTo>
                    <a:pt x="1732" y="2746"/>
                    <a:pt x="2090" y="2945"/>
                    <a:pt x="2488" y="2945"/>
                  </a:cubicBezTo>
                  <a:cubicBezTo>
                    <a:pt x="2189" y="2348"/>
                    <a:pt x="1970" y="2049"/>
                    <a:pt x="1493" y="1572"/>
                  </a:cubicBezTo>
                  <a:cubicBezTo>
                    <a:pt x="1194" y="1293"/>
                    <a:pt x="359" y="498"/>
                    <a:pt x="379" y="0"/>
                  </a:cubicBezTo>
                  <a:close/>
                </a:path>
              </a:pathLst>
            </a:custGeom>
            <a:solidFill>
              <a:srgbClr val="8D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3164950" y="2676475"/>
              <a:ext cx="102475" cy="226800"/>
            </a:xfrm>
            <a:custGeom>
              <a:avLst/>
              <a:gdLst/>
              <a:ahLst/>
              <a:cxnLst/>
              <a:rect l="l" t="t" r="r" b="b"/>
              <a:pathLst>
                <a:path w="4099" h="9072" extrusionOk="0">
                  <a:moveTo>
                    <a:pt x="399" y="0"/>
                  </a:moveTo>
                  <a:cubicBezTo>
                    <a:pt x="1" y="259"/>
                    <a:pt x="120" y="895"/>
                    <a:pt x="299" y="1333"/>
                  </a:cubicBezTo>
                  <a:cubicBezTo>
                    <a:pt x="995" y="3203"/>
                    <a:pt x="1672" y="5073"/>
                    <a:pt x="2487" y="6843"/>
                  </a:cubicBezTo>
                  <a:cubicBezTo>
                    <a:pt x="2825" y="7599"/>
                    <a:pt x="3283" y="8633"/>
                    <a:pt x="4019" y="9071"/>
                  </a:cubicBezTo>
                  <a:cubicBezTo>
                    <a:pt x="4099" y="8494"/>
                    <a:pt x="3422" y="7500"/>
                    <a:pt x="3184" y="6923"/>
                  </a:cubicBezTo>
                  <a:lnTo>
                    <a:pt x="2209" y="4615"/>
                  </a:lnTo>
                  <a:cubicBezTo>
                    <a:pt x="1612" y="3103"/>
                    <a:pt x="995" y="1532"/>
                    <a:pt x="399" y="0"/>
                  </a:cubicBezTo>
                  <a:close/>
                </a:path>
              </a:pathLst>
            </a:custGeom>
            <a:solidFill>
              <a:srgbClr val="8D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3099800" y="2314925"/>
              <a:ext cx="58225" cy="331725"/>
            </a:xfrm>
            <a:custGeom>
              <a:avLst/>
              <a:gdLst/>
              <a:ahLst/>
              <a:cxnLst/>
              <a:rect l="l" t="t" r="r" b="b"/>
              <a:pathLst>
                <a:path w="2329" h="13269" extrusionOk="0">
                  <a:moveTo>
                    <a:pt x="1" y="0"/>
                  </a:moveTo>
                  <a:cubicBezTo>
                    <a:pt x="1" y="2546"/>
                    <a:pt x="160" y="5053"/>
                    <a:pt x="518" y="7559"/>
                  </a:cubicBezTo>
                  <a:cubicBezTo>
                    <a:pt x="657" y="8614"/>
                    <a:pt x="836" y="9648"/>
                    <a:pt x="1214" y="10643"/>
                  </a:cubicBezTo>
                  <a:cubicBezTo>
                    <a:pt x="1552" y="11518"/>
                    <a:pt x="2010" y="12334"/>
                    <a:pt x="2288" y="13268"/>
                  </a:cubicBezTo>
                  <a:cubicBezTo>
                    <a:pt x="2328" y="12294"/>
                    <a:pt x="2010" y="11438"/>
                    <a:pt x="1731" y="10503"/>
                  </a:cubicBezTo>
                  <a:cubicBezTo>
                    <a:pt x="1413" y="9350"/>
                    <a:pt x="1115" y="8216"/>
                    <a:pt x="896" y="7042"/>
                  </a:cubicBezTo>
                  <a:cubicBezTo>
                    <a:pt x="399" y="4735"/>
                    <a:pt x="100" y="2367"/>
                    <a:pt x="1" y="0"/>
                  </a:cubicBezTo>
                  <a:close/>
                </a:path>
              </a:pathLst>
            </a:custGeom>
            <a:solidFill>
              <a:srgbClr val="8DB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7" name="Google Shape;757;p26"/>
          <p:cNvSpPr/>
          <p:nvPr/>
        </p:nvSpPr>
        <p:spPr>
          <a:xfrm>
            <a:off x="5997390" y="1159246"/>
            <a:ext cx="594300" cy="59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2500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61" name="Google Shape;761;p26"/>
          <p:cNvSpPr/>
          <p:nvPr/>
        </p:nvSpPr>
        <p:spPr>
          <a:xfrm>
            <a:off x="5962675" y="3265157"/>
            <a:ext cx="594300" cy="594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2500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62" name="Google Shape;762;p26"/>
          <p:cNvGrpSpPr/>
          <p:nvPr/>
        </p:nvGrpSpPr>
        <p:grpSpPr>
          <a:xfrm>
            <a:off x="5997390" y="4289875"/>
            <a:ext cx="3467919" cy="675051"/>
            <a:chOff x="5207914" y="3842924"/>
            <a:chExt cx="3467919" cy="675051"/>
          </a:xfrm>
        </p:grpSpPr>
        <p:sp>
          <p:nvSpPr>
            <p:cNvPr id="763" name="Google Shape;763;p26"/>
            <p:cNvSpPr txBox="1"/>
            <p:nvPr/>
          </p:nvSpPr>
          <p:spPr>
            <a:xfrm>
              <a:off x="7031533" y="3842924"/>
              <a:ext cx="1644300" cy="2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 defTabSz="914400">
                <a:buClr>
                  <a:srgbClr val="000000"/>
                </a:buClr>
                <a:buFont typeface="Arial"/>
                <a:buNone/>
              </a:pPr>
              <a:endParaRPr sz="2000" b="1" kern="0" dirty="0">
                <a:solidFill>
                  <a:srgbClr val="99BE6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5207914" y="3923675"/>
              <a:ext cx="594300" cy="5943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69" name="Google Shape;769;p26"/>
          <p:cNvSpPr/>
          <p:nvPr/>
        </p:nvSpPr>
        <p:spPr>
          <a:xfrm>
            <a:off x="5990303" y="2111892"/>
            <a:ext cx="594300" cy="594300"/>
          </a:xfrm>
          <a:prstGeom prst="ellipse">
            <a:avLst/>
          </a:prstGeom>
          <a:solidFill>
            <a:srgbClr val="E14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2500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0234840-A303-4D3A-8D5A-830749061207}"/>
              </a:ext>
            </a:extLst>
          </p:cNvPr>
          <p:cNvGrpSpPr/>
          <p:nvPr/>
        </p:nvGrpSpPr>
        <p:grpSpPr>
          <a:xfrm>
            <a:off x="172879" y="171798"/>
            <a:ext cx="1461423" cy="1858831"/>
            <a:chOff x="867651" y="1252482"/>
            <a:chExt cx="3354813" cy="514960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064437A-2D07-4323-BC25-3F6E91D98FD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128" name="Freeform: Shape 17">
                <a:extLst>
                  <a:ext uri="{FF2B5EF4-FFF2-40B4-BE49-F238E27FC236}">
                    <a16:creationId xmlns:a16="http://schemas.microsoft.com/office/drawing/2014/main" id="{072156FF-3110-469C-AC8B-A5C6878FE541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rgbClr val="00B0F0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29" name="Freeform: Shape 18">
                <a:extLst>
                  <a:ext uri="{FF2B5EF4-FFF2-40B4-BE49-F238E27FC236}">
                    <a16:creationId xmlns:a16="http://schemas.microsoft.com/office/drawing/2014/main" id="{C0A81958-0CF0-4F0F-B0FC-18E2A10C1A7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  <p:sp>
          <p:nvSpPr>
            <p:cNvPr id="121" name="Freeform: Shape 3">
              <a:extLst>
                <a:ext uri="{FF2B5EF4-FFF2-40B4-BE49-F238E27FC236}">
                  <a16:creationId xmlns:a16="http://schemas.microsoft.com/office/drawing/2014/main" id="{6D1F063C-105C-428C-B80F-8BEC05896D02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21">
              <a:extLst>
                <a:ext uri="{FF2B5EF4-FFF2-40B4-BE49-F238E27FC236}">
                  <a16:creationId xmlns:a16="http://schemas.microsoft.com/office/drawing/2014/main" id="{69070919-2469-4D9B-BD84-7122538F88F5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23" name="Freeform: Shape 5">
              <a:extLst>
                <a:ext uri="{FF2B5EF4-FFF2-40B4-BE49-F238E27FC236}">
                  <a16:creationId xmlns:a16="http://schemas.microsoft.com/office/drawing/2014/main" id="{8F98EEF8-6CE8-4798-A2F1-CAE7C4936174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4B966E27-D18A-42CC-93E0-9D02A80F8581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8">
              <a:extLst>
                <a:ext uri="{FF2B5EF4-FFF2-40B4-BE49-F238E27FC236}">
                  <a16:creationId xmlns:a16="http://schemas.microsoft.com/office/drawing/2014/main" id="{B4AE380E-442D-42B5-AF38-66E6FDC12C4C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16">
              <a:extLst>
                <a:ext uri="{FF2B5EF4-FFF2-40B4-BE49-F238E27FC236}">
                  <a16:creationId xmlns:a16="http://schemas.microsoft.com/office/drawing/2014/main" id="{9C043367-C0D4-4DCB-BC4E-DFAD7E0B3D39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3BC3B15A-9C86-4FDD-B45E-064A2549BD2C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64897" y="1167223"/>
            <a:ext cx="398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بیوسنتز آنزیم ها مانند آمینوسیکلوپروپان کربوکسیلات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770" y="2111892"/>
            <a:ext cx="499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تولید فیتوکروم  فیتوهورمون ها مانند سیتوکینز، جیبرلین، آبسیزیک اسید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509" y="4357119"/>
            <a:ext cx="424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مقاومت القا شده به گیاه در شرایط تنش</a:t>
            </a:r>
          </a:p>
          <a:p>
            <a:pPr lvl="0" algn="r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سرکوب پاتوژن ها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345" y="3284975"/>
            <a:ext cx="4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در دسترس ساختن مواد معدنی برای ریشه گاه </a:t>
            </a:r>
          </a:p>
          <a:p>
            <a:pPr lvl="0" algn="r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کلنی سازی در ریشه گاه گیاه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37" y="2734830"/>
            <a:ext cx="2381933" cy="2128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" y="3135451"/>
            <a:ext cx="2574061" cy="1566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75" y="4739720"/>
            <a:ext cx="63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12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657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6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1187" name="Google Shape;1187;p46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46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46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46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46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2788844" y="3056125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93" name="Google Shape;1193;p46"/>
          <p:cNvGrpSpPr/>
          <p:nvPr/>
        </p:nvGrpSpPr>
        <p:grpSpPr>
          <a:xfrm>
            <a:off x="681850" y="440212"/>
            <a:ext cx="7780287" cy="4412905"/>
            <a:chOff x="681850" y="440212"/>
            <a:chExt cx="7780287" cy="4412905"/>
          </a:xfrm>
        </p:grpSpPr>
        <p:sp>
          <p:nvSpPr>
            <p:cNvPr id="1194" name="Google Shape;1194;p46"/>
            <p:cNvSpPr/>
            <p:nvPr/>
          </p:nvSpPr>
          <p:spPr>
            <a:xfrm>
              <a:off x="6504263" y="19466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3417970" y="1613124"/>
              <a:ext cx="2191490" cy="2006232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46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370400" y="4814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46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46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5370400" y="3513887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01" name="Google Shape;1201;p46"/>
          <p:cNvSpPr txBox="1">
            <a:spLocks noGrp="1"/>
          </p:cNvSpPr>
          <p:nvPr>
            <p:ph type="title"/>
          </p:nvPr>
        </p:nvSpPr>
        <p:spPr>
          <a:xfrm>
            <a:off x="2254125" y="3843513"/>
            <a:ext cx="9111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solidFill>
                  <a:srgbClr val="000000"/>
                </a:solidFill>
                <a:cs typeface="B Mitra" panose="00000400000000000000" pitchFamily="2" charset="-78"/>
              </a:rPr>
              <a:t>افزایش زیست توده گیاه </a:t>
            </a:r>
            <a:endParaRPr sz="200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1203" name="Google Shape;1203;p46"/>
          <p:cNvSpPr txBox="1">
            <a:spLocks noGrp="1"/>
          </p:cNvSpPr>
          <p:nvPr>
            <p:ph type="title"/>
          </p:nvPr>
        </p:nvSpPr>
        <p:spPr>
          <a:xfrm>
            <a:off x="2028092" y="804037"/>
            <a:ext cx="1305734" cy="623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2000" dirty="0">
                <a:solidFill>
                  <a:srgbClr val="000000"/>
                </a:solidFill>
                <a:cs typeface="B Mitra" panose="00000400000000000000" pitchFamily="2" charset="-78"/>
              </a:rPr>
              <a:t>مقاوم سازی گیاه در برابر تنش های محیطی تغییرات اقلیمی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205" name="Google Shape;1205;p46"/>
          <p:cNvSpPr txBox="1">
            <a:spLocks noGrp="1"/>
          </p:cNvSpPr>
          <p:nvPr>
            <p:ph type="title"/>
          </p:nvPr>
        </p:nvSpPr>
        <p:spPr>
          <a:xfrm>
            <a:off x="5760924" y="804036"/>
            <a:ext cx="1248300" cy="6148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solidFill>
                  <a:srgbClr val="000000"/>
                </a:solidFill>
                <a:cs typeface="B Mitra" panose="00000400000000000000" pitchFamily="2" charset="-78"/>
              </a:rPr>
              <a:t>صرفه جویی در مصرف آب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207" name="Google Shape;1207;p46"/>
          <p:cNvSpPr txBox="1">
            <a:spLocks noGrp="1"/>
          </p:cNvSpPr>
          <p:nvPr>
            <p:ph type="title"/>
          </p:nvPr>
        </p:nvSpPr>
        <p:spPr>
          <a:xfrm>
            <a:off x="866765" y="2334095"/>
            <a:ext cx="13479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2000" dirty="0">
                <a:solidFill>
                  <a:srgbClr val="000000"/>
                </a:solidFill>
                <a:cs typeface="B Mitra" panose="00000400000000000000" pitchFamily="2" charset="-78"/>
              </a:rPr>
              <a:t>بهبود رشد و کیفیت محصولات </a:t>
            </a:r>
            <a:endParaRPr sz="200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1209" name="Google Shape;1209;p46"/>
          <p:cNvSpPr txBox="1">
            <a:spLocks noGrp="1"/>
          </p:cNvSpPr>
          <p:nvPr>
            <p:ph type="title"/>
          </p:nvPr>
        </p:nvSpPr>
        <p:spPr>
          <a:xfrm>
            <a:off x="5896709" y="3712476"/>
            <a:ext cx="1175536" cy="6133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-SA" sz="2000" dirty="0">
                <a:solidFill>
                  <a:schemeClr val="accent6"/>
                </a:solidFill>
              </a:rPr>
              <a:t>•	</a:t>
            </a:r>
            <a:r>
              <a:rPr lang="fa-IR" sz="2000" dirty="0">
                <a:solidFill>
                  <a:srgbClr val="000000"/>
                </a:solidFill>
                <a:cs typeface="B Mitra" panose="00000400000000000000" pitchFamily="2" charset="-78"/>
              </a:rPr>
              <a:t>توسعه </a:t>
            </a:r>
            <a:r>
              <a:rPr lang="ar-SA" sz="2000" dirty="0">
                <a:solidFill>
                  <a:srgbClr val="000000"/>
                </a:solidFill>
                <a:cs typeface="B Mitra" panose="00000400000000000000" pitchFamily="2" charset="-78"/>
              </a:rPr>
              <a:t>سلامت گیاه بواسطه سرکوب پاتوژن ها</a:t>
            </a:r>
            <a:endParaRPr sz="200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1211" name="Google Shape;1211;p46"/>
          <p:cNvSpPr txBox="1">
            <a:spLocks noGrp="1"/>
          </p:cNvSpPr>
          <p:nvPr>
            <p:ph type="title"/>
          </p:nvPr>
        </p:nvSpPr>
        <p:spPr>
          <a:xfrm>
            <a:off x="3643950" y="1964400"/>
            <a:ext cx="1856100" cy="1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FFFF00"/>
                </a:solidFill>
                <a:cs typeface="B Mitra" panose="00000400000000000000" pitchFamily="2" charset="-78"/>
              </a:rPr>
              <a:t>اهداف پژوهشی</a:t>
            </a:r>
            <a:endParaRPr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1212" name="Google Shape;1212;p46"/>
          <p:cNvSpPr txBox="1">
            <a:spLocks noGrp="1"/>
          </p:cNvSpPr>
          <p:nvPr>
            <p:ph type="title"/>
          </p:nvPr>
        </p:nvSpPr>
        <p:spPr>
          <a:xfrm>
            <a:off x="6934816" y="2427069"/>
            <a:ext cx="13479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solidFill>
                  <a:srgbClr val="000000"/>
                </a:solidFill>
                <a:cs typeface="B Mitra" panose="00000400000000000000" pitchFamily="2" charset="-78"/>
              </a:rPr>
              <a:t>حفظ ویژگی های فیزیولوژیکی گیاه در شرایط تنش</a:t>
            </a:r>
            <a:endParaRPr sz="2000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13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"/>
          <p:cNvSpPr txBox="1">
            <a:spLocks noGrp="1"/>
          </p:cNvSpPr>
          <p:nvPr>
            <p:ph type="title"/>
          </p:nvPr>
        </p:nvSpPr>
        <p:spPr>
          <a:xfrm>
            <a:off x="5436303" y="1260175"/>
            <a:ext cx="8502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02</a:t>
            </a:r>
            <a:endParaRPr dirty="0"/>
          </a:p>
        </p:txBody>
      </p:sp>
      <p:sp>
        <p:nvSpPr>
          <p:cNvPr id="758" name="Google Shape;758;p36"/>
          <p:cNvSpPr/>
          <p:nvPr/>
        </p:nvSpPr>
        <p:spPr>
          <a:xfrm>
            <a:off x="342850" y="1812913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36"/>
          <p:cNvSpPr/>
          <p:nvPr/>
        </p:nvSpPr>
        <p:spPr>
          <a:xfrm>
            <a:off x="2079813" y="712150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2254" y="1963434"/>
            <a:ext cx="196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solidFill>
                  <a:srgbClr val="00B050"/>
                </a:solidFill>
                <a:cs typeface="B Mitra" panose="00000400000000000000" pitchFamily="2" charset="-78"/>
              </a:rPr>
              <a:t>روش کار</a:t>
            </a:r>
          </a:p>
        </p:txBody>
      </p:sp>
      <p:pic>
        <p:nvPicPr>
          <p:cNvPr id="84" name="Imagen 27" descr="Imagen que contiene botella, tabla&#10;&#10;Descripción generada automáticamente">
            <a:extLst>
              <a:ext uri="{FF2B5EF4-FFF2-40B4-BE49-F238E27FC236}">
                <a16:creationId xmlns:a16="http://schemas.microsoft.com/office/drawing/2014/main" id="{C6CA6CDA-3211-49F8-970C-EE6C2D1E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14" y="2126539"/>
            <a:ext cx="1555540" cy="1400126"/>
          </a:xfrm>
          <a:prstGeom prst="rect">
            <a:avLst/>
          </a:prstGeom>
        </p:spPr>
      </p:pic>
      <p:pic>
        <p:nvPicPr>
          <p:cNvPr id="85" name="Gráfico 17">
            <a:extLst>
              <a:ext uri="{FF2B5EF4-FFF2-40B4-BE49-F238E27FC236}">
                <a16:creationId xmlns:a16="http://schemas.microsoft.com/office/drawing/2014/main" id="{A6C5E564-A35B-4C10-A564-FDE52973C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0975" b="-2"/>
          <a:stretch/>
        </p:blipFill>
        <p:spPr>
          <a:xfrm flipH="1">
            <a:off x="1093347" y="1658045"/>
            <a:ext cx="2973705" cy="769843"/>
          </a:xfrm>
          <a:prstGeom prst="rect">
            <a:avLst/>
          </a:prstGeom>
        </p:spPr>
      </p:pic>
      <p:pic>
        <p:nvPicPr>
          <p:cNvPr id="86" name="Imagen 29" descr="Icono&#10;&#10;Descripción generada automáticamente">
            <a:extLst>
              <a:ext uri="{FF2B5EF4-FFF2-40B4-BE49-F238E27FC236}">
                <a16:creationId xmlns:a16="http://schemas.microsoft.com/office/drawing/2014/main" id="{535E4099-D282-4999-BB79-D34A6AB9E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50" y="3526665"/>
            <a:ext cx="541467" cy="968078"/>
          </a:xfrm>
          <a:prstGeom prst="rect">
            <a:avLst/>
          </a:prstGeom>
        </p:spPr>
      </p:pic>
      <p:pic>
        <p:nvPicPr>
          <p:cNvPr id="87" name="Imagen 2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03E3B6A1-2E18-4AE5-9234-4060D1589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07" y="2354508"/>
            <a:ext cx="1001094" cy="1869622"/>
          </a:xfrm>
          <a:prstGeom prst="rect">
            <a:avLst/>
          </a:prstGeom>
        </p:spPr>
      </p:pic>
      <p:pic>
        <p:nvPicPr>
          <p:cNvPr id="88" name="Imagen 5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47AE11CD-C89D-49A9-965C-D3B43FAF7A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54" y="3089847"/>
            <a:ext cx="163197" cy="177030"/>
          </a:xfrm>
          <a:prstGeom prst="rect">
            <a:avLst/>
          </a:prstGeom>
        </p:spPr>
      </p:pic>
      <p:pic>
        <p:nvPicPr>
          <p:cNvPr id="89" name="Imagen 4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6D76478-A55E-46E5-A201-10F72D68A8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12" y="2136529"/>
            <a:ext cx="163197" cy="177030"/>
          </a:xfrm>
          <a:prstGeom prst="rect">
            <a:avLst/>
          </a:prstGeom>
        </p:spPr>
      </p:pic>
      <p:pic>
        <p:nvPicPr>
          <p:cNvPr id="90" name="Imagen 5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52DC5F-5A65-4D35-9197-33333729A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14" y="2153373"/>
            <a:ext cx="132141" cy="143341"/>
          </a:xfrm>
          <a:prstGeom prst="rect">
            <a:avLst/>
          </a:prstGeom>
        </p:spPr>
      </p:pic>
      <p:pic>
        <p:nvPicPr>
          <p:cNvPr id="91" name="Imagen 5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52DC5F-5A65-4D35-9197-33333729A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43" y="3291178"/>
            <a:ext cx="132141" cy="143341"/>
          </a:xfrm>
          <a:prstGeom prst="rect">
            <a:avLst/>
          </a:prstGeom>
        </p:spPr>
      </p:pic>
      <p:pic>
        <p:nvPicPr>
          <p:cNvPr id="92" name="Imagen 5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52DC5F-5A65-4D35-9197-33333729A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83" y="3454994"/>
            <a:ext cx="132141" cy="143341"/>
          </a:xfrm>
          <a:prstGeom prst="rect">
            <a:avLst/>
          </a:prstGeom>
        </p:spPr>
      </p:pic>
      <p:pic>
        <p:nvPicPr>
          <p:cNvPr id="93" name="Imagen 5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52DC5F-5A65-4D35-9197-33333729A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3272" y="2290224"/>
            <a:ext cx="258672" cy="280596"/>
          </a:xfrm>
          <a:prstGeom prst="rect">
            <a:avLst/>
          </a:prstGeom>
        </p:spPr>
      </p:pic>
      <p:grpSp>
        <p:nvGrpSpPr>
          <p:cNvPr id="16" name="Google Shape;72;p22"/>
          <p:cNvGrpSpPr/>
          <p:nvPr/>
        </p:nvGrpSpPr>
        <p:grpSpPr>
          <a:xfrm>
            <a:off x="6544174" y="2504814"/>
            <a:ext cx="1843379" cy="1347095"/>
            <a:chOff x="409642" y="1375629"/>
            <a:chExt cx="3598613" cy="3772348"/>
          </a:xfrm>
        </p:grpSpPr>
        <p:sp>
          <p:nvSpPr>
            <p:cNvPr id="17" name="Google Shape;73;p22"/>
            <p:cNvSpPr/>
            <p:nvPr/>
          </p:nvSpPr>
          <p:spPr>
            <a:xfrm flipH="1">
              <a:off x="3036449" y="4868079"/>
              <a:ext cx="742942" cy="243202"/>
            </a:xfrm>
            <a:custGeom>
              <a:avLst/>
              <a:gdLst/>
              <a:ahLst/>
              <a:cxnLst/>
              <a:rect l="l" t="t" r="r" b="b"/>
              <a:pathLst>
                <a:path w="11618" h="3803" extrusionOk="0">
                  <a:moveTo>
                    <a:pt x="9270" y="1"/>
                  </a:moveTo>
                  <a:lnTo>
                    <a:pt x="8375" y="597"/>
                  </a:lnTo>
                  <a:cubicBezTo>
                    <a:pt x="8375" y="597"/>
                    <a:pt x="4257" y="180"/>
                    <a:pt x="3461" y="100"/>
                  </a:cubicBezTo>
                  <a:cubicBezTo>
                    <a:pt x="3442" y="98"/>
                    <a:pt x="3422" y="96"/>
                    <a:pt x="3401" y="96"/>
                  </a:cubicBezTo>
                  <a:cubicBezTo>
                    <a:pt x="2576" y="96"/>
                    <a:pt x="786" y="2004"/>
                    <a:pt x="398" y="2587"/>
                  </a:cubicBezTo>
                  <a:cubicBezTo>
                    <a:pt x="0" y="3163"/>
                    <a:pt x="0" y="3482"/>
                    <a:pt x="279" y="3541"/>
                  </a:cubicBezTo>
                  <a:cubicBezTo>
                    <a:pt x="313" y="3552"/>
                    <a:pt x="351" y="3557"/>
                    <a:pt x="391" y="3557"/>
                  </a:cubicBezTo>
                  <a:cubicBezTo>
                    <a:pt x="655" y="3557"/>
                    <a:pt x="1026" y="3345"/>
                    <a:pt x="1233" y="3104"/>
                  </a:cubicBezTo>
                  <a:lnTo>
                    <a:pt x="2367" y="1970"/>
                  </a:lnTo>
                  <a:lnTo>
                    <a:pt x="3899" y="2109"/>
                  </a:lnTo>
                  <a:cubicBezTo>
                    <a:pt x="3899" y="2109"/>
                    <a:pt x="1989" y="2925"/>
                    <a:pt x="2029" y="3541"/>
                  </a:cubicBezTo>
                  <a:cubicBezTo>
                    <a:pt x="2047" y="3727"/>
                    <a:pt x="2202" y="3797"/>
                    <a:pt x="2424" y="3797"/>
                  </a:cubicBezTo>
                  <a:cubicBezTo>
                    <a:pt x="2941" y="3797"/>
                    <a:pt x="3822" y="3418"/>
                    <a:pt x="4197" y="3223"/>
                  </a:cubicBezTo>
                  <a:cubicBezTo>
                    <a:pt x="4197" y="3223"/>
                    <a:pt x="5510" y="3720"/>
                    <a:pt x="7539" y="3800"/>
                  </a:cubicBezTo>
                  <a:cubicBezTo>
                    <a:pt x="7587" y="3802"/>
                    <a:pt x="7635" y="3803"/>
                    <a:pt x="7683" y="3803"/>
                  </a:cubicBezTo>
                  <a:cubicBezTo>
                    <a:pt x="9664" y="3803"/>
                    <a:pt x="11617" y="2229"/>
                    <a:pt x="11617" y="2229"/>
                  </a:cubicBezTo>
                  <a:lnTo>
                    <a:pt x="9270" y="1"/>
                  </a:ln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74;p22"/>
            <p:cNvSpPr/>
            <p:nvPr/>
          </p:nvSpPr>
          <p:spPr>
            <a:xfrm flipH="1">
              <a:off x="3004677" y="4836297"/>
              <a:ext cx="243001" cy="251899"/>
            </a:xfrm>
            <a:custGeom>
              <a:avLst/>
              <a:gdLst/>
              <a:ahLst/>
              <a:cxnLst/>
              <a:rect l="l" t="t" r="r" b="b"/>
              <a:pathLst>
                <a:path w="3800" h="3939" extrusionOk="0">
                  <a:moveTo>
                    <a:pt x="498" y="0"/>
                  </a:moveTo>
                  <a:lnTo>
                    <a:pt x="0" y="498"/>
                  </a:lnTo>
                  <a:cubicBezTo>
                    <a:pt x="0" y="498"/>
                    <a:pt x="1930" y="3481"/>
                    <a:pt x="2785" y="3939"/>
                  </a:cubicBezTo>
                  <a:lnTo>
                    <a:pt x="3800" y="358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5D7F33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75;p22"/>
            <p:cNvSpPr/>
            <p:nvPr/>
          </p:nvSpPr>
          <p:spPr>
            <a:xfrm flipH="1">
              <a:off x="1967896" y="3192739"/>
              <a:ext cx="1260725" cy="1895542"/>
            </a:xfrm>
            <a:custGeom>
              <a:avLst/>
              <a:gdLst/>
              <a:ahLst/>
              <a:cxnLst/>
              <a:rect l="l" t="t" r="r" b="b"/>
              <a:pathLst>
                <a:path w="19715" h="29641" extrusionOk="0">
                  <a:moveTo>
                    <a:pt x="16332" y="1"/>
                  </a:moveTo>
                  <a:lnTo>
                    <a:pt x="9947" y="17606"/>
                  </a:lnTo>
                  <a:lnTo>
                    <a:pt x="1" y="25463"/>
                  </a:lnTo>
                  <a:lnTo>
                    <a:pt x="3840" y="29641"/>
                  </a:lnTo>
                  <a:cubicBezTo>
                    <a:pt x="3840" y="29641"/>
                    <a:pt x="14224" y="26319"/>
                    <a:pt x="16949" y="21843"/>
                  </a:cubicBezTo>
                  <a:cubicBezTo>
                    <a:pt x="19714" y="17387"/>
                    <a:pt x="16332" y="1"/>
                    <a:pt x="16332" y="1"/>
                  </a:cubicBezTo>
                  <a:close/>
                </a:path>
              </a:pathLst>
            </a:custGeom>
            <a:solidFill>
              <a:srgbClr val="CDE5DB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76;p22"/>
            <p:cNvSpPr/>
            <p:nvPr/>
          </p:nvSpPr>
          <p:spPr>
            <a:xfrm flipH="1">
              <a:off x="409642" y="2573275"/>
              <a:ext cx="1787333" cy="2574689"/>
            </a:xfrm>
            <a:custGeom>
              <a:avLst/>
              <a:gdLst/>
              <a:ahLst/>
              <a:cxnLst/>
              <a:rect l="l" t="t" r="r" b="b"/>
              <a:pathLst>
                <a:path w="27950" h="40184" extrusionOk="0">
                  <a:moveTo>
                    <a:pt x="13906" y="0"/>
                  </a:moveTo>
                  <a:cubicBezTo>
                    <a:pt x="13826" y="0"/>
                    <a:pt x="13727" y="20"/>
                    <a:pt x="13627" y="40"/>
                  </a:cubicBezTo>
                  <a:cubicBezTo>
                    <a:pt x="12254" y="338"/>
                    <a:pt x="9251" y="1691"/>
                    <a:pt x="6406" y="3402"/>
                  </a:cubicBezTo>
                  <a:cubicBezTo>
                    <a:pt x="5571" y="3919"/>
                    <a:pt x="4755" y="4476"/>
                    <a:pt x="3999" y="5013"/>
                  </a:cubicBezTo>
                  <a:cubicBezTo>
                    <a:pt x="1870" y="6585"/>
                    <a:pt x="239" y="8275"/>
                    <a:pt x="180" y="9688"/>
                  </a:cubicBezTo>
                  <a:cubicBezTo>
                    <a:pt x="1" y="13448"/>
                    <a:pt x="1910" y="30118"/>
                    <a:pt x="1910" y="30118"/>
                  </a:cubicBezTo>
                  <a:lnTo>
                    <a:pt x="1333" y="40183"/>
                  </a:lnTo>
                  <a:lnTo>
                    <a:pt x="27950" y="40183"/>
                  </a:lnTo>
                  <a:lnTo>
                    <a:pt x="26975" y="33499"/>
                  </a:lnTo>
                  <a:cubicBezTo>
                    <a:pt x="26975" y="33499"/>
                    <a:pt x="25384" y="9031"/>
                    <a:pt x="23195" y="6664"/>
                  </a:cubicBezTo>
                  <a:cubicBezTo>
                    <a:pt x="20967" y="4217"/>
                    <a:pt x="17108" y="1830"/>
                    <a:pt x="15139" y="696"/>
                  </a:cubicBezTo>
                  <a:cubicBezTo>
                    <a:pt x="14363" y="239"/>
                    <a:pt x="13906" y="0"/>
                    <a:pt x="13906" y="0"/>
                  </a:cubicBezTo>
                  <a:close/>
                </a:path>
              </a:pathLst>
            </a:custGeom>
            <a:solidFill>
              <a:srgbClr val="A0CFBB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77;p22"/>
            <p:cNvSpPr/>
            <p:nvPr/>
          </p:nvSpPr>
          <p:spPr>
            <a:xfrm flipH="1">
              <a:off x="1414585" y="2183979"/>
              <a:ext cx="370256" cy="608165"/>
            </a:xfrm>
            <a:custGeom>
              <a:avLst/>
              <a:gdLst/>
              <a:ahLst/>
              <a:cxnLst/>
              <a:rect l="l" t="t" r="r" b="b"/>
              <a:pathLst>
                <a:path w="5790" h="9510" extrusionOk="0">
                  <a:moveTo>
                    <a:pt x="3601" y="1"/>
                  </a:moveTo>
                  <a:lnTo>
                    <a:pt x="1" y="6088"/>
                  </a:lnTo>
                  <a:lnTo>
                    <a:pt x="339" y="8455"/>
                  </a:lnTo>
                  <a:lnTo>
                    <a:pt x="995" y="9510"/>
                  </a:lnTo>
                  <a:cubicBezTo>
                    <a:pt x="995" y="9510"/>
                    <a:pt x="4616" y="8217"/>
                    <a:pt x="5790" y="5730"/>
                  </a:cubicBezTo>
                  <a:cubicBezTo>
                    <a:pt x="5790" y="5730"/>
                    <a:pt x="3840" y="1035"/>
                    <a:pt x="3601" y="1"/>
                  </a:cubicBezTo>
                  <a:close/>
                </a:path>
              </a:pathLst>
            </a:custGeom>
            <a:solidFill>
              <a:srgbClr val="FFB79C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8;p22"/>
            <p:cNvSpPr/>
            <p:nvPr/>
          </p:nvSpPr>
          <p:spPr>
            <a:xfrm flipH="1">
              <a:off x="1227606" y="2574438"/>
              <a:ext cx="360024" cy="1418603"/>
            </a:xfrm>
            <a:custGeom>
              <a:avLst/>
              <a:gdLst/>
              <a:ahLst/>
              <a:cxnLst/>
              <a:rect l="l" t="t" r="r" b="b"/>
              <a:pathLst>
                <a:path w="5630" h="22183" extrusionOk="0">
                  <a:moveTo>
                    <a:pt x="4398" y="1"/>
                  </a:moveTo>
                  <a:cubicBezTo>
                    <a:pt x="4397" y="1"/>
                    <a:pt x="4396" y="1"/>
                    <a:pt x="4396" y="2"/>
                  </a:cubicBezTo>
                  <a:cubicBezTo>
                    <a:pt x="4317" y="2"/>
                    <a:pt x="4217" y="22"/>
                    <a:pt x="4118" y="62"/>
                  </a:cubicBezTo>
                  <a:lnTo>
                    <a:pt x="1094" y="6228"/>
                  </a:lnTo>
                  <a:cubicBezTo>
                    <a:pt x="1094" y="6228"/>
                    <a:pt x="0" y="19974"/>
                    <a:pt x="517" y="22182"/>
                  </a:cubicBezTo>
                  <a:lnTo>
                    <a:pt x="4357" y="11540"/>
                  </a:lnTo>
                  <a:cubicBezTo>
                    <a:pt x="4496" y="11142"/>
                    <a:pt x="4595" y="10744"/>
                    <a:pt x="4635" y="10346"/>
                  </a:cubicBezTo>
                  <a:cubicBezTo>
                    <a:pt x="4854" y="8377"/>
                    <a:pt x="5590" y="2349"/>
                    <a:pt x="5630" y="698"/>
                  </a:cubicBezTo>
                  <a:cubicBezTo>
                    <a:pt x="4899" y="275"/>
                    <a:pt x="4429" y="1"/>
                    <a:pt x="4398" y="1"/>
                  </a:cubicBezTo>
                  <a:close/>
                </a:path>
              </a:pathLst>
            </a:custGeom>
            <a:solidFill>
              <a:srgbClr val="CDE5DB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9;p22"/>
            <p:cNvSpPr/>
            <p:nvPr/>
          </p:nvSpPr>
          <p:spPr>
            <a:xfrm flipH="1">
              <a:off x="1787267" y="2790770"/>
              <a:ext cx="224008" cy="1240438"/>
            </a:xfrm>
            <a:custGeom>
              <a:avLst/>
              <a:gdLst/>
              <a:ahLst/>
              <a:cxnLst/>
              <a:rect l="l" t="t" r="r" b="b"/>
              <a:pathLst>
                <a:path w="3503" h="19397" extrusionOk="0">
                  <a:moveTo>
                    <a:pt x="3502" y="1"/>
                  </a:moveTo>
                  <a:lnTo>
                    <a:pt x="3502" y="1"/>
                  </a:lnTo>
                  <a:cubicBezTo>
                    <a:pt x="2686" y="518"/>
                    <a:pt x="1871" y="1075"/>
                    <a:pt x="1115" y="1612"/>
                  </a:cubicBezTo>
                  <a:cubicBezTo>
                    <a:pt x="856" y="2885"/>
                    <a:pt x="419" y="5650"/>
                    <a:pt x="180" y="7620"/>
                  </a:cubicBezTo>
                  <a:cubicBezTo>
                    <a:pt x="1" y="8853"/>
                    <a:pt x="61" y="10126"/>
                    <a:pt x="299" y="11340"/>
                  </a:cubicBezTo>
                  <a:lnTo>
                    <a:pt x="1911" y="19396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rgbClr val="CDE5DB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80;p22"/>
            <p:cNvSpPr/>
            <p:nvPr/>
          </p:nvSpPr>
          <p:spPr>
            <a:xfrm flipH="1">
              <a:off x="1504868" y="1701885"/>
              <a:ext cx="884202" cy="964238"/>
            </a:xfrm>
            <a:custGeom>
              <a:avLst/>
              <a:gdLst/>
              <a:ahLst/>
              <a:cxnLst/>
              <a:rect l="l" t="t" r="r" b="b"/>
              <a:pathLst>
                <a:path w="13827" h="15078" extrusionOk="0">
                  <a:moveTo>
                    <a:pt x="9885" y="0"/>
                  </a:moveTo>
                  <a:cubicBezTo>
                    <a:pt x="9737" y="0"/>
                    <a:pt x="1615" y="956"/>
                    <a:pt x="1" y="4795"/>
                  </a:cubicBezTo>
                  <a:cubicBezTo>
                    <a:pt x="1" y="4795"/>
                    <a:pt x="936" y="7818"/>
                    <a:pt x="2249" y="10643"/>
                  </a:cubicBezTo>
                  <a:cubicBezTo>
                    <a:pt x="3601" y="13448"/>
                    <a:pt x="5073" y="14423"/>
                    <a:pt x="6486" y="14920"/>
                  </a:cubicBezTo>
                  <a:cubicBezTo>
                    <a:pt x="6775" y="15022"/>
                    <a:pt x="7115" y="15078"/>
                    <a:pt x="7488" y="15078"/>
                  </a:cubicBezTo>
                  <a:cubicBezTo>
                    <a:pt x="8938" y="15078"/>
                    <a:pt x="10877" y="14231"/>
                    <a:pt x="12175" y="11936"/>
                  </a:cubicBezTo>
                  <a:cubicBezTo>
                    <a:pt x="13826" y="9052"/>
                    <a:pt x="12533" y="5511"/>
                    <a:pt x="12533" y="5511"/>
                  </a:cubicBezTo>
                  <a:lnTo>
                    <a:pt x="9887" y="1"/>
                  </a:lnTo>
                  <a:cubicBezTo>
                    <a:pt x="9888" y="0"/>
                    <a:pt x="9887" y="0"/>
                    <a:pt x="9885" y="0"/>
                  </a:cubicBez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81;p22"/>
            <p:cNvSpPr/>
            <p:nvPr/>
          </p:nvSpPr>
          <p:spPr>
            <a:xfrm flipH="1">
              <a:off x="1442212" y="1848770"/>
              <a:ext cx="226822" cy="368416"/>
            </a:xfrm>
            <a:custGeom>
              <a:avLst/>
              <a:gdLst/>
              <a:ahLst/>
              <a:cxnLst/>
              <a:rect l="l" t="t" r="r" b="b"/>
              <a:pathLst>
                <a:path w="3547" h="5761" extrusionOk="0">
                  <a:moveTo>
                    <a:pt x="1444" y="1"/>
                  </a:moveTo>
                  <a:cubicBezTo>
                    <a:pt x="1394" y="1"/>
                    <a:pt x="1344" y="4"/>
                    <a:pt x="1293" y="11"/>
                  </a:cubicBezTo>
                  <a:cubicBezTo>
                    <a:pt x="0" y="190"/>
                    <a:pt x="398" y="2716"/>
                    <a:pt x="398" y="2716"/>
                  </a:cubicBezTo>
                  <a:lnTo>
                    <a:pt x="1770" y="5760"/>
                  </a:lnTo>
                  <a:cubicBezTo>
                    <a:pt x="1770" y="5760"/>
                    <a:pt x="2865" y="5462"/>
                    <a:pt x="3203" y="3711"/>
                  </a:cubicBezTo>
                  <a:cubicBezTo>
                    <a:pt x="3547" y="2049"/>
                    <a:pt x="2661" y="1"/>
                    <a:pt x="1444" y="1"/>
                  </a:cubicBez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82;p22"/>
            <p:cNvSpPr/>
            <p:nvPr/>
          </p:nvSpPr>
          <p:spPr>
            <a:xfrm flipH="1">
              <a:off x="1349663" y="1375629"/>
              <a:ext cx="1259446" cy="961105"/>
            </a:xfrm>
            <a:custGeom>
              <a:avLst/>
              <a:gdLst/>
              <a:ahLst/>
              <a:cxnLst/>
              <a:rect l="l" t="t" r="r" b="b"/>
              <a:pathLst>
                <a:path w="19695" h="15029" extrusionOk="0">
                  <a:moveTo>
                    <a:pt x="10435" y="1"/>
                  </a:moveTo>
                  <a:cubicBezTo>
                    <a:pt x="10108" y="1"/>
                    <a:pt x="9772" y="22"/>
                    <a:pt x="9429" y="70"/>
                  </a:cubicBezTo>
                  <a:cubicBezTo>
                    <a:pt x="5809" y="567"/>
                    <a:pt x="1393" y="4426"/>
                    <a:pt x="697" y="6674"/>
                  </a:cubicBezTo>
                  <a:cubicBezTo>
                    <a:pt x="0" y="8902"/>
                    <a:pt x="1731" y="9300"/>
                    <a:pt x="1731" y="9300"/>
                  </a:cubicBezTo>
                  <a:cubicBezTo>
                    <a:pt x="1731" y="9300"/>
                    <a:pt x="1373" y="10752"/>
                    <a:pt x="2686" y="11886"/>
                  </a:cubicBezTo>
                  <a:cubicBezTo>
                    <a:pt x="3822" y="12900"/>
                    <a:pt x="4375" y="12961"/>
                    <a:pt x="4492" y="12961"/>
                  </a:cubicBezTo>
                  <a:cubicBezTo>
                    <a:pt x="4508" y="12961"/>
                    <a:pt x="4516" y="12960"/>
                    <a:pt x="4516" y="12960"/>
                  </a:cubicBezTo>
                  <a:lnTo>
                    <a:pt x="3860" y="9817"/>
                  </a:lnTo>
                  <a:cubicBezTo>
                    <a:pt x="3860" y="9817"/>
                    <a:pt x="9509" y="9598"/>
                    <a:pt x="12214" y="6475"/>
                  </a:cubicBezTo>
                  <a:lnTo>
                    <a:pt x="12214" y="6475"/>
                  </a:lnTo>
                  <a:cubicBezTo>
                    <a:pt x="12214" y="6475"/>
                    <a:pt x="12115" y="8106"/>
                    <a:pt x="13050" y="9200"/>
                  </a:cubicBezTo>
                  <a:cubicBezTo>
                    <a:pt x="13769" y="10025"/>
                    <a:pt x="14568" y="10126"/>
                    <a:pt x="14918" y="10126"/>
                  </a:cubicBezTo>
                  <a:cubicBezTo>
                    <a:pt x="15032" y="10126"/>
                    <a:pt x="15099" y="10115"/>
                    <a:pt x="15099" y="10115"/>
                  </a:cubicBezTo>
                  <a:cubicBezTo>
                    <a:pt x="15099" y="10115"/>
                    <a:pt x="14582" y="7589"/>
                    <a:pt x="16133" y="7390"/>
                  </a:cubicBezTo>
                  <a:cubicBezTo>
                    <a:pt x="16162" y="7387"/>
                    <a:pt x="16191" y="7385"/>
                    <a:pt x="16220" y="7385"/>
                  </a:cubicBezTo>
                  <a:cubicBezTo>
                    <a:pt x="17745" y="7385"/>
                    <a:pt x="18776" y="11987"/>
                    <a:pt x="16471" y="13139"/>
                  </a:cubicBezTo>
                  <a:lnTo>
                    <a:pt x="17327" y="15029"/>
                  </a:lnTo>
                  <a:cubicBezTo>
                    <a:pt x="17327" y="15029"/>
                    <a:pt x="19694" y="13796"/>
                    <a:pt x="19555" y="9061"/>
                  </a:cubicBezTo>
                  <a:cubicBezTo>
                    <a:pt x="19416" y="4307"/>
                    <a:pt x="18063" y="1959"/>
                    <a:pt x="15934" y="1940"/>
                  </a:cubicBezTo>
                  <a:cubicBezTo>
                    <a:pt x="15934" y="1940"/>
                    <a:pt x="13556" y="1"/>
                    <a:pt x="10435" y="1"/>
                  </a:cubicBez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83;p22"/>
            <p:cNvSpPr/>
            <p:nvPr/>
          </p:nvSpPr>
          <p:spPr>
            <a:xfrm flipH="1">
              <a:off x="1511271" y="2784439"/>
              <a:ext cx="426210" cy="2358604"/>
            </a:xfrm>
            <a:custGeom>
              <a:avLst/>
              <a:gdLst/>
              <a:ahLst/>
              <a:cxnLst/>
              <a:rect l="l" t="t" r="r" b="b"/>
              <a:pathLst>
                <a:path w="6665" h="36882" extrusionOk="0">
                  <a:moveTo>
                    <a:pt x="3681" y="0"/>
                  </a:moveTo>
                  <a:lnTo>
                    <a:pt x="3243" y="100"/>
                  </a:lnTo>
                  <a:lnTo>
                    <a:pt x="1453" y="2706"/>
                  </a:lnTo>
                  <a:cubicBezTo>
                    <a:pt x="1453" y="2706"/>
                    <a:pt x="1" y="25642"/>
                    <a:pt x="1055" y="36881"/>
                  </a:cubicBezTo>
                  <a:lnTo>
                    <a:pt x="5431" y="36881"/>
                  </a:lnTo>
                  <a:cubicBezTo>
                    <a:pt x="5431" y="36881"/>
                    <a:pt x="5988" y="6087"/>
                    <a:pt x="6665" y="2706"/>
                  </a:cubicBezTo>
                  <a:lnTo>
                    <a:pt x="3681" y="0"/>
                  </a:lnTo>
                  <a:close/>
                </a:path>
              </a:pathLst>
            </a:custGeom>
            <a:solidFill>
              <a:srgbClr val="53A783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84;p22"/>
            <p:cNvSpPr/>
            <p:nvPr/>
          </p:nvSpPr>
          <p:spPr>
            <a:xfrm flipH="1">
              <a:off x="1306451" y="2458758"/>
              <a:ext cx="395707" cy="511472"/>
            </a:xfrm>
            <a:custGeom>
              <a:avLst/>
              <a:gdLst/>
              <a:ahLst/>
              <a:cxnLst/>
              <a:rect l="l" t="t" r="r" b="b"/>
              <a:pathLst>
                <a:path w="6188" h="7998" extrusionOk="0">
                  <a:moveTo>
                    <a:pt x="3900" y="1"/>
                  </a:moveTo>
                  <a:lnTo>
                    <a:pt x="1" y="5093"/>
                  </a:lnTo>
                  <a:cubicBezTo>
                    <a:pt x="1" y="5093"/>
                    <a:pt x="1055" y="6844"/>
                    <a:pt x="2885" y="7998"/>
                  </a:cubicBezTo>
                  <a:lnTo>
                    <a:pt x="6187" y="1791"/>
                  </a:lnTo>
                  <a:lnTo>
                    <a:pt x="3900" y="1"/>
                  </a:ln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85;p22"/>
            <p:cNvSpPr/>
            <p:nvPr/>
          </p:nvSpPr>
          <p:spPr>
            <a:xfrm flipH="1">
              <a:off x="1721148" y="2645738"/>
              <a:ext cx="136208" cy="314314"/>
            </a:xfrm>
            <a:custGeom>
              <a:avLst/>
              <a:gdLst/>
              <a:ahLst/>
              <a:cxnLst/>
              <a:rect l="l" t="t" r="r" b="b"/>
              <a:pathLst>
                <a:path w="2130" h="4915" extrusionOk="0">
                  <a:moveTo>
                    <a:pt x="1274" y="1"/>
                  </a:moveTo>
                  <a:cubicBezTo>
                    <a:pt x="1274" y="1"/>
                    <a:pt x="399" y="518"/>
                    <a:pt x="200" y="1970"/>
                  </a:cubicBezTo>
                  <a:cubicBezTo>
                    <a:pt x="1" y="3422"/>
                    <a:pt x="200" y="4914"/>
                    <a:pt x="200" y="4914"/>
                  </a:cubicBezTo>
                  <a:lnTo>
                    <a:pt x="2129" y="2289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86;p22"/>
            <p:cNvSpPr/>
            <p:nvPr/>
          </p:nvSpPr>
          <p:spPr>
            <a:xfrm flipH="1">
              <a:off x="587739" y="2958054"/>
              <a:ext cx="1461648" cy="1806204"/>
            </a:xfrm>
            <a:custGeom>
              <a:avLst/>
              <a:gdLst/>
              <a:ahLst/>
              <a:cxnLst/>
              <a:rect l="l" t="t" r="r" b="b"/>
              <a:pathLst>
                <a:path w="22857" h="28244" extrusionOk="0">
                  <a:moveTo>
                    <a:pt x="18542" y="1"/>
                  </a:moveTo>
                  <a:cubicBezTo>
                    <a:pt x="16676" y="1"/>
                    <a:pt x="14921" y="1428"/>
                    <a:pt x="14641" y="3452"/>
                  </a:cubicBezTo>
                  <a:lnTo>
                    <a:pt x="12314" y="20838"/>
                  </a:lnTo>
                  <a:lnTo>
                    <a:pt x="0" y="22967"/>
                  </a:lnTo>
                  <a:cubicBezTo>
                    <a:pt x="0" y="22967"/>
                    <a:pt x="2009" y="24160"/>
                    <a:pt x="1950" y="28238"/>
                  </a:cubicBezTo>
                  <a:cubicBezTo>
                    <a:pt x="1950" y="28238"/>
                    <a:pt x="2432" y="28243"/>
                    <a:pt x="3231" y="28243"/>
                  </a:cubicBezTo>
                  <a:cubicBezTo>
                    <a:pt x="6651" y="28243"/>
                    <a:pt x="15866" y="28152"/>
                    <a:pt x="17705" y="27184"/>
                  </a:cubicBezTo>
                  <a:cubicBezTo>
                    <a:pt x="19972" y="25990"/>
                    <a:pt x="22857" y="4108"/>
                    <a:pt x="21783" y="1960"/>
                  </a:cubicBezTo>
                  <a:cubicBezTo>
                    <a:pt x="21444" y="1264"/>
                    <a:pt x="20848" y="687"/>
                    <a:pt x="20092" y="349"/>
                  </a:cubicBezTo>
                  <a:cubicBezTo>
                    <a:pt x="19586" y="111"/>
                    <a:pt x="19060" y="1"/>
                    <a:pt x="18542" y="1"/>
                  </a:cubicBezTo>
                  <a:close/>
                </a:path>
              </a:pathLst>
            </a:custGeom>
            <a:solidFill>
              <a:srgbClr val="CDE5DB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87;p22"/>
            <p:cNvSpPr/>
            <p:nvPr/>
          </p:nvSpPr>
          <p:spPr>
            <a:xfrm flipH="1">
              <a:off x="1909397" y="4244215"/>
              <a:ext cx="603025" cy="466515"/>
            </a:xfrm>
            <a:custGeom>
              <a:avLst/>
              <a:gdLst/>
              <a:ahLst/>
              <a:cxnLst/>
              <a:rect l="l" t="t" r="r" b="b"/>
              <a:pathLst>
                <a:path w="9430" h="7295" extrusionOk="0">
                  <a:moveTo>
                    <a:pt x="848" y="0"/>
                  </a:moveTo>
                  <a:cubicBezTo>
                    <a:pt x="470" y="0"/>
                    <a:pt x="0" y="168"/>
                    <a:pt x="0" y="168"/>
                  </a:cubicBezTo>
                  <a:lnTo>
                    <a:pt x="2865" y="6216"/>
                  </a:lnTo>
                  <a:cubicBezTo>
                    <a:pt x="2865" y="6216"/>
                    <a:pt x="3382" y="7011"/>
                    <a:pt x="5113" y="7230"/>
                  </a:cubicBezTo>
                  <a:cubicBezTo>
                    <a:pt x="5444" y="7276"/>
                    <a:pt x="5746" y="7295"/>
                    <a:pt x="6018" y="7295"/>
                  </a:cubicBezTo>
                  <a:cubicBezTo>
                    <a:pt x="7150" y="7295"/>
                    <a:pt x="7758" y="6972"/>
                    <a:pt x="7758" y="6972"/>
                  </a:cubicBezTo>
                  <a:lnTo>
                    <a:pt x="9151" y="7111"/>
                  </a:lnTo>
                  <a:cubicBezTo>
                    <a:pt x="9151" y="7111"/>
                    <a:pt x="9429" y="4684"/>
                    <a:pt x="7559" y="3112"/>
                  </a:cubicBezTo>
                  <a:lnTo>
                    <a:pt x="6067" y="3112"/>
                  </a:lnTo>
                  <a:cubicBezTo>
                    <a:pt x="6067" y="3112"/>
                    <a:pt x="1532" y="268"/>
                    <a:pt x="1174" y="69"/>
                  </a:cubicBezTo>
                  <a:cubicBezTo>
                    <a:pt x="1089" y="19"/>
                    <a:pt x="974" y="0"/>
                    <a:pt x="848" y="0"/>
                  </a:cubicBez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88;p22"/>
            <p:cNvSpPr/>
            <p:nvPr/>
          </p:nvSpPr>
          <p:spPr>
            <a:xfrm flipH="1">
              <a:off x="2438624" y="4253679"/>
              <a:ext cx="260842" cy="212506"/>
            </a:xfrm>
            <a:custGeom>
              <a:avLst/>
              <a:gdLst/>
              <a:ahLst/>
              <a:cxnLst/>
              <a:rect l="l" t="t" r="r" b="b"/>
              <a:pathLst>
                <a:path w="4079" h="3323" extrusionOk="0">
                  <a:moveTo>
                    <a:pt x="4079" y="1512"/>
                  </a:moveTo>
                  <a:lnTo>
                    <a:pt x="4076" y="1513"/>
                  </a:lnTo>
                  <a:lnTo>
                    <a:pt x="4076" y="1513"/>
                  </a:lnTo>
                  <a:cubicBezTo>
                    <a:pt x="4077" y="1513"/>
                    <a:pt x="4077" y="1513"/>
                    <a:pt x="4078" y="1513"/>
                  </a:cubicBezTo>
                  <a:cubicBezTo>
                    <a:pt x="4078" y="1513"/>
                    <a:pt x="4079" y="1513"/>
                    <a:pt x="4079" y="1512"/>
                  </a:cubicBezTo>
                  <a:close/>
                  <a:moveTo>
                    <a:pt x="2965" y="0"/>
                  </a:moveTo>
                  <a:cubicBezTo>
                    <a:pt x="2965" y="0"/>
                    <a:pt x="916" y="876"/>
                    <a:pt x="478" y="1214"/>
                  </a:cubicBezTo>
                  <a:cubicBezTo>
                    <a:pt x="21" y="1572"/>
                    <a:pt x="1" y="3322"/>
                    <a:pt x="1" y="3322"/>
                  </a:cubicBezTo>
                  <a:lnTo>
                    <a:pt x="1015" y="2785"/>
                  </a:lnTo>
                  <a:lnTo>
                    <a:pt x="1214" y="1910"/>
                  </a:lnTo>
                  <a:lnTo>
                    <a:pt x="4076" y="1513"/>
                  </a:lnTo>
                  <a:lnTo>
                    <a:pt x="4076" y="1513"/>
                  </a:lnTo>
                  <a:cubicBezTo>
                    <a:pt x="4032" y="1483"/>
                    <a:pt x="3601" y="405"/>
                    <a:pt x="2965" y="0"/>
                  </a:cubicBez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9;p22"/>
            <p:cNvSpPr/>
            <p:nvPr/>
          </p:nvSpPr>
          <p:spPr>
            <a:xfrm flipH="1">
              <a:off x="2525720" y="4404593"/>
              <a:ext cx="192802" cy="159555"/>
            </a:xfrm>
            <a:custGeom>
              <a:avLst/>
              <a:gdLst/>
              <a:ahLst/>
              <a:cxnLst/>
              <a:rect l="l" t="t" r="r" b="b"/>
              <a:pathLst>
                <a:path w="3015" h="2495" extrusionOk="0">
                  <a:moveTo>
                    <a:pt x="1786" y="0"/>
                  </a:moveTo>
                  <a:cubicBezTo>
                    <a:pt x="1638" y="0"/>
                    <a:pt x="1485" y="39"/>
                    <a:pt x="1333" y="127"/>
                  </a:cubicBezTo>
                  <a:cubicBezTo>
                    <a:pt x="1313" y="127"/>
                    <a:pt x="1313" y="147"/>
                    <a:pt x="1294" y="147"/>
                  </a:cubicBezTo>
                  <a:cubicBezTo>
                    <a:pt x="776" y="485"/>
                    <a:pt x="1" y="1917"/>
                    <a:pt x="1" y="1917"/>
                  </a:cubicBezTo>
                  <a:lnTo>
                    <a:pt x="438" y="2494"/>
                  </a:lnTo>
                  <a:lnTo>
                    <a:pt x="438" y="2494"/>
                  </a:lnTo>
                  <a:cubicBezTo>
                    <a:pt x="427" y="2473"/>
                    <a:pt x="1833" y="2293"/>
                    <a:pt x="2507" y="1480"/>
                  </a:cubicBezTo>
                  <a:cubicBezTo>
                    <a:pt x="3015" y="841"/>
                    <a:pt x="2471" y="0"/>
                    <a:pt x="1786" y="0"/>
                  </a:cubicBezTo>
                  <a:close/>
                  <a:moveTo>
                    <a:pt x="438" y="2494"/>
                  </a:moveTo>
                  <a:cubicBezTo>
                    <a:pt x="438" y="2494"/>
                    <a:pt x="438" y="2494"/>
                    <a:pt x="438" y="2494"/>
                  </a:cubicBezTo>
                  <a:lnTo>
                    <a:pt x="438" y="2494"/>
                  </a:ln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90;p22"/>
            <p:cNvSpPr/>
            <p:nvPr/>
          </p:nvSpPr>
          <p:spPr>
            <a:xfrm flipH="1">
              <a:off x="2394054" y="4361813"/>
              <a:ext cx="211219" cy="243010"/>
            </a:xfrm>
            <a:custGeom>
              <a:avLst/>
              <a:gdLst/>
              <a:ahLst/>
              <a:cxnLst/>
              <a:rect l="l" t="t" r="r" b="b"/>
              <a:pathLst>
                <a:path w="3303" h="3800" extrusionOk="0">
                  <a:moveTo>
                    <a:pt x="2884" y="0"/>
                  </a:moveTo>
                  <a:cubicBezTo>
                    <a:pt x="2884" y="0"/>
                    <a:pt x="597" y="1771"/>
                    <a:pt x="298" y="2407"/>
                  </a:cubicBezTo>
                  <a:cubicBezTo>
                    <a:pt x="0" y="3064"/>
                    <a:pt x="259" y="3800"/>
                    <a:pt x="835" y="3800"/>
                  </a:cubicBezTo>
                  <a:lnTo>
                    <a:pt x="3302" y="1273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91;p22"/>
            <p:cNvSpPr/>
            <p:nvPr/>
          </p:nvSpPr>
          <p:spPr>
            <a:xfrm flipH="1">
              <a:off x="2353384" y="4424097"/>
              <a:ext cx="211219" cy="243074"/>
            </a:xfrm>
            <a:custGeom>
              <a:avLst/>
              <a:gdLst/>
              <a:ahLst/>
              <a:cxnLst/>
              <a:rect l="l" t="t" r="r" b="b"/>
              <a:pathLst>
                <a:path w="3303" h="3801" extrusionOk="0">
                  <a:moveTo>
                    <a:pt x="2885" y="1"/>
                  </a:moveTo>
                  <a:cubicBezTo>
                    <a:pt x="2885" y="1"/>
                    <a:pt x="597" y="1771"/>
                    <a:pt x="299" y="2408"/>
                  </a:cubicBezTo>
                  <a:cubicBezTo>
                    <a:pt x="1" y="3064"/>
                    <a:pt x="279" y="3800"/>
                    <a:pt x="856" y="3800"/>
                  </a:cubicBezTo>
                  <a:lnTo>
                    <a:pt x="3303" y="1274"/>
                  </a:lnTo>
                  <a:lnTo>
                    <a:pt x="2885" y="1"/>
                  </a:ln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92;p22"/>
            <p:cNvSpPr/>
            <p:nvPr/>
          </p:nvSpPr>
          <p:spPr>
            <a:xfrm flipH="1">
              <a:off x="2311371" y="4482672"/>
              <a:ext cx="211219" cy="243010"/>
            </a:xfrm>
            <a:custGeom>
              <a:avLst/>
              <a:gdLst/>
              <a:ahLst/>
              <a:cxnLst/>
              <a:rect l="l" t="t" r="r" b="b"/>
              <a:pathLst>
                <a:path w="3303" h="3800" extrusionOk="0">
                  <a:moveTo>
                    <a:pt x="2884" y="0"/>
                  </a:moveTo>
                  <a:cubicBezTo>
                    <a:pt x="2884" y="0"/>
                    <a:pt x="597" y="1770"/>
                    <a:pt x="298" y="2407"/>
                  </a:cubicBezTo>
                  <a:cubicBezTo>
                    <a:pt x="0" y="3064"/>
                    <a:pt x="259" y="3800"/>
                    <a:pt x="836" y="3800"/>
                  </a:cubicBezTo>
                  <a:lnTo>
                    <a:pt x="3302" y="1273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93;p22"/>
            <p:cNvSpPr/>
            <p:nvPr/>
          </p:nvSpPr>
          <p:spPr>
            <a:xfrm flipH="1">
              <a:off x="2341939" y="4660764"/>
              <a:ext cx="125977" cy="71432"/>
            </a:xfrm>
            <a:custGeom>
              <a:avLst/>
              <a:gdLst/>
              <a:ahLst/>
              <a:cxnLst/>
              <a:rect l="l" t="t" r="r" b="b"/>
              <a:pathLst>
                <a:path w="1970" h="1117" extrusionOk="0">
                  <a:moveTo>
                    <a:pt x="756" y="0"/>
                  </a:moveTo>
                  <a:cubicBezTo>
                    <a:pt x="756" y="0"/>
                    <a:pt x="100" y="597"/>
                    <a:pt x="0" y="1054"/>
                  </a:cubicBezTo>
                  <a:cubicBezTo>
                    <a:pt x="0" y="1054"/>
                    <a:pt x="575" y="1116"/>
                    <a:pt x="1047" y="1116"/>
                  </a:cubicBezTo>
                  <a:cubicBezTo>
                    <a:pt x="1282" y="1116"/>
                    <a:pt x="1492" y="1101"/>
                    <a:pt x="1592" y="1054"/>
                  </a:cubicBezTo>
                  <a:cubicBezTo>
                    <a:pt x="1910" y="895"/>
                    <a:pt x="1970" y="458"/>
                    <a:pt x="1811" y="219"/>
                  </a:cubicBezTo>
                  <a:cubicBezTo>
                    <a:pt x="1671" y="0"/>
                    <a:pt x="756" y="0"/>
                    <a:pt x="756" y="0"/>
                  </a:cubicBezTo>
                  <a:close/>
                </a:path>
              </a:pathLst>
            </a:custGeom>
            <a:solidFill>
              <a:srgbClr val="FFCFBE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94;p22"/>
            <p:cNvSpPr/>
            <p:nvPr/>
          </p:nvSpPr>
          <p:spPr>
            <a:xfrm flipH="1">
              <a:off x="2691722" y="4525900"/>
              <a:ext cx="297740" cy="243010"/>
            </a:xfrm>
            <a:custGeom>
              <a:avLst/>
              <a:gdLst/>
              <a:ahLst/>
              <a:cxnLst/>
              <a:rect l="l" t="t" r="r" b="b"/>
              <a:pathLst>
                <a:path w="4656" h="3800" extrusionOk="0">
                  <a:moveTo>
                    <a:pt x="4218" y="0"/>
                  </a:moveTo>
                  <a:lnTo>
                    <a:pt x="0" y="3561"/>
                  </a:lnTo>
                  <a:lnTo>
                    <a:pt x="199" y="3800"/>
                  </a:lnTo>
                  <a:lnTo>
                    <a:pt x="4655" y="577"/>
                  </a:lnTo>
                  <a:lnTo>
                    <a:pt x="4218" y="0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95;p22"/>
            <p:cNvSpPr/>
            <p:nvPr/>
          </p:nvSpPr>
          <p:spPr>
            <a:xfrm flipH="1">
              <a:off x="1895400" y="4433049"/>
              <a:ext cx="206167" cy="315529"/>
            </a:xfrm>
            <a:custGeom>
              <a:avLst/>
              <a:gdLst/>
              <a:ahLst/>
              <a:cxnLst/>
              <a:rect l="l" t="t" r="r" b="b"/>
              <a:pathLst>
                <a:path w="3224" h="4934" extrusionOk="0">
                  <a:moveTo>
                    <a:pt x="1" y="0"/>
                  </a:moveTo>
                  <a:lnTo>
                    <a:pt x="1" y="179"/>
                  </a:lnTo>
                  <a:cubicBezTo>
                    <a:pt x="1" y="179"/>
                    <a:pt x="776" y="517"/>
                    <a:pt x="1194" y="2427"/>
                  </a:cubicBezTo>
                  <a:cubicBezTo>
                    <a:pt x="1612" y="4317"/>
                    <a:pt x="1473" y="4934"/>
                    <a:pt x="1473" y="4934"/>
                  </a:cubicBezTo>
                  <a:lnTo>
                    <a:pt x="2766" y="4934"/>
                  </a:lnTo>
                  <a:cubicBezTo>
                    <a:pt x="2766" y="4934"/>
                    <a:pt x="3223" y="1572"/>
                    <a:pt x="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96;p22"/>
            <p:cNvSpPr/>
            <p:nvPr/>
          </p:nvSpPr>
          <p:spPr>
            <a:xfrm flipH="1">
              <a:off x="1947580" y="2156034"/>
              <a:ext cx="223944" cy="263410"/>
            </a:xfrm>
            <a:custGeom>
              <a:avLst/>
              <a:gdLst/>
              <a:ahLst/>
              <a:cxnLst/>
              <a:rect l="l" t="t" r="r" b="b"/>
              <a:pathLst>
                <a:path w="3502" h="4119" fill="none" extrusionOk="0">
                  <a:moveTo>
                    <a:pt x="0" y="40"/>
                  </a:moveTo>
                  <a:cubicBezTo>
                    <a:pt x="0" y="40"/>
                    <a:pt x="975" y="0"/>
                    <a:pt x="1612" y="935"/>
                  </a:cubicBezTo>
                  <a:cubicBezTo>
                    <a:pt x="2268" y="1870"/>
                    <a:pt x="2189" y="4118"/>
                    <a:pt x="2189" y="4118"/>
                  </a:cubicBezTo>
                  <a:lnTo>
                    <a:pt x="3502" y="3859"/>
                  </a:lnTo>
                </a:path>
              </a:pathLst>
            </a:custGeom>
            <a:noFill/>
            <a:ln w="44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97;p22"/>
            <p:cNvSpPr/>
            <p:nvPr/>
          </p:nvSpPr>
          <p:spPr>
            <a:xfrm flipH="1">
              <a:off x="2181626" y="2127642"/>
              <a:ext cx="108199" cy="39905"/>
            </a:xfrm>
            <a:custGeom>
              <a:avLst/>
              <a:gdLst/>
              <a:ahLst/>
              <a:cxnLst/>
              <a:rect l="l" t="t" r="r" b="b"/>
              <a:pathLst>
                <a:path w="1692" h="624" extrusionOk="0">
                  <a:moveTo>
                    <a:pt x="793" y="0"/>
                  </a:moveTo>
                  <a:cubicBezTo>
                    <a:pt x="749" y="0"/>
                    <a:pt x="703" y="2"/>
                    <a:pt x="657" y="7"/>
                  </a:cubicBezTo>
                  <a:cubicBezTo>
                    <a:pt x="0" y="26"/>
                    <a:pt x="40" y="623"/>
                    <a:pt x="40" y="623"/>
                  </a:cubicBezTo>
                  <a:cubicBezTo>
                    <a:pt x="40" y="623"/>
                    <a:pt x="796" y="325"/>
                    <a:pt x="1691" y="325"/>
                  </a:cubicBezTo>
                  <a:cubicBezTo>
                    <a:pt x="1691" y="325"/>
                    <a:pt x="1350" y="0"/>
                    <a:pt x="793" y="0"/>
                  </a:cubicBez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98;p22"/>
            <p:cNvSpPr/>
            <p:nvPr/>
          </p:nvSpPr>
          <p:spPr>
            <a:xfrm flipH="1">
              <a:off x="1908128" y="2025839"/>
              <a:ext cx="108199" cy="39905"/>
            </a:xfrm>
            <a:custGeom>
              <a:avLst/>
              <a:gdLst/>
              <a:ahLst/>
              <a:cxnLst/>
              <a:rect l="l" t="t" r="r" b="b"/>
              <a:pathLst>
                <a:path w="1692" h="624" extrusionOk="0">
                  <a:moveTo>
                    <a:pt x="793" y="1"/>
                  </a:moveTo>
                  <a:cubicBezTo>
                    <a:pt x="749" y="1"/>
                    <a:pt x="703" y="3"/>
                    <a:pt x="657" y="7"/>
                  </a:cubicBezTo>
                  <a:cubicBezTo>
                    <a:pt x="0" y="47"/>
                    <a:pt x="40" y="624"/>
                    <a:pt x="40" y="624"/>
                  </a:cubicBezTo>
                  <a:cubicBezTo>
                    <a:pt x="40" y="624"/>
                    <a:pt x="796" y="325"/>
                    <a:pt x="1691" y="325"/>
                  </a:cubicBezTo>
                  <a:cubicBezTo>
                    <a:pt x="1691" y="325"/>
                    <a:pt x="1349" y="1"/>
                    <a:pt x="793" y="1"/>
                  </a:cubicBez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99;p22"/>
            <p:cNvSpPr/>
            <p:nvPr/>
          </p:nvSpPr>
          <p:spPr>
            <a:xfrm flipH="1">
              <a:off x="2119279" y="2244409"/>
              <a:ext cx="52245" cy="65549"/>
            </a:xfrm>
            <a:custGeom>
              <a:avLst/>
              <a:gdLst/>
              <a:ahLst/>
              <a:cxnLst/>
              <a:rect l="l" t="t" r="r" b="b"/>
              <a:pathLst>
                <a:path w="817" h="1025" extrusionOk="0">
                  <a:moveTo>
                    <a:pt x="266" y="0"/>
                  </a:moveTo>
                  <a:cubicBezTo>
                    <a:pt x="243" y="0"/>
                    <a:pt x="221" y="3"/>
                    <a:pt x="199" y="11"/>
                  </a:cubicBezTo>
                  <a:cubicBezTo>
                    <a:pt x="20" y="90"/>
                    <a:pt x="0" y="369"/>
                    <a:pt x="120" y="647"/>
                  </a:cubicBezTo>
                  <a:cubicBezTo>
                    <a:pt x="220" y="864"/>
                    <a:pt x="375" y="1024"/>
                    <a:pt x="528" y="1024"/>
                  </a:cubicBezTo>
                  <a:cubicBezTo>
                    <a:pt x="558" y="1024"/>
                    <a:pt x="588" y="1018"/>
                    <a:pt x="617" y="1005"/>
                  </a:cubicBezTo>
                  <a:cubicBezTo>
                    <a:pt x="796" y="946"/>
                    <a:pt x="816" y="667"/>
                    <a:pt x="697" y="389"/>
                  </a:cubicBezTo>
                  <a:cubicBezTo>
                    <a:pt x="609" y="179"/>
                    <a:pt x="430" y="0"/>
                    <a:pt x="266" y="0"/>
                  </a:cubicBez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00;p22"/>
            <p:cNvSpPr/>
            <p:nvPr/>
          </p:nvSpPr>
          <p:spPr>
            <a:xfrm flipH="1">
              <a:off x="1859785" y="2157825"/>
              <a:ext cx="52245" cy="65229"/>
            </a:xfrm>
            <a:custGeom>
              <a:avLst/>
              <a:gdLst/>
              <a:ahLst/>
              <a:cxnLst/>
              <a:rect l="l" t="t" r="r" b="b"/>
              <a:pathLst>
                <a:path w="817" h="1020" extrusionOk="0">
                  <a:moveTo>
                    <a:pt x="258" y="0"/>
                  </a:moveTo>
                  <a:cubicBezTo>
                    <a:pt x="237" y="0"/>
                    <a:pt x="218" y="4"/>
                    <a:pt x="199" y="12"/>
                  </a:cubicBezTo>
                  <a:cubicBezTo>
                    <a:pt x="20" y="72"/>
                    <a:pt x="1" y="350"/>
                    <a:pt x="120" y="629"/>
                  </a:cubicBezTo>
                  <a:cubicBezTo>
                    <a:pt x="222" y="868"/>
                    <a:pt x="398" y="1019"/>
                    <a:pt x="547" y="1019"/>
                  </a:cubicBezTo>
                  <a:cubicBezTo>
                    <a:pt x="571" y="1019"/>
                    <a:pt x="595" y="1015"/>
                    <a:pt x="617" y="1007"/>
                  </a:cubicBezTo>
                  <a:cubicBezTo>
                    <a:pt x="796" y="927"/>
                    <a:pt x="816" y="649"/>
                    <a:pt x="697" y="370"/>
                  </a:cubicBezTo>
                  <a:cubicBezTo>
                    <a:pt x="576" y="163"/>
                    <a:pt x="395" y="0"/>
                    <a:pt x="258" y="0"/>
                  </a:cubicBez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01;p22"/>
            <p:cNvSpPr/>
            <p:nvPr/>
          </p:nvSpPr>
          <p:spPr>
            <a:xfrm flipH="1">
              <a:off x="1858506" y="2439702"/>
              <a:ext cx="89143" cy="40736"/>
            </a:xfrm>
            <a:custGeom>
              <a:avLst/>
              <a:gdLst/>
              <a:ahLst/>
              <a:cxnLst/>
              <a:rect l="l" t="t" r="r" b="b"/>
              <a:pathLst>
                <a:path w="1394" h="637" fill="none" extrusionOk="0">
                  <a:moveTo>
                    <a:pt x="1" y="637"/>
                  </a:moveTo>
                  <a:cubicBezTo>
                    <a:pt x="1" y="637"/>
                    <a:pt x="876" y="577"/>
                    <a:pt x="1393" y="0"/>
                  </a:cubicBezTo>
                </a:path>
              </a:pathLst>
            </a:custGeom>
            <a:noFill/>
            <a:ln w="44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2;p22"/>
            <p:cNvSpPr/>
            <p:nvPr/>
          </p:nvSpPr>
          <p:spPr>
            <a:xfrm flipH="1">
              <a:off x="1515050" y="1901590"/>
              <a:ext cx="64971" cy="226511"/>
            </a:xfrm>
            <a:custGeom>
              <a:avLst/>
              <a:gdLst/>
              <a:ahLst/>
              <a:cxnLst/>
              <a:rect l="l" t="t" r="r" b="b"/>
              <a:pathLst>
                <a:path w="1016" h="3542" fill="none" extrusionOk="0">
                  <a:moveTo>
                    <a:pt x="398" y="1"/>
                  </a:moveTo>
                  <a:cubicBezTo>
                    <a:pt x="398" y="1"/>
                    <a:pt x="1" y="936"/>
                    <a:pt x="20" y="2050"/>
                  </a:cubicBezTo>
                  <a:cubicBezTo>
                    <a:pt x="20" y="2050"/>
                    <a:pt x="319" y="2209"/>
                    <a:pt x="438" y="2686"/>
                  </a:cubicBezTo>
                  <a:cubicBezTo>
                    <a:pt x="577" y="3164"/>
                    <a:pt x="319" y="3542"/>
                    <a:pt x="319" y="3542"/>
                  </a:cubicBezTo>
                  <a:cubicBezTo>
                    <a:pt x="319" y="3542"/>
                    <a:pt x="1015" y="3542"/>
                    <a:pt x="1015" y="2706"/>
                  </a:cubicBezTo>
                </a:path>
              </a:pathLst>
            </a:custGeom>
            <a:noFill/>
            <a:ln w="44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03;p22"/>
            <p:cNvSpPr/>
            <p:nvPr/>
          </p:nvSpPr>
          <p:spPr>
            <a:xfrm flipH="1">
              <a:off x="1529055" y="1977943"/>
              <a:ext cx="45850" cy="48410"/>
            </a:xfrm>
            <a:custGeom>
              <a:avLst/>
              <a:gdLst/>
              <a:ahLst/>
              <a:cxnLst/>
              <a:rect l="l" t="t" r="r" b="b"/>
              <a:pathLst>
                <a:path w="717" h="757" fill="none" extrusionOk="0">
                  <a:moveTo>
                    <a:pt x="716" y="756"/>
                  </a:moveTo>
                  <a:cubicBezTo>
                    <a:pt x="716" y="756"/>
                    <a:pt x="597" y="259"/>
                    <a:pt x="0" y="0"/>
                  </a:cubicBezTo>
                </a:path>
              </a:pathLst>
            </a:custGeom>
            <a:noFill/>
            <a:ln w="44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04;p22"/>
            <p:cNvSpPr/>
            <p:nvPr/>
          </p:nvSpPr>
          <p:spPr>
            <a:xfrm flipH="1">
              <a:off x="1686811" y="2869680"/>
              <a:ext cx="40799" cy="58578"/>
            </a:xfrm>
            <a:custGeom>
              <a:avLst/>
              <a:gdLst/>
              <a:ahLst/>
              <a:cxnLst/>
              <a:rect l="l" t="t" r="r" b="b"/>
              <a:pathLst>
                <a:path w="638" h="916" extrusionOk="0">
                  <a:moveTo>
                    <a:pt x="319" y="0"/>
                  </a:moveTo>
                  <a:cubicBezTo>
                    <a:pt x="140" y="0"/>
                    <a:pt x="1" y="219"/>
                    <a:pt x="1" y="458"/>
                  </a:cubicBezTo>
                  <a:cubicBezTo>
                    <a:pt x="1" y="716"/>
                    <a:pt x="140" y="915"/>
                    <a:pt x="319" y="915"/>
                  </a:cubicBezTo>
                  <a:cubicBezTo>
                    <a:pt x="498" y="915"/>
                    <a:pt x="638" y="716"/>
                    <a:pt x="638" y="458"/>
                  </a:cubicBezTo>
                  <a:cubicBezTo>
                    <a:pt x="638" y="219"/>
                    <a:pt x="498" y="0"/>
                    <a:pt x="319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05;p22"/>
            <p:cNvSpPr/>
            <p:nvPr/>
          </p:nvSpPr>
          <p:spPr>
            <a:xfrm flipH="1">
              <a:off x="1694420" y="3040098"/>
              <a:ext cx="42077" cy="57299"/>
            </a:xfrm>
            <a:custGeom>
              <a:avLst/>
              <a:gdLst/>
              <a:ahLst/>
              <a:cxnLst/>
              <a:rect l="l" t="t" r="r" b="b"/>
              <a:pathLst>
                <a:path w="658" h="896" extrusionOk="0">
                  <a:moveTo>
                    <a:pt x="339" y="1"/>
                  </a:moveTo>
                  <a:cubicBezTo>
                    <a:pt x="160" y="1"/>
                    <a:pt x="1" y="200"/>
                    <a:pt x="1" y="458"/>
                  </a:cubicBezTo>
                  <a:cubicBezTo>
                    <a:pt x="1" y="697"/>
                    <a:pt x="160" y="896"/>
                    <a:pt x="339" y="896"/>
                  </a:cubicBezTo>
                  <a:cubicBezTo>
                    <a:pt x="498" y="896"/>
                    <a:pt x="657" y="697"/>
                    <a:pt x="657" y="458"/>
                  </a:cubicBezTo>
                  <a:cubicBezTo>
                    <a:pt x="657" y="200"/>
                    <a:pt x="498" y="1"/>
                    <a:pt x="339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06;p22"/>
            <p:cNvSpPr/>
            <p:nvPr/>
          </p:nvSpPr>
          <p:spPr>
            <a:xfrm flipH="1">
              <a:off x="2396613" y="4433049"/>
              <a:ext cx="148934" cy="145039"/>
            </a:xfrm>
            <a:custGeom>
              <a:avLst/>
              <a:gdLst/>
              <a:ahLst/>
              <a:cxnLst/>
              <a:rect l="l" t="t" r="r" b="b"/>
              <a:pathLst>
                <a:path w="2329" h="2268" fill="none" extrusionOk="0">
                  <a:moveTo>
                    <a:pt x="1" y="2268"/>
                  </a:moveTo>
                  <a:cubicBezTo>
                    <a:pt x="1" y="2268"/>
                    <a:pt x="1473" y="398"/>
                    <a:pt x="2328" y="0"/>
                  </a:cubicBezTo>
                </a:path>
              </a:pathLst>
            </a:custGeom>
            <a:noFill/>
            <a:ln w="44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7;p22"/>
            <p:cNvSpPr/>
            <p:nvPr/>
          </p:nvSpPr>
          <p:spPr>
            <a:xfrm flipH="1">
              <a:off x="2363553" y="4525900"/>
              <a:ext cx="129813" cy="125982"/>
            </a:xfrm>
            <a:custGeom>
              <a:avLst/>
              <a:gdLst/>
              <a:ahLst/>
              <a:cxnLst/>
              <a:rect l="l" t="t" r="r" b="b"/>
              <a:pathLst>
                <a:path w="2030" h="1970" fill="none" extrusionOk="0">
                  <a:moveTo>
                    <a:pt x="1" y="1970"/>
                  </a:moveTo>
                  <a:cubicBezTo>
                    <a:pt x="1" y="1970"/>
                    <a:pt x="1353" y="319"/>
                    <a:pt x="2030" y="0"/>
                  </a:cubicBezTo>
                </a:path>
              </a:pathLst>
            </a:custGeom>
            <a:noFill/>
            <a:ln w="44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08;p22"/>
            <p:cNvSpPr/>
            <p:nvPr/>
          </p:nvSpPr>
          <p:spPr>
            <a:xfrm flipH="1">
              <a:off x="1011342" y="4310911"/>
              <a:ext cx="216334" cy="166718"/>
            </a:xfrm>
            <a:custGeom>
              <a:avLst/>
              <a:gdLst/>
              <a:ahLst/>
              <a:cxnLst/>
              <a:rect l="l" t="t" r="r" b="b"/>
              <a:pathLst>
                <a:path w="3383" h="2607" fill="none" extrusionOk="0">
                  <a:moveTo>
                    <a:pt x="1" y="1"/>
                  </a:moveTo>
                  <a:cubicBezTo>
                    <a:pt x="1" y="1"/>
                    <a:pt x="2487" y="1194"/>
                    <a:pt x="3383" y="2606"/>
                  </a:cubicBezTo>
                </a:path>
              </a:pathLst>
            </a:custGeom>
            <a:noFill/>
            <a:ln w="2975" cap="flat" cmpd="sng">
              <a:solidFill>
                <a:srgbClr val="00206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09;p22"/>
            <p:cNvSpPr/>
            <p:nvPr/>
          </p:nvSpPr>
          <p:spPr>
            <a:xfrm flipH="1">
              <a:off x="835807" y="2696640"/>
              <a:ext cx="335852" cy="260852"/>
            </a:xfrm>
            <a:custGeom>
              <a:avLst/>
              <a:gdLst/>
              <a:ahLst/>
              <a:cxnLst/>
              <a:rect l="l" t="t" r="r" b="b"/>
              <a:pathLst>
                <a:path w="5252" h="4079" fill="none" extrusionOk="0">
                  <a:moveTo>
                    <a:pt x="0" y="1"/>
                  </a:moveTo>
                  <a:cubicBezTo>
                    <a:pt x="0" y="1"/>
                    <a:pt x="2964" y="1572"/>
                    <a:pt x="5252" y="4079"/>
                  </a:cubicBezTo>
                </a:path>
              </a:pathLst>
            </a:custGeom>
            <a:noFill/>
            <a:ln w="2975" cap="flat" cmpd="sng">
              <a:solidFill>
                <a:srgbClr val="00206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10;p22"/>
            <p:cNvSpPr/>
            <p:nvPr/>
          </p:nvSpPr>
          <p:spPr>
            <a:xfrm flipH="1">
              <a:off x="1624460" y="1530188"/>
              <a:ext cx="178158" cy="198501"/>
            </a:xfrm>
            <a:custGeom>
              <a:avLst/>
              <a:gdLst/>
              <a:ahLst/>
              <a:cxnLst/>
              <a:rect l="l" t="t" r="r" b="b"/>
              <a:pathLst>
                <a:path w="2786" h="3104" fill="none" extrusionOk="0">
                  <a:moveTo>
                    <a:pt x="0" y="3103"/>
                  </a:moveTo>
                  <a:cubicBezTo>
                    <a:pt x="0" y="3103"/>
                    <a:pt x="975" y="1194"/>
                    <a:pt x="2785" y="0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11;p22"/>
            <p:cNvSpPr/>
            <p:nvPr/>
          </p:nvSpPr>
          <p:spPr>
            <a:xfrm flipH="1">
              <a:off x="2401730" y="1967775"/>
              <a:ext cx="67465" cy="10232"/>
            </a:xfrm>
            <a:custGeom>
              <a:avLst/>
              <a:gdLst/>
              <a:ahLst/>
              <a:cxnLst/>
              <a:rect l="l" t="t" r="r" b="b"/>
              <a:pathLst>
                <a:path w="1055" h="160" fill="none" extrusionOk="0">
                  <a:moveTo>
                    <a:pt x="1" y="0"/>
                  </a:moveTo>
                  <a:cubicBezTo>
                    <a:pt x="1" y="0"/>
                    <a:pt x="359" y="100"/>
                    <a:pt x="1055" y="159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17;p22"/>
            <p:cNvSpPr/>
            <p:nvPr/>
          </p:nvSpPr>
          <p:spPr>
            <a:xfrm flipH="1">
              <a:off x="3145865" y="3346658"/>
              <a:ext cx="533066" cy="1679327"/>
            </a:xfrm>
            <a:custGeom>
              <a:avLst/>
              <a:gdLst/>
              <a:ahLst/>
              <a:cxnLst/>
              <a:rect l="l" t="t" r="r" b="b"/>
              <a:pathLst>
                <a:path w="8336" h="26260" extrusionOk="0">
                  <a:moveTo>
                    <a:pt x="3979" y="1"/>
                  </a:moveTo>
                  <a:lnTo>
                    <a:pt x="3880" y="140"/>
                  </a:lnTo>
                  <a:cubicBezTo>
                    <a:pt x="3820" y="180"/>
                    <a:pt x="2945" y="1274"/>
                    <a:pt x="2786" y="2965"/>
                  </a:cubicBezTo>
                  <a:cubicBezTo>
                    <a:pt x="1652" y="1254"/>
                    <a:pt x="498" y="379"/>
                    <a:pt x="498" y="379"/>
                  </a:cubicBezTo>
                  <a:lnTo>
                    <a:pt x="359" y="279"/>
                  </a:lnTo>
                  <a:lnTo>
                    <a:pt x="1" y="777"/>
                  </a:lnTo>
                  <a:lnTo>
                    <a:pt x="120" y="876"/>
                  </a:lnTo>
                  <a:cubicBezTo>
                    <a:pt x="140" y="916"/>
                    <a:pt x="2030" y="2328"/>
                    <a:pt x="3243" y="5133"/>
                  </a:cubicBezTo>
                  <a:cubicBezTo>
                    <a:pt x="2252" y="4658"/>
                    <a:pt x="1317" y="4563"/>
                    <a:pt x="772" y="4563"/>
                  </a:cubicBezTo>
                  <a:cubicBezTo>
                    <a:pt x="519" y="4563"/>
                    <a:pt x="350" y="4583"/>
                    <a:pt x="299" y="4596"/>
                  </a:cubicBezTo>
                  <a:lnTo>
                    <a:pt x="140" y="4616"/>
                  </a:lnTo>
                  <a:lnTo>
                    <a:pt x="219" y="5233"/>
                  </a:lnTo>
                  <a:lnTo>
                    <a:pt x="359" y="5213"/>
                  </a:lnTo>
                  <a:cubicBezTo>
                    <a:pt x="370" y="5213"/>
                    <a:pt x="505" y="5197"/>
                    <a:pt x="728" y="5197"/>
                  </a:cubicBezTo>
                  <a:cubicBezTo>
                    <a:pt x="1308" y="5197"/>
                    <a:pt x="2481" y="5301"/>
                    <a:pt x="3601" y="6048"/>
                  </a:cubicBezTo>
                  <a:cubicBezTo>
                    <a:pt x="4576" y="8913"/>
                    <a:pt x="4417" y="12056"/>
                    <a:pt x="3144" y="15358"/>
                  </a:cubicBezTo>
                  <a:cubicBezTo>
                    <a:pt x="2686" y="14423"/>
                    <a:pt x="2149" y="13528"/>
                    <a:pt x="1552" y="12732"/>
                  </a:cubicBezTo>
                  <a:lnTo>
                    <a:pt x="1453" y="12613"/>
                  </a:lnTo>
                  <a:lnTo>
                    <a:pt x="955" y="12991"/>
                  </a:lnTo>
                  <a:lnTo>
                    <a:pt x="1055" y="13110"/>
                  </a:lnTo>
                  <a:cubicBezTo>
                    <a:pt x="1990" y="14324"/>
                    <a:pt x="2726" y="15736"/>
                    <a:pt x="3303" y="17228"/>
                  </a:cubicBezTo>
                  <a:cubicBezTo>
                    <a:pt x="2250" y="16715"/>
                    <a:pt x="1261" y="16633"/>
                    <a:pt x="709" y="16633"/>
                  </a:cubicBezTo>
                  <a:cubicBezTo>
                    <a:pt x="448" y="16633"/>
                    <a:pt x="285" y="16651"/>
                    <a:pt x="259" y="16651"/>
                  </a:cubicBezTo>
                  <a:lnTo>
                    <a:pt x="120" y="16671"/>
                  </a:lnTo>
                  <a:lnTo>
                    <a:pt x="199" y="17288"/>
                  </a:lnTo>
                  <a:lnTo>
                    <a:pt x="339" y="17268"/>
                  </a:lnTo>
                  <a:cubicBezTo>
                    <a:pt x="359" y="17268"/>
                    <a:pt x="489" y="17256"/>
                    <a:pt x="695" y="17256"/>
                  </a:cubicBezTo>
                  <a:cubicBezTo>
                    <a:pt x="1279" y="17256"/>
                    <a:pt x="2484" y="17353"/>
                    <a:pt x="3601" y="18103"/>
                  </a:cubicBezTo>
                  <a:cubicBezTo>
                    <a:pt x="4974" y="22340"/>
                    <a:pt x="4536" y="26021"/>
                    <a:pt x="4536" y="26040"/>
                  </a:cubicBezTo>
                  <a:lnTo>
                    <a:pt x="4516" y="26200"/>
                  </a:lnTo>
                  <a:lnTo>
                    <a:pt x="5133" y="26259"/>
                  </a:lnTo>
                  <a:lnTo>
                    <a:pt x="5173" y="26120"/>
                  </a:lnTo>
                  <a:cubicBezTo>
                    <a:pt x="5173" y="26100"/>
                    <a:pt x="5372" y="24310"/>
                    <a:pt x="5033" y="21744"/>
                  </a:cubicBezTo>
                  <a:cubicBezTo>
                    <a:pt x="6406" y="20749"/>
                    <a:pt x="8176" y="17109"/>
                    <a:pt x="8256" y="16969"/>
                  </a:cubicBezTo>
                  <a:lnTo>
                    <a:pt x="8336" y="16810"/>
                  </a:lnTo>
                  <a:lnTo>
                    <a:pt x="7759" y="16552"/>
                  </a:lnTo>
                  <a:lnTo>
                    <a:pt x="7679" y="16691"/>
                  </a:lnTo>
                  <a:cubicBezTo>
                    <a:pt x="7600" y="16850"/>
                    <a:pt x="6088" y="19874"/>
                    <a:pt x="4914" y="21027"/>
                  </a:cubicBezTo>
                  <a:cubicBezTo>
                    <a:pt x="4636" y="19277"/>
                    <a:pt x="4178" y="17646"/>
                    <a:pt x="3502" y="16134"/>
                  </a:cubicBezTo>
                  <a:cubicBezTo>
                    <a:pt x="4516" y="13607"/>
                    <a:pt x="4974" y="11181"/>
                    <a:pt x="4795" y="8893"/>
                  </a:cubicBezTo>
                  <a:cubicBezTo>
                    <a:pt x="6128" y="7998"/>
                    <a:pt x="7878" y="4457"/>
                    <a:pt x="8077" y="4059"/>
                  </a:cubicBezTo>
                  <a:lnTo>
                    <a:pt x="8157" y="3920"/>
                  </a:lnTo>
                  <a:lnTo>
                    <a:pt x="7580" y="3641"/>
                  </a:lnTo>
                  <a:lnTo>
                    <a:pt x="7500" y="3780"/>
                  </a:lnTo>
                  <a:cubicBezTo>
                    <a:pt x="7421" y="3940"/>
                    <a:pt x="5889" y="7063"/>
                    <a:pt x="4695" y="8177"/>
                  </a:cubicBezTo>
                  <a:cubicBezTo>
                    <a:pt x="4496" y="6705"/>
                    <a:pt x="4039" y="5312"/>
                    <a:pt x="3382" y="4019"/>
                  </a:cubicBezTo>
                  <a:lnTo>
                    <a:pt x="3382" y="3860"/>
                  </a:lnTo>
                  <a:cubicBezTo>
                    <a:pt x="3243" y="1930"/>
                    <a:pt x="4337" y="558"/>
                    <a:pt x="4337" y="538"/>
                  </a:cubicBezTo>
                  <a:lnTo>
                    <a:pt x="4437" y="419"/>
                  </a:lnTo>
                  <a:lnTo>
                    <a:pt x="3979" y="1"/>
                  </a:lnTo>
                  <a:close/>
                </a:path>
              </a:pathLst>
            </a:custGeom>
            <a:solidFill>
              <a:srgbClr val="99BE6B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18;p22"/>
            <p:cNvSpPr/>
            <p:nvPr/>
          </p:nvSpPr>
          <p:spPr>
            <a:xfrm flipH="1">
              <a:off x="3613955" y="4306115"/>
              <a:ext cx="394300" cy="184560"/>
            </a:xfrm>
            <a:custGeom>
              <a:avLst/>
              <a:gdLst/>
              <a:ahLst/>
              <a:cxnLst/>
              <a:rect l="l" t="t" r="r" b="b"/>
              <a:pathLst>
                <a:path w="6166" h="2886" extrusionOk="0">
                  <a:moveTo>
                    <a:pt x="2613" y="1"/>
                  </a:moveTo>
                  <a:cubicBezTo>
                    <a:pt x="1085" y="1"/>
                    <a:pt x="93" y="931"/>
                    <a:pt x="58" y="1229"/>
                  </a:cubicBezTo>
                  <a:cubicBezTo>
                    <a:pt x="0" y="1537"/>
                    <a:pt x="1076" y="2885"/>
                    <a:pt x="2999" y="2885"/>
                  </a:cubicBezTo>
                  <a:cubicBezTo>
                    <a:pt x="3065" y="2885"/>
                    <a:pt x="3133" y="2884"/>
                    <a:pt x="3201" y="2880"/>
                  </a:cubicBezTo>
                  <a:cubicBezTo>
                    <a:pt x="5270" y="2841"/>
                    <a:pt x="6165" y="1926"/>
                    <a:pt x="6165" y="1926"/>
                  </a:cubicBezTo>
                  <a:cubicBezTo>
                    <a:pt x="6165" y="1926"/>
                    <a:pt x="5151" y="374"/>
                    <a:pt x="3261" y="56"/>
                  </a:cubicBezTo>
                  <a:cubicBezTo>
                    <a:pt x="3036" y="18"/>
                    <a:pt x="2819" y="1"/>
                    <a:pt x="2613" y="1"/>
                  </a:cubicBezTo>
                  <a:close/>
                </a:path>
              </a:pathLst>
            </a:custGeom>
            <a:solidFill>
              <a:srgbClr val="829C6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19;p22"/>
            <p:cNvSpPr/>
            <p:nvPr/>
          </p:nvSpPr>
          <p:spPr>
            <a:xfrm flipH="1">
              <a:off x="3217106" y="3047580"/>
              <a:ext cx="274846" cy="358951"/>
            </a:xfrm>
            <a:custGeom>
              <a:avLst/>
              <a:gdLst/>
              <a:ahLst/>
              <a:cxnLst/>
              <a:rect l="l" t="t" r="r" b="b"/>
              <a:pathLst>
                <a:path w="4298" h="5613" extrusionOk="0">
                  <a:moveTo>
                    <a:pt x="3242" y="1"/>
                  </a:moveTo>
                  <a:cubicBezTo>
                    <a:pt x="2727" y="1"/>
                    <a:pt x="1321" y="565"/>
                    <a:pt x="697" y="2151"/>
                  </a:cubicBezTo>
                  <a:cubicBezTo>
                    <a:pt x="1" y="3922"/>
                    <a:pt x="777" y="5613"/>
                    <a:pt x="777" y="5613"/>
                  </a:cubicBezTo>
                  <a:cubicBezTo>
                    <a:pt x="777" y="5613"/>
                    <a:pt x="2030" y="5334"/>
                    <a:pt x="3164" y="3604"/>
                  </a:cubicBezTo>
                  <a:cubicBezTo>
                    <a:pt x="4298" y="1853"/>
                    <a:pt x="3701" y="142"/>
                    <a:pt x="3383" y="23"/>
                  </a:cubicBezTo>
                  <a:cubicBezTo>
                    <a:pt x="3349" y="8"/>
                    <a:pt x="3302" y="1"/>
                    <a:pt x="3242" y="1"/>
                  </a:cubicBezTo>
                  <a:close/>
                </a:path>
              </a:pathLst>
            </a:custGeom>
            <a:solidFill>
              <a:srgbClr val="829C6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20;p22"/>
            <p:cNvSpPr/>
            <p:nvPr/>
          </p:nvSpPr>
          <p:spPr>
            <a:xfrm flipH="1">
              <a:off x="3612740" y="3533958"/>
              <a:ext cx="394300" cy="186990"/>
            </a:xfrm>
            <a:custGeom>
              <a:avLst/>
              <a:gdLst/>
              <a:ahLst/>
              <a:cxnLst/>
              <a:rect l="l" t="t" r="r" b="b"/>
              <a:pathLst>
                <a:path w="6166" h="2924" extrusionOk="0">
                  <a:moveTo>
                    <a:pt x="2614" y="1"/>
                  </a:moveTo>
                  <a:cubicBezTo>
                    <a:pt x="1086" y="1"/>
                    <a:pt x="94" y="932"/>
                    <a:pt x="59" y="1229"/>
                  </a:cubicBezTo>
                  <a:cubicBezTo>
                    <a:pt x="1" y="1578"/>
                    <a:pt x="1091" y="2924"/>
                    <a:pt x="3054" y="2924"/>
                  </a:cubicBezTo>
                  <a:cubicBezTo>
                    <a:pt x="3110" y="2924"/>
                    <a:pt x="3165" y="2922"/>
                    <a:pt x="3222" y="2920"/>
                  </a:cubicBezTo>
                  <a:cubicBezTo>
                    <a:pt x="5271" y="2821"/>
                    <a:pt x="6166" y="1926"/>
                    <a:pt x="6166" y="1926"/>
                  </a:cubicBezTo>
                  <a:cubicBezTo>
                    <a:pt x="6166" y="1926"/>
                    <a:pt x="5151" y="394"/>
                    <a:pt x="3262" y="56"/>
                  </a:cubicBezTo>
                  <a:cubicBezTo>
                    <a:pt x="3036" y="18"/>
                    <a:pt x="2820" y="1"/>
                    <a:pt x="2614" y="1"/>
                  </a:cubicBezTo>
                  <a:close/>
                </a:path>
              </a:pathLst>
            </a:custGeom>
            <a:solidFill>
              <a:srgbClr val="829C6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21;p22"/>
            <p:cNvSpPr/>
            <p:nvPr/>
          </p:nvSpPr>
          <p:spPr>
            <a:xfrm flipH="1">
              <a:off x="3551673" y="3931004"/>
              <a:ext cx="306628" cy="285153"/>
            </a:xfrm>
            <a:custGeom>
              <a:avLst/>
              <a:gdLst/>
              <a:ahLst/>
              <a:cxnLst/>
              <a:rect l="l" t="t" r="r" b="b"/>
              <a:pathLst>
                <a:path w="4795" h="4459" extrusionOk="0">
                  <a:moveTo>
                    <a:pt x="942" y="1"/>
                  </a:moveTo>
                  <a:cubicBezTo>
                    <a:pt x="587" y="1"/>
                    <a:pt x="328" y="71"/>
                    <a:pt x="239" y="153"/>
                  </a:cubicBezTo>
                  <a:cubicBezTo>
                    <a:pt x="1" y="372"/>
                    <a:pt x="40" y="2222"/>
                    <a:pt x="1711" y="3415"/>
                  </a:cubicBezTo>
                  <a:cubicBezTo>
                    <a:pt x="3017" y="4352"/>
                    <a:pt x="4074" y="4459"/>
                    <a:pt x="4487" y="4459"/>
                  </a:cubicBezTo>
                  <a:cubicBezTo>
                    <a:pt x="4609" y="4459"/>
                    <a:pt x="4675" y="4450"/>
                    <a:pt x="4675" y="4450"/>
                  </a:cubicBezTo>
                  <a:cubicBezTo>
                    <a:pt x="4675" y="4450"/>
                    <a:pt x="4795" y="2619"/>
                    <a:pt x="3502" y="1187"/>
                  </a:cubicBezTo>
                  <a:cubicBezTo>
                    <a:pt x="2652" y="259"/>
                    <a:pt x="1621" y="1"/>
                    <a:pt x="942" y="1"/>
                  </a:cubicBezTo>
                  <a:close/>
                </a:path>
              </a:pathLst>
            </a:custGeom>
            <a:solidFill>
              <a:srgbClr val="829C6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2;p22"/>
            <p:cNvSpPr/>
            <p:nvPr/>
          </p:nvSpPr>
          <p:spPr>
            <a:xfrm flipH="1">
              <a:off x="2963942" y="3304198"/>
              <a:ext cx="285014" cy="345330"/>
            </a:xfrm>
            <a:custGeom>
              <a:avLst/>
              <a:gdLst/>
              <a:ahLst/>
              <a:cxnLst/>
              <a:rect l="l" t="t" r="r" b="b"/>
              <a:pathLst>
                <a:path w="4457" h="5400" extrusionOk="0">
                  <a:moveTo>
                    <a:pt x="3498" y="0"/>
                  </a:moveTo>
                  <a:cubicBezTo>
                    <a:pt x="2957" y="0"/>
                    <a:pt x="1583" y="450"/>
                    <a:pt x="856" y="1938"/>
                  </a:cubicBezTo>
                  <a:cubicBezTo>
                    <a:pt x="0" y="3649"/>
                    <a:pt x="657" y="5399"/>
                    <a:pt x="657" y="5399"/>
                  </a:cubicBezTo>
                  <a:cubicBezTo>
                    <a:pt x="657" y="5399"/>
                    <a:pt x="1890" y="5220"/>
                    <a:pt x="3183" y="3589"/>
                  </a:cubicBezTo>
                  <a:cubicBezTo>
                    <a:pt x="4456" y="1938"/>
                    <a:pt x="3979" y="187"/>
                    <a:pt x="3680" y="28"/>
                  </a:cubicBezTo>
                  <a:cubicBezTo>
                    <a:pt x="3642" y="10"/>
                    <a:pt x="3579" y="0"/>
                    <a:pt x="3498" y="0"/>
                  </a:cubicBezTo>
                  <a:close/>
                </a:path>
              </a:pathLst>
            </a:custGeom>
            <a:solidFill>
              <a:srgbClr val="829C6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3;p22"/>
            <p:cNvSpPr/>
            <p:nvPr/>
          </p:nvSpPr>
          <p:spPr>
            <a:xfrm flipH="1">
              <a:off x="2953775" y="4131029"/>
              <a:ext cx="285014" cy="345330"/>
            </a:xfrm>
            <a:custGeom>
              <a:avLst/>
              <a:gdLst/>
              <a:ahLst/>
              <a:cxnLst/>
              <a:rect l="l" t="t" r="r" b="b"/>
              <a:pathLst>
                <a:path w="4457" h="5400" extrusionOk="0">
                  <a:moveTo>
                    <a:pt x="3499" y="0"/>
                  </a:moveTo>
                  <a:cubicBezTo>
                    <a:pt x="2957" y="0"/>
                    <a:pt x="1583" y="450"/>
                    <a:pt x="856" y="1938"/>
                  </a:cubicBezTo>
                  <a:cubicBezTo>
                    <a:pt x="0" y="3669"/>
                    <a:pt x="657" y="5400"/>
                    <a:pt x="657" y="5400"/>
                  </a:cubicBezTo>
                  <a:cubicBezTo>
                    <a:pt x="657" y="5400"/>
                    <a:pt x="1910" y="5201"/>
                    <a:pt x="3183" y="3589"/>
                  </a:cubicBezTo>
                  <a:cubicBezTo>
                    <a:pt x="4456" y="1938"/>
                    <a:pt x="3979" y="188"/>
                    <a:pt x="3681" y="29"/>
                  </a:cubicBezTo>
                  <a:cubicBezTo>
                    <a:pt x="3642" y="10"/>
                    <a:pt x="3579" y="0"/>
                    <a:pt x="3499" y="0"/>
                  </a:cubicBezTo>
                  <a:close/>
                </a:path>
              </a:pathLst>
            </a:custGeom>
            <a:solidFill>
              <a:srgbClr val="829C6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4;p22"/>
            <p:cNvSpPr/>
            <p:nvPr/>
          </p:nvSpPr>
          <p:spPr>
            <a:xfrm flipH="1">
              <a:off x="3594899" y="3006973"/>
              <a:ext cx="403317" cy="440296"/>
            </a:xfrm>
            <a:custGeom>
              <a:avLst/>
              <a:gdLst/>
              <a:ahLst/>
              <a:cxnLst/>
              <a:rect l="l" t="t" r="r" b="b"/>
              <a:pathLst>
                <a:path w="6307" h="6885" extrusionOk="0">
                  <a:moveTo>
                    <a:pt x="163" y="1"/>
                  </a:moveTo>
                  <a:cubicBezTo>
                    <a:pt x="148" y="1"/>
                    <a:pt x="134" y="1"/>
                    <a:pt x="120" y="1"/>
                  </a:cubicBezTo>
                  <a:cubicBezTo>
                    <a:pt x="120" y="1"/>
                    <a:pt x="0" y="2408"/>
                    <a:pt x="1313" y="4358"/>
                  </a:cubicBezTo>
                  <a:cubicBezTo>
                    <a:pt x="2646" y="6307"/>
                    <a:pt x="6267" y="6884"/>
                    <a:pt x="6267" y="6884"/>
                  </a:cubicBezTo>
                  <a:cubicBezTo>
                    <a:pt x="6267" y="6884"/>
                    <a:pt x="6306" y="4577"/>
                    <a:pt x="5232" y="2906"/>
                  </a:cubicBezTo>
                  <a:cubicBezTo>
                    <a:pt x="4194" y="1279"/>
                    <a:pt x="1148" y="1"/>
                    <a:pt x="163" y="1"/>
                  </a:cubicBezTo>
                  <a:close/>
                </a:path>
              </a:pathLst>
            </a:custGeom>
            <a:solidFill>
              <a:srgbClr val="829C61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;p22"/>
            <p:cNvSpPr/>
            <p:nvPr/>
          </p:nvSpPr>
          <p:spPr>
            <a:xfrm flipH="1">
              <a:off x="3061900" y="4915080"/>
              <a:ext cx="745500" cy="166782"/>
            </a:xfrm>
            <a:custGeom>
              <a:avLst/>
              <a:gdLst/>
              <a:ahLst/>
              <a:cxnLst/>
              <a:rect l="l" t="t" r="r" b="b"/>
              <a:pathLst>
                <a:path w="11658" h="2608" extrusionOk="0">
                  <a:moveTo>
                    <a:pt x="4875" y="0"/>
                  </a:moveTo>
                  <a:cubicBezTo>
                    <a:pt x="4829" y="0"/>
                    <a:pt x="4782" y="1"/>
                    <a:pt x="4735" y="2"/>
                  </a:cubicBezTo>
                  <a:cubicBezTo>
                    <a:pt x="2706" y="61"/>
                    <a:pt x="2029" y="1076"/>
                    <a:pt x="2029" y="1076"/>
                  </a:cubicBezTo>
                  <a:cubicBezTo>
                    <a:pt x="2029" y="1076"/>
                    <a:pt x="2003" y="1074"/>
                    <a:pt x="1957" y="1074"/>
                  </a:cubicBezTo>
                  <a:cubicBezTo>
                    <a:pt x="1637" y="1074"/>
                    <a:pt x="348" y="1165"/>
                    <a:pt x="0" y="2608"/>
                  </a:cubicBezTo>
                  <a:lnTo>
                    <a:pt x="11658" y="2170"/>
                  </a:lnTo>
                  <a:cubicBezTo>
                    <a:pt x="11658" y="2170"/>
                    <a:pt x="11180" y="1275"/>
                    <a:pt x="9987" y="797"/>
                  </a:cubicBezTo>
                  <a:cubicBezTo>
                    <a:pt x="9595" y="638"/>
                    <a:pt x="9235" y="585"/>
                    <a:pt x="8929" y="585"/>
                  </a:cubicBezTo>
                  <a:cubicBezTo>
                    <a:pt x="8316" y="585"/>
                    <a:pt x="7918" y="797"/>
                    <a:pt x="7918" y="797"/>
                  </a:cubicBezTo>
                  <a:cubicBezTo>
                    <a:pt x="7918" y="797"/>
                    <a:pt x="6817" y="0"/>
                    <a:pt x="4875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6;p22"/>
            <p:cNvSpPr/>
            <p:nvPr/>
          </p:nvSpPr>
          <p:spPr>
            <a:xfrm flipH="1">
              <a:off x="3018677" y="5042325"/>
              <a:ext cx="830742" cy="105652"/>
            </a:xfrm>
            <a:custGeom>
              <a:avLst/>
              <a:gdLst/>
              <a:ahLst/>
              <a:cxnLst/>
              <a:rect l="l" t="t" r="r" b="b"/>
              <a:pathLst>
                <a:path w="12991" h="1294" extrusionOk="0">
                  <a:moveTo>
                    <a:pt x="1" y="1"/>
                  </a:moveTo>
                  <a:lnTo>
                    <a:pt x="1" y="1294"/>
                  </a:lnTo>
                  <a:lnTo>
                    <a:pt x="12991" y="1294"/>
                  </a:lnTo>
                  <a:lnTo>
                    <a:pt x="12991" y="1"/>
                  </a:ln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7;p22"/>
            <p:cNvSpPr/>
            <p:nvPr/>
          </p:nvSpPr>
          <p:spPr>
            <a:xfrm flipH="1">
              <a:off x="3596179" y="3064270"/>
              <a:ext cx="338410" cy="382997"/>
            </a:xfrm>
            <a:custGeom>
              <a:avLst/>
              <a:gdLst/>
              <a:ahLst/>
              <a:cxnLst/>
              <a:rect l="l" t="t" r="r" b="b"/>
              <a:pathLst>
                <a:path w="5292" h="5989" fill="none" extrusionOk="0">
                  <a:moveTo>
                    <a:pt x="0" y="1"/>
                  </a:moveTo>
                  <a:cubicBezTo>
                    <a:pt x="0" y="1"/>
                    <a:pt x="3999" y="3482"/>
                    <a:pt x="5292" y="5988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8;p22"/>
            <p:cNvSpPr/>
            <p:nvPr/>
          </p:nvSpPr>
          <p:spPr>
            <a:xfrm flipH="1">
              <a:off x="3809892" y="3190245"/>
              <a:ext cx="104362" cy="12726"/>
            </a:xfrm>
            <a:custGeom>
              <a:avLst/>
              <a:gdLst/>
              <a:ahLst/>
              <a:cxnLst/>
              <a:rect l="l" t="t" r="r" b="b"/>
              <a:pathLst>
                <a:path w="1632" h="199" fill="none" extrusionOk="0">
                  <a:moveTo>
                    <a:pt x="0" y="199"/>
                  </a:moveTo>
                  <a:lnTo>
                    <a:pt x="1632" y="0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9;p22"/>
            <p:cNvSpPr/>
            <p:nvPr/>
          </p:nvSpPr>
          <p:spPr>
            <a:xfrm flipH="1">
              <a:off x="3743709" y="3138064"/>
              <a:ext cx="7738" cy="105645"/>
            </a:xfrm>
            <a:custGeom>
              <a:avLst/>
              <a:gdLst/>
              <a:ahLst/>
              <a:cxnLst/>
              <a:rect l="l" t="t" r="r" b="b"/>
              <a:pathLst>
                <a:path w="121" h="1652" fill="none" extrusionOk="0">
                  <a:moveTo>
                    <a:pt x="120" y="0"/>
                  </a:moveTo>
                  <a:lnTo>
                    <a:pt x="1" y="1652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30;p22"/>
            <p:cNvSpPr/>
            <p:nvPr/>
          </p:nvSpPr>
          <p:spPr>
            <a:xfrm flipH="1">
              <a:off x="3673749" y="3336491"/>
              <a:ext cx="124762" cy="15348"/>
            </a:xfrm>
            <a:custGeom>
              <a:avLst/>
              <a:gdLst/>
              <a:ahLst/>
              <a:cxnLst/>
              <a:rect l="l" t="t" r="r" b="b"/>
              <a:pathLst>
                <a:path w="1951" h="240" fill="none" extrusionOk="0">
                  <a:moveTo>
                    <a:pt x="1" y="239"/>
                  </a:moveTo>
                  <a:lnTo>
                    <a:pt x="1950" y="1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31;p22"/>
            <p:cNvSpPr/>
            <p:nvPr/>
          </p:nvSpPr>
          <p:spPr>
            <a:xfrm flipH="1">
              <a:off x="3292181" y="3082111"/>
              <a:ext cx="137423" cy="288798"/>
            </a:xfrm>
            <a:custGeom>
              <a:avLst/>
              <a:gdLst/>
              <a:ahLst/>
              <a:cxnLst/>
              <a:rect l="l" t="t" r="r" b="b"/>
              <a:pathLst>
                <a:path w="2149" h="4516" fill="none" extrusionOk="0">
                  <a:moveTo>
                    <a:pt x="2149" y="0"/>
                  </a:moveTo>
                  <a:cubicBezTo>
                    <a:pt x="2149" y="0"/>
                    <a:pt x="359" y="2785"/>
                    <a:pt x="1" y="4516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32;p22"/>
            <p:cNvSpPr/>
            <p:nvPr/>
          </p:nvSpPr>
          <p:spPr>
            <a:xfrm flipH="1">
              <a:off x="3281951" y="3169846"/>
              <a:ext cx="66250" cy="8953"/>
            </a:xfrm>
            <a:custGeom>
              <a:avLst/>
              <a:gdLst/>
              <a:ahLst/>
              <a:cxnLst/>
              <a:rect l="l" t="t" r="r" b="b"/>
              <a:pathLst>
                <a:path w="1036" h="140" fill="none" extrusionOk="0">
                  <a:moveTo>
                    <a:pt x="1035" y="1"/>
                  </a:moveTo>
                  <a:lnTo>
                    <a:pt x="1" y="140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33;p22"/>
            <p:cNvSpPr/>
            <p:nvPr/>
          </p:nvSpPr>
          <p:spPr>
            <a:xfrm flipH="1">
              <a:off x="3373587" y="3159678"/>
              <a:ext cx="22957" cy="63694"/>
            </a:xfrm>
            <a:custGeom>
              <a:avLst/>
              <a:gdLst/>
              <a:ahLst/>
              <a:cxnLst/>
              <a:rect l="l" t="t" r="r" b="b"/>
              <a:pathLst>
                <a:path w="359" h="996" fill="none" extrusionOk="0">
                  <a:moveTo>
                    <a:pt x="1" y="1"/>
                  </a:moveTo>
                  <a:lnTo>
                    <a:pt x="359" y="995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34;p22"/>
            <p:cNvSpPr/>
            <p:nvPr/>
          </p:nvSpPr>
          <p:spPr>
            <a:xfrm flipH="1">
              <a:off x="3326522" y="3279259"/>
              <a:ext cx="76353" cy="12790"/>
            </a:xfrm>
            <a:custGeom>
              <a:avLst/>
              <a:gdLst/>
              <a:ahLst/>
              <a:cxnLst/>
              <a:rect l="l" t="t" r="r" b="b"/>
              <a:pathLst>
                <a:path w="1194" h="200" fill="none" extrusionOk="0">
                  <a:moveTo>
                    <a:pt x="1194" y="1"/>
                  </a:moveTo>
                  <a:lnTo>
                    <a:pt x="0" y="199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35;p22"/>
            <p:cNvSpPr/>
            <p:nvPr/>
          </p:nvSpPr>
          <p:spPr>
            <a:xfrm flipH="1">
              <a:off x="3647080" y="3606154"/>
              <a:ext cx="319354" cy="40800"/>
            </a:xfrm>
            <a:custGeom>
              <a:avLst/>
              <a:gdLst/>
              <a:ahLst/>
              <a:cxnLst/>
              <a:rect l="l" t="t" r="r" b="b"/>
              <a:pathLst>
                <a:path w="4994" h="638" fill="none" extrusionOk="0">
                  <a:moveTo>
                    <a:pt x="1" y="100"/>
                  </a:moveTo>
                  <a:cubicBezTo>
                    <a:pt x="1" y="100"/>
                    <a:pt x="3303" y="1"/>
                    <a:pt x="4994" y="638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36;p22"/>
            <p:cNvSpPr/>
            <p:nvPr/>
          </p:nvSpPr>
          <p:spPr>
            <a:xfrm flipH="1">
              <a:off x="3855678" y="3617601"/>
              <a:ext cx="43292" cy="50968"/>
            </a:xfrm>
            <a:custGeom>
              <a:avLst/>
              <a:gdLst/>
              <a:ahLst/>
              <a:cxnLst/>
              <a:rect l="l" t="t" r="r" b="b"/>
              <a:pathLst>
                <a:path w="677" h="797" fill="none" extrusionOk="0">
                  <a:moveTo>
                    <a:pt x="0" y="797"/>
                  </a:moveTo>
                  <a:lnTo>
                    <a:pt x="676" y="1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37;p22"/>
            <p:cNvSpPr/>
            <p:nvPr/>
          </p:nvSpPr>
          <p:spPr>
            <a:xfrm flipH="1">
              <a:off x="3806056" y="3565484"/>
              <a:ext cx="43356" cy="52183"/>
            </a:xfrm>
            <a:custGeom>
              <a:avLst/>
              <a:gdLst/>
              <a:ahLst/>
              <a:cxnLst/>
              <a:rect l="l" t="t" r="r" b="b"/>
              <a:pathLst>
                <a:path w="678" h="816" fill="none" extrusionOk="0">
                  <a:moveTo>
                    <a:pt x="1" y="0"/>
                  </a:moveTo>
                  <a:lnTo>
                    <a:pt x="677" y="816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38;p22"/>
            <p:cNvSpPr/>
            <p:nvPr/>
          </p:nvSpPr>
          <p:spPr>
            <a:xfrm flipH="1">
              <a:off x="3732262" y="3629111"/>
              <a:ext cx="50966" cy="58578"/>
            </a:xfrm>
            <a:custGeom>
              <a:avLst/>
              <a:gdLst/>
              <a:ahLst/>
              <a:cxnLst/>
              <a:rect l="l" t="t" r="r" b="b"/>
              <a:pathLst>
                <a:path w="797" h="916" fill="none" extrusionOk="0">
                  <a:moveTo>
                    <a:pt x="0" y="915"/>
                  </a:moveTo>
                  <a:lnTo>
                    <a:pt x="796" y="0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39;p22"/>
            <p:cNvSpPr/>
            <p:nvPr/>
          </p:nvSpPr>
          <p:spPr>
            <a:xfrm flipH="1">
              <a:off x="3040297" y="3339049"/>
              <a:ext cx="142539" cy="288862"/>
            </a:xfrm>
            <a:custGeom>
              <a:avLst/>
              <a:gdLst/>
              <a:ahLst/>
              <a:cxnLst/>
              <a:rect l="l" t="t" r="r" b="b"/>
              <a:pathLst>
                <a:path w="2229" h="4517" fill="none" extrusionOk="0">
                  <a:moveTo>
                    <a:pt x="2229" y="0"/>
                  </a:moveTo>
                  <a:cubicBezTo>
                    <a:pt x="2229" y="0"/>
                    <a:pt x="359" y="2766"/>
                    <a:pt x="1" y="4516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40;p22"/>
            <p:cNvSpPr/>
            <p:nvPr/>
          </p:nvSpPr>
          <p:spPr>
            <a:xfrm flipH="1">
              <a:off x="3030131" y="3426848"/>
              <a:ext cx="67465" cy="7674"/>
            </a:xfrm>
            <a:custGeom>
              <a:avLst/>
              <a:gdLst/>
              <a:ahLst/>
              <a:cxnLst/>
              <a:rect l="l" t="t" r="r" b="b"/>
              <a:pathLst>
                <a:path w="1055" h="120" fill="none" extrusionOk="0">
                  <a:moveTo>
                    <a:pt x="1055" y="0"/>
                  </a:moveTo>
                  <a:lnTo>
                    <a:pt x="1" y="119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41;p22"/>
            <p:cNvSpPr/>
            <p:nvPr/>
          </p:nvSpPr>
          <p:spPr>
            <a:xfrm flipH="1">
              <a:off x="3122982" y="3414122"/>
              <a:ext cx="21678" cy="63630"/>
            </a:xfrm>
            <a:custGeom>
              <a:avLst/>
              <a:gdLst/>
              <a:ahLst/>
              <a:cxnLst/>
              <a:rect l="l" t="t" r="r" b="b"/>
              <a:pathLst>
                <a:path w="339" h="995" fill="none" extrusionOk="0">
                  <a:moveTo>
                    <a:pt x="0" y="0"/>
                  </a:moveTo>
                  <a:lnTo>
                    <a:pt x="339" y="995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42;p22"/>
            <p:cNvSpPr/>
            <p:nvPr/>
          </p:nvSpPr>
          <p:spPr>
            <a:xfrm flipH="1">
              <a:off x="3075916" y="3534918"/>
              <a:ext cx="78911" cy="11511"/>
            </a:xfrm>
            <a:custGeom>
              <a:avLst/>
              <a:gdLst/>
              <a:ahLst/>
              <a:cxnLst/>
              <a:rect l="l" t="t" r="r" b="b"/>
              <a:pathLst>
                <a:path w="1234" h="180" fill="none" extrusionOk="0">
                  <a:moveTo>
                    <a:pt x="1234" y="1"/>
                  </a:moveTo>
                  <a:lnTo>
                    <a:pt x="0" y="180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43;p22"/>
            <p:cNvSpPr/>
            <p:nvPr/>
          </p:nvSpPr>
          <p:spPr>
            <a:xfrm flipH="1">
              <a:off x="3023734" y="4168438"/>
              <a:ext cx="165432" cy="274857"/>
            </a:xfrm>
            <a:custGeom>
              <a:avLst/>
              <a:gdLst/>
              <a:ahLst/>
              <a:cxnLst/>
              <a:rect l="l" t="t" r="r" b="b"/>
              <a:pathLst>
                <a:path w="2587" h="4298" fill="none" extrusionOk="0">
                  <a:moveTo>
                    <a:pt x="2586" y="1"/>
                  </a:moveTo>
                  <a:cubicBezTo>
                    <a:pt x="2586" y="1"/>
                    <a:pt x="517" y="2587"/>
                    <a:pt x="0" y="4297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44;p22"/>
            <p:cNvSpPr/>
            <p:nvPr/>
          </p:nvSpPr>
          <p:spPr>
            <a:xfrm flipH="1">
              <a:off x="3022457" y="4257516"/>
              <a:ext cx="67529" cy="2558"/>
            </a:xfrm>
            <a:custGeom>
              <a:avLst/>
              <a:gdLst/>
              <a:ahLst/>
              <a:cxnLst/>
              <a:rect l="l" t="t" r="r" b="b"/>
              <a:pathLst>
                <a:path w="1056" h="40" fill="none" extrusionOk="0">
                  <a:moveTo>
                    <a:pt x="1055" y="0"/>
                  </a:moveTo>
                  <a:lnTo>
                    <a:pt x="1" y="40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45;p22"/>
            <p:cNvSpPr/>
            <p:nvPr/>
          </p:nvSpPr>
          <p:spPr>
            <a:xfrm flipH="1">
              <a:off x="3117866" y="4234559"/>
              <a:ext cx="15347" cy="64973"/>
            </a:xfrm>
            <a:custGeom>
              <a:avLst/>
              <a:gdLst/>
              <a:ahLst/>
              <a:cxnLst/>
              <a:rect l="l" t="t" r="r" b="b"/>
              <a:pathLst>
                <a:path w="240" h="1016" fill="none" extrusionOk="0">
                  <a:moveTo>
                    <a:pt x="1" y="1"/>
                  </a:moveTo>
                  <a:lnTo>
                    <a:pt x="239" y="1015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46;p22"/>
            <p:cNvSpPr/>
            <p:nvPr/>
          </p:nvSpPr>
          <p:spPr>
            <a:xfrm flipH="1">
              <a:off x="3075916" y="4360534"/>
              <a:ext cx="78911" cy="3837"/>
            </a:xfrm>
            <a:custGeom>
              <a:avLst/>
              <a:gdLst/>
              <a:ahLst/>
              <a:cxnLst/>
              <a:rect l="l" t="t" r="r" b="b"/>
              <a:pathLst>
                <a:path w="1234" h="60" fill="none" extrusionOk="0">
                  <a:moveTo>
                    <a:pt x="1234" y="0"/>
                  </a:moveTo>
                  <a:lnTo>
                    <a:pt x="0" y="60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47;p22"/>
            <p:cNvSpPr/>
            <p:nvPr/>
          </p:nvSpPr>
          <p:spPr>
            <a:xfrm flipH="1">
              <a:off x="3575846" y="3962338"/>
              <a:ext cx="230275" cy="222738"/>
            </a:xfrm>
            <a:custGeom>
              <a:avLst/>
              <a:gdLst/>
              <a:ahLst/>
              <a:cxnLst/>
              <a:rect l="l" t="t" r="r" b="b"/>
              <a:pathLst>
                <a:path w="3601" h="3483" fill="none" extrusionOk="0">
                  <a:moveTo>
                    <a:pt x="0" y="1"/>
                  </a:moveTo>
                  <a:cubicBezTo>
                    <a:pt x="0" y="1"/>
                    <a:pt x="2646" y="1990"/>
                    <a:pt x="3601" y="3482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48;p22"/>
            <p:cNvSpPr/>
            <p:nvPr/>
          </p:nvSpPr>
          <p:spPr>
            <a:xfrm flipH="1">
              <a:off x="3722094" y="4034853"/>
              <a:ext cx="64971" cy="14069"/>
            </a:xfrm>
            <a:custGeom>
              <a:avLst/>
              <a:gdLst/>
              <a:ahLst/>
              <a:cxnLst/>
              <a:rect l="l" t="t" r="r" b="b"/>
              <a:pathLst>
                <a:path w="1016" h="220" fill="none" extrusionOk="0">
                  <a:moveTo>
                    <a:pt x="1" y="220"/>
                  </a:moveTo>
                  <a:lnTo>
                    <a:pt x="1015" y="1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49;p22"/>
            <p:cNvSpPr/>
            <p:nvPr/>
          </p:nvSpPr>
          <p:spPr>
            <a:xfrm flipH="1">
              <a:off x="3682704" y="3997956"/>
              <a:ext cx="1343" cy="68810"/>
            </a:xfrm>
            <a:custGeom>
              <a:avLst/>
              <a:gdLst/>
              <a:ahLst/>
              <a:cxnLst/>
              <a:rect l="l" t="t" r="r" b="b"/>
              <a:pathLst>
                <a:path w="21" h="1076" fill="none" extrusionOk="0">
                  <a:moveTo>
                    <a:pt x="1" y="1"/>
                  </a:moveTo>
                  <a:lnTo>
                    <a:pt x="21" y="1075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50;p22"/>
            <p:cNvSpPr/>
            <p:nvPr/>
          </p:nvSpPr>
          <p:spPr>
            <a:xfrm flipH="1">
              <a:off x="3629244" y="4120094"/>
              <a:ext cx="78911" cy="14069"/>
            </a:xfrm>
            <a:custGeom>
              <a:avLst/>
              <a:gdLst/>
              <a:ahLst/>
              <a:cxnLst/>
              <a:rect l="l" t="t" r="r" b="b"/>
              <a:pathLst>
                <a:path w="1234" h="220" fill="none" extrusionOk="0">
                  <a:moveTo>
                    <a:pt x="0" y="219"/>
                  </a:moveTo>
                  <a:lnTo>
                    <a:pt x="1233" y="1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51;p22"/>
            <p:cNvSpPr/>
            <p:nvPr/>
          </p:nvSpPr>
          <p:spPr>
            <a:xfrm flipH="1">
              <a:off x="3647080" y="4379590"/>
              <a:ext cx="319354" cy="36963"/>
            </a:xfrm>
            <a:custGeom>
              <a:avLst/>
              <a:gdLst/>
              <a:ahLst/>
              <a:cxnLst/>
              <a:rect l="l" t="t" r="r" b="b"/>
              <a:pathLst>
                <a:path w="4994" h="578" fill="none" extrusionOk="0">
                  <a:moveTo>
                    <a:pt x="1" y="200"/>
                  </a:moveTo>
                  <a:cubicBezTo>
                    <a:pt x="1" y="200"/>
                    <a:pt x="3303" y="1"/>
                    <a:pt x="4994" y="578"/>
                  </a:cubicBez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52;p22"/>
            <p:cNvSpPr/>
            <p:nvPr/>
          </p:nvSpPr>
          <p:spPr>
            <a:xfrm flipH="1">
              <a:off x="3855678" y="4392315"/>
              <a:ext cx="40799" cy="52247"/>
            </a:xfrm>
            <a:custGeom>
              <a:avLst/>
              <a:gdLst/>
              <a:ahLst/>
              <a:cxnLst/>
              <a:rect l="l" t="t" r="r" b="b"/>
              <a:pathLst>
                <a:path w="638" h="817" fill="none" extrusionOk="0">
                  <a:moveTo>
                    <a:pt x="1" y="816"/>
                  </a:moveTo>
                  <a:lnTo>
                    <a:pt x="637" y="1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53;p22"/>
            <p:cNvSpPr/>
            <p:nvPr/>
          </p:nvSpPr>
          <p:spPr>
            <a:xfrm flipH="1">
              <a:off x="3804777" y="4341414"/>
              <a:ext cx="44635" cy="50968"/>
            </a:xfrm>
            <a:custGeom>
              <a:avLst/>
              <a:gdLst/>
              <a:ahLst/>
              <a:cxnLst/>
              <a:rect l="l" t="t" r="r" b="b"/>
              <a:pathLst>
                <a:path w="698" h="797" fill="none" extrusionOk="0">
                  <a:moveTo>
                    <a:pt x="1" y="1"/>
                  </a:moveTo>
                  <a:lnTo>
                    <a:pt x="697" y="797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54;p22"/>
            <p:cNvSpPr/>
            <p:nvPr/>
          </p:nvSpPr>
          <p:spPr>
            <a:xfrm flipH="1">
              <a:off x="3729768" y="4399925"/>
              <a:ext cx="49623" cy="59857"/>
            </a:xfrm>
            <a:custGeom>
              <a:avLst/>
              <a:gdLst/>
              <a:ahLst/>
              <a:cxnLst/>
              <a:rect l="l" t="t" r="r" b="b"/>
              <a:pathLst>
                <a:path w="776" h="936" fill="none" extrusionOk="0">
                  <a:moveTo>
                    <a:pt x="0" y="936"/>
                  </a:moveTo>
                  <a:lnTo>
                    <a:pt x="776" y="1"/>
                  </a:lnTo>
                </a:path>
              </a:pathLst>
            </a:custGeom>
            <a:noFill/>
            <a:ln w="29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14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21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1" name="Google Shape;991;p42"/>
          <p:cNvGraphicFramePr/>
          <p:nvPr>
            <p:extLst>
              <p:ext uri="{D42A27DB-BD31-4B8C-83A1-F6EECF244321}">
                <p14:modId xmlns:p14="http://schemas.microsoft.com/office/powerpoint/2010/main" val="110736437"/>
              </p:ext>
            </p:extLst>
          </p:nvPr>
        </p:nvGraphicFramePr>
        <p:xfrm>
          <a:off x="1016001" y="-38856"/>
          <a:ext cx="6852354" cy="53753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78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1" dirty="0">
                          <a:solidFill>
                            <a:schemeClr val="accent1"/>
                          </a:solidFill>
                          <a:latin typeface="Blinker"/>
                          <a:ea typeface="Blinker"/>
                          <a:cs typeface="B Mitra" panose="00000400000000000000" pitchFamily="2" charset="-78"/>
                          <a:sym typeface="Blinker"/>
                        </a:rPr>
                        <a:t>عنوان گروه</a:t>
                      </a:r>
                      <a:endParaRPr sz="1600" b="1" dirty="0">
                        <a:solidFill>
                          <a:schemeClr val="accent1"/>
                        </a:solidFill>
                        <a:latin typeface="Blinker"/>
                        <a:ea typeface="Blinker"/>
                        <a:cs typeface="B Mitra" panose="00000400000000000000" pitchFamily="2" charset="-78"/>
                        <a:sym typeface="Blink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b="1" dirty="0">
                          <a:solidFill>
                            <a:schemeClr val="dk2"/>
                          </a:solidFill>
                          <a:latin typeface="Passion One"/>
                          <a:ea typeface="Passion One"/>
                          <a:cs typeface="B Mitra" panose="00000400000000000000" pitchFamily="2" charset="-78"/>
                          <a:sym typeface="Passion One"/>
                        </a:rPr>
                        <a:t>تعداد گیاه</a:t>
                      </a:r>
                      <a:endParaRPr sz="1800" b="1" dirty="0">
                        <a:solidFill>
                          <a:schemeClr val="dk2"/>
                        </a:solidFill>
                        <a:latin typeface="Passion One"/>
                        <a:ea typeface="Passion One"/>
                        <a:cs typeface="B Mitra" panose="00000400000000000000" pitchFamily="2" charset="-78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600" b="1" dirty="0">
                          <a:solidFill>
                            <a:schemeClr val="dk2"/>
                          </a:solidFill>
                          <a:latin typeface="Fredoka One"/>
                          <a:ea typeface="Fredoka One"/>
                          <a:cs typeface="B Mitra" panose="00000400000000000000" pitchFamily="2" charset="-78"/>
                          <a:sym typeface="Fredoka One"/>
                        </a:rPr>
                        <a:t>نوع</a:t>
                      </a:r>
                      <a:r>
                        <a:rPr lang="fa-IR" sz="1600" b="1" baseline="0" dirty="0">
                          <a:solidFill>
                            <a:schemeClr val="dk2"/>
                          </a:solidFill>
                          <a:latin typeface="Fredoka One"/>
                          <a:ea typeface="Fredoka One"/>
                          <a:cs typeface="B Mitra" panose="00000400000000000000" pitchFamily="2" charset="-78"/>
                          <a:sym typeface="Fredoka One"/>
                        </a:rPr>
                        <a:t> تلقیح </a:t>
                      </a:r>
                      <a:endParaRPr sz="1600" b="1" dirty="0">
                        <a:solidFill>
                          <a:schemeClr val="dk2"/>
                        </a:solidFill>
                        <a:latin typeface="Fredoka One"/>
                        <a:ea typeface="Fredoka One"/>
                        <a:cs typeface="B Mitra" panose="00000400000000000000" pitchFamily="2" charset="-78"/>
                        <a:sym typeface="Fredok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700" b="1" dirty="0">
                          <a:solidFill>
                            <a:schemeClr val="dk2"/>
                          </a:solidFill>
                          <a:latin typeface="Passion One"/>
                          <a:ea typeface="Passion One"/>
                          <a:cs typeface="B Mitra" panose="00000400000000000000" pitchFamily="2" charset="-78"/>
                          <a:sym typeface="Passion One"/>
                        </a:rPr>
                        <a:t>مقدار</a:t>
                      </a:r>
                      <a:r>
                        <a:rPr lang="fa-IR" sz="1700" b="1" baseline="0" dirty="0">
                          <a:solidFill>
                            <a:schemeClr val="dk2"/>
                          </a:solidFill>
                          <a:latin typeface="Passion One"/>
                          <a:ea typeface="Passion One"/>
                          <a:cs typeface="B Mitra" panose="00000400000000000000" pitchFamily="2" charset="-78"/>
                          <a:sym typeface="Passion One"/>
                        </a:rPr>
                        <a:t> تلقیح </a:t>
                      </a:r>
                      <a:endParaRPr sz="1700" b="1" dirty="0">
                        <a:solidFill>
                          <a:schemeClr val="dk2"/>
                        </a:solidFill>
                        <a:latin typeface="Passion One"/>
                        <a:ea typeface="Passion One"/>
                        <a:cs typeface="B Mitra" panose="00000400000000000000" pitchFamily="2" charset="-78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700" b="1" dirty="0">
                          <a:solidFill>
                            <a:schemeClr val="dk2"/>
                          </a:solidFill>
                          <a:latin typeface="Passion One"/>
                          <a:ea typeface="Passion One"/>
                          <a:cs typeface="B Mitra" panose="00000400000000000000" pitchFamily="2" charset="-78"/>
                          <a:sym typeface="Passion One"/>
                        </a:rPr>
                        <a:t>مدت زمان آزمایش</a:t>
                      </a:r>
                      <a:endParaRPr sz="1700" b="1" dirty="0">
                        <a:solidFill>
                          <a:schemeClr val="dk2"/>
                        </a:solidFill>
                        <a:latin typeface="Passion One"/>
                        <a:ea typeface="Passion One"/>
                        <a:cs typeface="B Mitra" panose="00000400000000000000" pitchFamily="2" charset="-78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assion One"/>
                          <a:ea typeface="Passion One"/>
                          <a:cs typeface="B Mitra" panose="00000400000000000000" pitchFamily="2" charset="-78"/>
                          <a:sym typeface="Passion One"/>
                        </a:rPr>
                        <a:t>عناصر اندازه گیری شده</a:t>
                      </a:r>
                      <a:r>
                        <a:rPr lang="fa-IR" sz="17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assion One"/>
                          <a:ea typeface="Passion One"/>
                          <a:cs typeface="B Mitra" panose="00000400000000000000" pitchFamily="2" charset="-78"/>
                          <a:sym typeface="Passion One"/>
                        </a:rPr>
                        <a:t> خاک</a:t>
                      </a:r>
                      <a:endParaRPr sz="1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assion One"/>
                        <a:ea typeface="Passion One"/>
                        <a:cs typeface="B Mitra" panose="00000400000000000000" pitchFamily="2" charset="-78"/>
                        <a:sym typeface="Passion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1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4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 smtClean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شاهد</a:t>
                      </a:r>
                      <a:endParaRPr sz="16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2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حسن یوسف و سرخس برگ شمشیری</a:t>
                      </a:r>
                      <a:endParaRPr sz="16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تلقیح</a:t>
                      </a:r>
                      <a:r>
                        <a:rPr lang="fa-IR" sz="1600" baseline="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 ندارند</a:t>
                      </a:r>
                      <a:endParaRPr sz="16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--</a:t>
                      </a:r>
                      <a:endParaRPr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28</a:t>
                      </a:r>
                      <a:r>
                        <a:rPr lang="fa-IR" sz="1800" baseline="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 روز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400" b="0" i="0" u="none" strike="noStrike" cap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پ</a:t>
                      </a:r>
                      <a:r>
                        <a:rPr lang="ar-SA" sz="1400" b="0" i="0" u="none" strike="noStrike" cap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تاسیم</a:t>
                      </a:r>
                      <a:endParaRPr lang="ar-SA" sz="1400" b="0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anose="00000400000000000000" pitchFamily="2" charset="-78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کلسیم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سیلیس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 نیتروژن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 فسفر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 آهن </a:t>
                      </a:r>
                      <a:endParaRPr lang="ar-SA" sz="1800" dirty="0">
                        <a:solidFill>
                          <a:schemeClr val="dk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9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 smtClean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تیمار</a:t>
                      </a:r>
                      <a:endParaRPr sz="16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حسن یوسف و سرخس برگ شمشیری</a:t>
                      </a:r>
                      <a:endParaRPr sz="16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تلقیح کود</a:t>
                      </a:r>
                      <a:r>
                        <a:rPr lang="fa-IR" sz="1200" baseline="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 </a:t>
                      </a:r>
                      <a:r>
                        <a:rPr lang="fa-IR" sz="1200" baseline="0" dirty="0" smtClean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ریزوباکتری چندین </a:t>
                      </a:r>
                      <a:r>
                        <a:rPr lang="fa-IR" sz="1200" baseline="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گونه ای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Bacillus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licheniformis</a:t>
                      </a:r>
                      <a:endParaRPr lang="fa-IR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  <a:sym typeface="Arial"/>
                        </a:rPr>
                        <a:t>Bacillus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  <a:sym typeface="Arial"/>
                        </a:rPr>
                        <a:t>Megaterium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  <a:sym typeface="Arial"/>
                        </a:rPr>
                        <a:t> </a:t>
                      </a:r>
                      <a:endParaRPr lang="fa-IR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Azospirillium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Brasilanse</a:t>
                      </a:r>
                      <a:endParaRPr lang="fa-IR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Frateuria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Aurantia</a:t>
                      </a:r>
                      <a:endParaRPr lang="fa-IR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Pseudomonas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mendocina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sz="10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محیط کشت نیم فارلند</a:t>
                      </a:r>
                      <a:endParaRPr sz="16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800" dirty="0">
                          <a:solidFill>
                            <a:schemeClr val="dk2"/>
                          </a:solidFill>
                          <a:latin typeface="Nunito SemiBold"/>
                          <a:ea typeface="Nunito SemiBold"/>
                          <a:cs typeface="B Mitra" panose="00000400000000000000" pitchFamily="2" charset="-78"/>
                          <a:sym typeface="Nunito SemiBold"/>
                        </a:rPr>
                        <a:t>28 روز</a:t>
                      </a:r>
                      <a:endParaRPr sz="1800" dirty="0">
                        <a:solidFill>
                          <a:schemeClr val="dk2"/>
                        </a:solidFill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پ</a:t>
                      </a:r>
                      <a:r>
                        <a:rPr lang="ar-SA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تاسیم</a:t>
                      </a:r>
                      <a:endParaRPr lang="fa-IR" sz="1600" b="0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anose="00000400000000000000" pitchFamily="2" charset="-78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کلسیم</a:t>
                      </a:r>
                      <a:endParaRPr lang="fa-IR" sz="1600" b="0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anose="00000400000000000000" pitchFamily="2" charset="-78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سیلیس</a:t>
                      </a:r>
                      <a:endParaRPr lang="fa-IR" sz="1600" b="0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anose="00000400000000000000" pitchFamily="2" charset="-78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 نیتروژن</a:t>
                      </a:r>
                      <a:endParaRPr lang="fa-IR" sz="1600" b="0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anose="00000400000000000000" pitchFamily="2" charset="-78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 فسفر</a:t>
                      </a:r>
                      <a:endParaRPr lang="fa-IR" sz="1600" b="0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anose="00000400000000000000" pitchFamily="2" charset="-78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anose="00000400000000000000" pitchFamily="2" charset="-78"/>
                          <a:sym typeface="Arial"/>
                        </a:rPr>
                        <a:t> آهن </a:t>
                      </a:r>
                      <a:endParaRPr sz="2000" dirty="0">
                        <a:solidFill>
                          <a:schemeClr val="dk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unito SemiBold"/>
                        <a:ea typeface="Nunito SemiBold"/>
                        <a:cs typeface="B Mitra" panose="00000400000000000000" pitchFamily="2" charset="-78"/>
                        <a:sym typeface="Nunito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15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54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6"/>
          <p:cNvSpPr/>
          <p:nvPr/>
        </p:nvSpPr>
        <p:spPr>
          <a:xfrm>
            <a:off x="2175778" y="900864"/>
            <a:ext cx="2675315" cy="3017260"/>
          </a:xfrm>
          <a:custGeom>
            <a:avLst/>
            <a:gdLst/>
            <a:ahLst/>
            <a:cxnLst/>
            <a:rect l="l" t="t" r="r" b="b"/>
            <a:pathLst>
              <a:path w="3235452" h="3648991" extrusionOk="0">
                <a:moveTo>
                  <a:pt x="228124" y="3449383"/>
                </a:moveTo>
                <a:cubicBezTo>
                  <a:pt x="240125" y="3444526"/>
                  <a:pt x="240506" y="3470720"/>
                  <a:pt x="227647" y="3471386"/>
                </a:cubicBezTo>
                <a:cubicBezTo>
                  <a:pt x="214789" y="3472053"/>
                  <a:pt x="206026" y="3458814"/>
                  <a:pt x="200311" y="3447193"/>
                </a:cubicBezTo>
                <a:cubicBezTo>
                  <a:pt x="-18193" y="3004376"/>
                  <a:pt x="-60198" y="2477357"/>
                  <a:pt x="85439" y="2005489"/>
                </a:cubicBezTo>
                <a:cubicBezTo>
                  <a:pt x="113062" y="1915859"/>
                  <a:pt x="149638" y="1824609"/>
                  <a:pt x="219837" y="1762316"/>
                </a:cubicBezTo>
                <a:cubicBezTo>
                  <a:pt x="276701" y="1952720"/>
                  <a:pt x="348901" y="2138553"/>
                  <a:pt x="435673" y="2317433"/>
                </a:cubicBezTo>
                <a:cubicBezTo>
                  <a:pt x="477488" y="2106549"/>
                  <a:pt x="488632" y="1890427"/>
                  <a:pt x="532257" y="1679829"/>
                </a:cubicBezTo>
                <a:cubicBezTo>
                  <a:pt x="575786" y="1469327"/>
                  <a:pt x="656558" y="1258157"/>
                  <a:pt x="812006" y="1109662"/>
                </a:cubicBezTo>
                <a:cubicBezTo>
                  <a:pt x="858679" y="1308926"/>
                  <a:pt x="905351" y="1508188"/>
                  <a:pt x="952119" y="1707452"/>
                </a:cubicBezTo>
                <a:cubicBezTo>
                  <a:pt x="1048417" y="1191387"/>
                  <a:pt x="1331881" y="712280"/>
                  <a:pt x="1737836" y="379381"/>
                </a:cubicBezTo>
                <a:cubicBezTo>
                  <a:pt x="1691735" y="627507"/>
                  <a:pt x="1666018" y="879443"/>
                  <a:pt x="1661065" y="1131760"/>
                </a:cubicBezTo>
                <a:cubicBezTo>
                  <a:pt x="1733360" y="1098709"/>
                  <a:pt x="1787461" y="1036510"/>
                  <a:pt x="1839754" y="976693"/>
                </a:cubicBezTo>
                <a:cubicBezTo>
                  <a:pt x="2220468" y="541496"/>
                  <a:pt x="2669381" y="117919"/>
                  <a:pt x="3235452" y="0"/>
                </a:cubicBezTo>
                <a:cubicBezTo>
                  <a:pt x="2871026" y="384048"/>
                  <a:pt x="2500884" y="776192"/>
                  <a:pt x="2269808" y="1252537"/>
                </a:cubicBezTo>
                <a:cubicBezTo>
                  <a:pt x="2481929" y="1166908"/>
                  <a:pt x="2712434" y="1126998"/>
                  <a:pt x="2941034" y="1136523"/>
                </a:cubicBezTo>
                <a:cubicBezTo>
                  <a:pt x="2886551" y="1281779"/>
                  <a:pt x="2733294" y="1359599"/>
                  <a:pt x="2597563" y="1434560"/>
                </a:cubicBezTo>
                <a:cubicBezTo>
                  <a:pt x="2377440" y="1556099"/>
                  <a:pt x="2171986" y="1703927"/>
                  <a:pt x="1986725" y="1873853"/>
                </a:cubicBezTo>
                <a:cubicBezTo>
                  <a:pt x="2185130" y="1808035"/>
                  <a:pt x="2409539" y="1824418"/>
                  <a:pt x="2596325" y="1918240"/>
                </a:cubicBezTo>
                <a:cubicBezTo>
                  <a:pt x="2454878" y="2021205"/>
                  <a:pt x="2278666" y="2060543"/>
                  <a:pt x="2113407" y="2118074"/>
                </a:cubicBezTo>
                <a:cubicBezTo>
                  <a:pt x="1863376" y="2205037"/>
                  <a:pt x="1629632" y="2338387"/>
                  <a:pt x="1427607" y="2509361"/>
                </a:cubicBezTo>
                <a:cubicBezTo>
                  <a:pt x="1669637" y="2415826"/>
                  <a:pt x="1954149" y="2440115"/>
                  <a:pt x="2176844" y="2573274"/>
                </a:cubicBezTo>
                <a:cubicBezTo>
                  <a:pt x="2212372" y="2594515"/>
                  <a:pt x="2251043" y="2632710"/>
                  <a:pt x="2234565" y="2670620"/>
                </a:cubicBezTo>
                <a:cubicBezTo>
                  <a:pt x="2224469" y="2693765"/>
                  <a:pt x="2197989" y="2704147"/>
                  <a:pt x="2173891" y="2711577"/>
                </a:cubicBezTo>
                <a:cubicBezTo>
                  <a:pt x="1885378" y="2800731"/>
                  <a:pt x="1547908" y="2813018"/>
                  <a:pt x="1341120" y="3032951"/>
                </a:cubicBezTo>
                <a:cubicBezTo>
                  <a:pt x="1486376" y="2996755"/>
                  <a:pt x="1637728" y="2974848"/>
                  <a:pt x="1786033" y="2995803"/>
                </a:cubicBezTo>
                <a:cubicBezTo>
                  <a:pt x="1934337" y="3016758"/>
                  <a:pt x="2080165" y="3084290"/>
                  <a:pt x="2173224" y="3201543"/>
                </a:cubicBezTo>
                <a:cubicBezTo>
                  <a:pt x="1919764" y="3232499"/>
                  <a:pt x="1670590" y="3298032"/>
                  <a:pt x="1434751" y="3395853"/>
                </a:cubicBezTo>
                <a:cubicBezTo>
                  <a:pt x="1222819" y="3483674"/>
                  <a:pt x="1018222" y="3598450"/>
                  <a:pt x="792099" y="3637407"/>
                </a:cubicBezTo>
                <a:cubicBezTo>
                  <a:pt x="565976" y="3676364"/>
                  <a:pt x="303276" y="3619595"/>
                  <a:pt x="176117" y="3428524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6"/>
          <p:cNvSpPr/>
          <p:nvPr/>
        </p:nvSpPr>
        <p:spPr>
          <a:xfrm rot="-716945" flipH="1">
            <a:off x="1591240" y="236241"/>
            <a:ext cx="1490549" cy="2975822"/>
          </a:xfrm>
          <a:custGeom>
            <a:avLst/>
            <a:gdLst/>
            <a:ahLst/>
            <a:cxnLst/>
            <a:rect l="l" t="t" r="r" b="b"/>
            <a:pathLst>
              <a:path w="1808684" h="3044456" extrusionOk="0">
                <a:moveTo>
                  <a:pt x="773887" y="3023711"/>
                </a:moveTo>
                <a:cubicBezTo>
                  <a:pt x="700735" y="3023235"/>
                  <a:pt x="631964" y="2989612"/>
                  <a:pt x="570242" y="2950464"/>
                </a:cubicBezTo>
                <a:cubicBezTo>
                  <a:pt x="253155" y="2749677"/>
                  <a:pt x="57702" y="2387346"/>
                  <a:pt x="11791" y="2014823"/>
                </a:cubicBezTo>
                <a:cubicBezTo>
                  <a:pt x="-34119" y="1642301"/>
                  <a:pt x="57892" y="1262158"/>
                  <a:pt x="220770" y="923925"/>
                </a:cubicBezTo>
                <a:cubicBezTo>
                  <a:pt x="383647" y="585692"/>
                  <a:pt x="614724" y="285179"/>
                  <a:pt x="858754" y="0"/>
                </a:cubicBezTo>
                <a:cubicBezTo>
                  <a:pt x="787698" y="272034"/>
                  <a:pt x="934288" y="554641"/>
                  <a:pt x="1117263" y="768191"/>
                </a:cubicBezTo>
                <a:cubicBezTo>
                  <a:pt x="1300238" y="981742"/>
                  <a:pt x="1526076" y="1162717"/>
                  <a:pt x="1663903" y="1407795"/>
                </a:cubicBezTo>
                <a:cubicBezTo>
                  <a:pt x="1864309" y="1763935"/>
                  <a:pt x="1845925" y="2217420"/>
                  <a:pt x="1674761" y="2588609"/>
                </a:cubicBezTo>
                <a:cubicBezTo>
                  <a:pt x="1574844" y="2805208"/>
                  <a:pt x="1399393" y="3015139"/>
                  <a:pt x="1162316" y="3041428"/>
                </a:cubicBezTo>
                <a:cubicBezTo>
                  <a:pt x="1021727" y="3057049"/>
                  <a:pt x="876947" y="3005423"/>
                  <a:pt x="739787" y="3039999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6"/>
          <p:cNvSpPr/>
          <p:nvPr/>
        </p:nvSpPr>
        <p:spPr>
          <a:xfrm rot="859202" flipH="1">
            <a:off x="-163659" y="861348"/>
            <a:ext cx="2673450" cy="3015157"/>
          </a:xfrm>
          <a:custGeom>
            <a:avLst/>
            <a:gdLst/>
            <a:ahLst/>
            <a:cxnLst/>
            <a:rect l="l" t="t" r="r" b="b"/>
            <a:pathLst>
              <a:path w="3235452" h="3648991" extrusionOk="0">
                <a:moveTo>
                  <a:pt x="228124" y="3449383"/>
                </a:moveTo>
                <a:cubicBezTo>
                  <a:pt x="240125" y="3444526"/>
                  <a:pt x="240506" y="3470720"/>
                  <a:pt x="227647" y="3471386"/>
                </a:cubicBezTo>
                <a:cubicBezTo>
                  <a:pt x="214789" y="3472053"/>
                  <a:pt x="206026" y="3458814"/>
                  <a:pt x="200311" y="3447193"/>
                </a:cubicBezTo>
                <a:cubicBezTo>
                  <a:pt x="-18193" y="3004376"/>
                  <a:pt x="-60198" y="2477357"/>
                  <a:pt x="85439" y="2005489"/>
                </a:cubicBezTo>
                <a:cubicBezTo>
                  <a:pt x="113062" y="1915859"/>
                  <a:pt x="149638" y="1824609"/>
                  <a:pt x="219837" y="1762316"/>
                </a:cubicBezTo>
                <a:cubicBezTo>
                  <a:pt x="276701" y="1952720"/>
                  <a:pt x="348901" y="2138553"/>
                  <a:pt x="435673" y="2317433"/>
                </a:cubicBezTo>
                <a:cubicBezTo>
                  <a:pt x="477488" y="2106549"/>
                  <a:pt x="488632" y="1890427"/>
                  <a:pt x="532257" y="1679829"/>
                </a:cubicBezTo>
                <a:cubicBezTo>
                  <a:pt x="575786" y="1469327"/>
                  <a:pt x="656558" y="1258157"/>
                  <a:pt x="812006" y="1109662"/>
                </a:cubicBezTo>
                <a:cubicBezTo>
                  <a:pt x="858679" y="1308926"/>
                  <a:pt x="905351" y="1508188"/>
                  <a:pt x="952119" y="1707452"/>
                </a:cubicBezTo>
                <a:cubicBezTo>
                  <a:pt x="1048417" y="1191387"/>
                  <a:pt x="1331881" y="712280"/>
                  <a:pt x="1737836" y="379381"/>
                </a:cubicBezTo>
                <a:cubicBezTo>
                  <a:pt x="1691735" y="627507"/>
                  <a:pt x="1666018" y="879443"/>
                  <a:pt x="1661065" y="1131760"/>
                </a:cubicBezTo>
                <a:cubicBezTo>
                  <a:pt x="1733360" y="1098709"/>
                  <a:pt x="1787461" y="1036510"/>
                  <a:pt x="1839754" y="976693"/>
                </a:cubicBezTo>
                <a:cubicBezTo>
                  <a:pt x="2220468" y="541496"/>
                  <a:pt x="2669381" y="117919"/>
                  <a:pt x="3235452" y="0"/>
                </a:cubicBezTo>
                <a:cubicBezTo>
                  <a:pt x="2871026" y="384048"/>
                  <a:pt x="2500884" y="776192"/>
                  <a:pt x="2269808" y="1252537"/>
                </a:cubicBezTo>
                <a:cubicBezTo>
                  <a:pt x="2481929" y="1166908"/>
                  <a:pt x="2712434" y="1126998"/>
                  <a:pt x="2941034" y="1136523"/>
                </a:cubicBezTo>
                <a:cubicBezTo>
                  <a:pt x="2886551" y="1281779"/>
                  <a:pt x="2733294" y="1359599"/>
                  <a:pt x="2597563" y="1434560"/>
                </a:cubicBezTo>
                <a:cubicBezTo>
                  <a:pt x="2377440" y="1556099"/>
                  <a:pt x="2171986" y="1703927"/>
                  <a:pt x="1986725" y="1873853"/>
                </a:cubicBezTo>
                <a:cubicBezTo>
                  <a:pt x="2185130" y="1808035"/>
                  <a:pt x="2409539" y="1824418"/>
                  <a:pt x="2596325" y="1918240"/>
                </a:cubicBezTo>
                <a:cubicBezTo>
                  <a:pt x="2454878" y="2021205"/>
                  <a:pt x="2278666" y="2060543"/>
                  <a:pt x="2113407" y="2118074"/>
                </a:cubicBezTo>
                <a:cubicBezTo>
                  <a:pt x="1863376" y="2205037"/>
                  <a:pt x="1629632" y="2338387"/>
                  <a:pt x="1427607" y="2509361"/>
                </a:cubicBezTo>
                <a:cubicBezTo>
                  <a:pt x="1669637" y="2415826"/>
                  <a:pt x="1954149" y="2440115"/>
                  <a:pt x="2176844" y="2573274"/>
                </a:cubicBezTo>
                <a:cubicBezTo>
                  <a:pt x="2212372" y="2594515"/>
                  <a:pt x="2251043" y="2632710"/>
                  <a:pt x="2234565" y="2670620"/>
                </a:cubicBezTo>
                <a:cubicBezTo>
                  <a:pt x="2224469" y="2693765"/>
                  <a:pt x="2197989" y="2704147"/>
                  <a:pt x="2173891" y="2711577"/>
                </a:cubicBezTo>
                <a:cubicBezTo>
                  <a:pt x="1885378" y="2800731"/>
                  <a:pt x="1547908" y="2813018"/>
                  <a:pt x="1341120" y="3032951"/>
                </a:cubicBezTo>
                <a:cubicBezTo>
                  <a:pt x="1486376" y="2996755"/>
                  <a:pt x="1637728" y="2974848"/>
                  <a:pt x="1786033" y="2995803"/>
                </a:cubicBezTo>
                <a:cubicBezTo>
                  <a:pt x="1934337" y="3016758"/>
                  <a:pt x="2080165" y="3084290"/>
                  <a:pt x="2173224" y="3201543"/>
                </a:cubicBezTo>
                <a:cubicBezTo>
                  <a:pt x="1919764" y="3232499"/>
                  <a:pt x="1670590" y="3298032"/>
                  <a:pt x="1434751" y="3395853"/>
                </a:cubicBezTo>
                <a:cubicBezTo>
                  <a:pt x="1222819" y="3483674"/>
                  <a:pt x="1018222" y="3598450"/>
                  <a:pt x="792099" y="3637407"/>
                </a:cubicBezTo>
                <a:cubicBezTo>
                  <a:pt x="565976" y="3676364"/>
                  <a:pt x="303276" y="3619595"/>
                  <a:pt x="176117" y="3428524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6"/>
          <p:cNvSpPr txBox="1">
            <a:spLocks noGrp="1"/>
          </p:cNvSpPr>
          <p:nvPr>
            <p:ph type="title"/>
          </p:nvPr>
        </p:nvSpPr>
        <p:spPr>
          <a:xfrm>
            <a:off x="4133088" y="385743"/>
            <a:ext cx="4532226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a-IR" sz="4050" b="1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سرخس برگ شمشیری</a:t>
            </a:r>
            <a:endParaRPr sz="4050" b="1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552" name="Google Shape;552;p26"/>
          <p:cNvSpPr txBox="1">
            <a:spLocks noGrp="1"/>
          </p:cNvSpPr>
          <p:nvPr>
            <p:ph type="body" idx="1"/>
          </p:nvPr>
        </p:nvSpPr>
        <p:spPr>
          <a:xfrm>
            <a:off x="5772988" y="1532617"/>
            <a:ext cx="2750351" cy="453008"/>
          </a:xfrm>
          <a:prstGeom prst="roundRect">
            <a:avLst>
              <a:gd name="adj" fmla="val 50000"/>
            </a:avLst>
          </a:prstGeom>
          <a:solidFill>
            <a:srgbClr val="CCCC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None/>
            </a:pPr>
            <a:r>
              <a:rPr lang="fa-IR" sz="1500" dirty="0">
                <a:cs typeface="B Mitra" panose="00000400000000000000" pitchFamily="2" charset="-78"/>
              </a:rPr>
              <a:t>نام علمی : </a:t>
            </a:r>
            <a:r>
              <a:rPr lang="en-US" sz="1500" dirty="0" err="1">
                <a:cs typeface="B Mitra" panose="00000400000000000000" pitchFamily="2" charset="-78"/>
              </a:rPr>
              <a:t>Nephrolepis</a:t>
            </a:r>
            <a:r>
              <a:rPr lang="en-US" sz="1500" dirty="0">
                <a:cs typeface="B Mitra" panose="00000400000000000000" pitchFamily="2" charset="-78"/>
              </a:rPr>
              <a:t> </a:t>
            </a:r>
            <a:r>
              <a:rPr lang="en-US" sz="1500" dirty="0" err="1">
                <a:cs typeface="B Mitra" panose="00000400000000000000" pitchFamily="2" charset="-78"/>
              </a:rPr>
              <a:t>exalata</a:t>
            </a:r>
            <a:endParaRPr sz="1500" dirty="0">
              <a:cs typeface="B Mitra" panose="00000400000000000000" pitchFamily="2" charset="-78"/>
            </a:endParaRPr>
          </a:p>
        </p:txBody>
      </p:sp>
      <p:pic>
        <p:nvPicPr>
          <p:cNvPr id="553" name="Google Shape;553;p26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3" y="1831481"/>
            <a:ext cx="2278575" cy="227857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54" name="Google Shape;554;p26"/>
          <p:cNvGrpSpPr/>
          <p:nvPr/>
        </p:nvGrpSpPr>
        <p:grpSpPr>
          <a:xfrm>
            <a:off x="2552900" y="3462836"/>
            <a:ext cx="851504" cy="761853"/>
            <a:chOff x="16652000" y="2921562"/>
            <a:chExt cx="324707" cy="290512"/>
          </a:xfrm>
        </p:grpSpPr>
        <p:sp>
          <p:nvSpPr>
            <p:cNvPr id="555" name="Google Shape;555;p26"/>
            <p:cNvSpPr/>
            <p:nvPr/>
          </p:nvSpPr>
          <p:spPr>
            <a:xfrm>
              <a:off x="16652000" y="2921562"/>
              <a:ext cx="324707" cy="290512"/>
            </a:xfrm>
            <a:custGeom>
              <a:avLst/>
              <a:gdLst/>
              <a:ahLst/>
              <a:cxnLst/>
              <a:rect l="l" t="t" r="r" b="b"/>
              <a:pathLst>
                <a:path w="324707" h="290512" extrusionOk="0">
                  <a:moveTo>
                    <a:pt x="133445" y="124682"/>
                  </a:moveTo>
                  <a:cubicBezTo>
                    <a:pt x="84011" y="107347"/>
                    <a:pt x="51244" y="51625"/>
                    <a:pt x="60198" y="0"/>
                  </a:cubicBezTo>
                  <a:cubicBezTo>
                    <a:pt x="66865" y="24289"/>
                    <a:pt x="94964" y="34290"/>
                    <a:pt x="118396" y="43529"/>
                  </a:cubicBezTo>
                  <a:cubicBezTo>
                    <a:pt x="141827" y="52768"/>
                    <a:pt x="167926" y="72200"/>
                    <a:pt x="162592" y="96869"/>
                  </a:cubicBezTo>
                  <a:cubicBezTo>
                    <a:pt x="161449" y="72676"/>
                    <a:pt x="184690" y="54769"/>
                    <a:pt x="206597" y="44387"/>
                  </a:cubicBezTo>
                  <a:cubicBezTo>
                    <a:pt x="228505" y="34004"/>
                    <a:pt x="253746" y="24765"/>
                    <a:pt x="264795" y="3143"/>
                  </a:cubicBezTo>
                  <a:cubicBezTo>
                    <a:pt x="263366" y="52578"/>
                    <a:pt x="237363" y="100679"/>
                    <a:pt x="196786" y="128873"/>
                  </a:cubicBezTo>
                  <a:cubicBezTo>
                    <a:pt x="201835" y="118396"/>
                    <a:pt x="214408" y="113157"/>
                    <a:pt x="226028" y="113347"/>
                  </a:cubicBezTo>
                  <a:cubicBezTo>
                    <a:pt x="237744" y="113538"/>
                    <a:pt x="248793" y="118110"/>
                    <a:pt x="259556" y="122587"/>
                  </a:cubicBezTo>
                  <a:cubicBezTo>
                    <a:pt x="281273" y="131635"/>
                    <a:pt x="302990" y="140684"/>
                    <a:pt x="324707" y="149733"/>
                  </a:cubicBezTo>
                  <a:cubicBezTo>
                    <a:pt x="307467" y="151067"/>
                    <a:pt x="290608" y="157258"/>
                    <a:pt x="276606" y="167354"/>
                  </a:cubicBezTo>
                  <a:cubicBezTo>
                    <a:pt x="268224" y="173355"/>
                    <a:pt x="260890" y="180689"/>
                    <a:pt x="251841" y="185642"/>
                  </a:cubicBezTo>
                  <a:cubicBezTo>
                    <a:pt x="230791" y="197358"/>
                    <a:pt x="202121" y="193072"/>
                    <a:pt x="185356" y="175831"/>
                  </a:cubicBezTo>
                  <a:cubicBezTo>
                    <a:pt x="205835" y="199358"/>
                    <a:pt x="202978" y="239459"/>
                    <a:pt x="179356" y="259937"/>
                  </a:cubicBezTo>
                  <a:cubicBezTo>
                    <a:pt x="168402" y="269367"/>
                    <a:pt x="153067" y="276320"/>
                    <a:pt x="149923" y="290513"/>
                  </a:cubicBezTo>
                  <a:cubicBezTo>
                    <a:pt x="156972" y="271558"/>
                    <a:pt x="144590" y="251555"/>
                    <a:pt x="136684" y="232981"/>
                  </a:cubicBezTo>
                  <a:cubicBezTo>
                    <a:pt x="128778" y="214313"/>
                    <a:pt x="128778" y="186785"/>
                    <a:pt x="147923" y="180213"/>
                  </a:cubicBezTo>
                  <a:cubicBezTo>
                    <a:pt x="122777" y="205835"/>
                    <a:pt x="80581" y="212693"/>
                    <a:pt x="48673" y="196405"/>
                  </a:cubicBezTo>
                  <a:cubicBezTo>
                    <a:pt x="40100" y="192024"/>
                    <a:pt x="32004" y="186118"/>
                    <a:pt x="22479" y="184499"/>
                  </a:cubicBezTo>
                  <a:cubicBezTo>
                    <a:pt x="12954" y="182880"/>
                    <a:pt x="1333" y="187928"/>
                    <a:pt x="0" y="197453"/>
                  </a:cubicBezTo>
                  <a:cubicBezTo>
                    <a:pt x="28956" y="174974"/>
                    <a:pt x="62675" y="158591"/>
                    <a:pt x="98203" y="149828"/>
                  </a:cubicBezTo>
                  <a:cubicBezTo>
                    <a:pt x="114109" y="145923"/>
                    <a:pt x="131445" y="142875"/>
                    <a:pt x="142589" y="130873"/>
                  </a:cubicBezTo>
                </a:path>
              </a:pathLst>
            </a:custGeom>
            <a:solidFill>
              <a:srgbClr val="E2442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16780027" y="3021305"/>
              <a:ext cx="73834" cy="73834"/>
            </a:xfrm>
            <a:custGeom>
              <a:avLst/>
              <a:gdLst/>
              <a:ahLst/>
              <a:cxnLst/>
              <a:rect l="l" t="t" r="r" b="b"/>
              <a:pathLst>
                <a:path w="60769" h="60769" extrusionOk="0">
                  <a:moveTo>
                    <a:pt x="60769" y="30385"/>
                  </a:moveTo>
                  <a:cubicBezTo>
                    <a:pt x="60769" y="47166"/>
                    <a:pt x="47166" y="60769"/>
                    <a:pt x="30385" y="60769"/>
                  </a:cubicBezTo>
                  <a:cubicBezTo>
                    <a:pt x="13604" y="60769"/>
                    <a:pt x="0" y="47166"/>
                    <a:pt x="0" y="30385"/>
                  </a:cubicBezTo>
                  <a:cubicBezTo>
                    <a:pt x="0" y="13604"/>
                    <a:pt x="13604" y="0"/>
                    <a:pt x="30385" y="0"/>
                  </a:cubicBezTo>
                  <a:cubicBezTo>
                    <a:pt x="47166" y="0"/>
                    <a:pt x="60769" y="13604"/>
                    <a:pt x="60769" y="30385"/>
                  </a:cubicBezTo>
                  <a:close/>
                </a:path>
              </a:pathLst>
            </a:custGeom>
            <a:solidFill>
              <a:srgbClr val="FFB83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4096733"/>
            <a:ext cx="114300" cy="1039091"/>
          </a:xfrm>
          <a:prstGeom prst="rect">
            <a:avLst/>
          </a:prstGeom>
          <a:solidFill>
            <a:srgbClr val="81B560"/>
          </a:solidFill>
          <a:ln>
            <a:solidFill>
              <a:srgbClr val="81B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Google Shape;552;p26"/>
          <p:cNvSpPr txBox="1">
            <a:spLocks/>
          </p:cNvSpPr>
          <p:nvPr/>
        </p:nvSpPr>
        <p:spPr>
          <a:xfrm>
            <a:off x="4680918" y="2172529"/>
            <a:ext cx="3284919" cy="453008"/>
          </a:xfrm>
          <a:prstGeom prst="roundRect">
            <a:avLst>
              <a:gd name="adj" fmla="val 50000"/>
            </a:avLst>
          </a:prstGeom>
          <a:solidFill>
            <a:srgbClr val="FEA69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r>
              <a:rPr lang="fa-IR" sz="1500" dirty="0">
                <a:cs typeface="B Mitra" panose="00000400000000000000" pitchFamily="2" charset="-78"/>
              </a:rPr>
              <a:t>دما : در محیط مرطوب 25 تا 30 درجه سانتی گراد</a:t>
            </a:r>
            <a:endParaRPr lang="en-US" sz="1500" dirty="0">
              <a:cs typeface="B Mitra" panose="00000400000000000000" pitchFamily="2" charset="-78"/>
            </a:endParaRPr>
          </a:p>
        </p:txBody>
      </p:sp>
      <p:sp>
        <p:nvSpPr>
          <p:cNvPr id="25" name="Google Shape;2810;p50"/>
          <p:cNvSpPr/>
          <p:nvPr/>
        </p:nvSpPr>
        <p:spPr>
          <a:xfrm>
            <a:off x="8402147" y="1587670"/>
            <a:ext cx="308610" cy="342900"/>
          </a:xfrm>
          <a:custGeom>
            <a:avLst/>
            <a:gdLst/>
            <a:ahLst/>
            <a:cxnLst/>
            <a:rect l="l" t="t" r="r" b="b"/>
            <a:pathLst>
              <a:path w="9422" h="9886" extrusionOk="0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9999FF"/>
          </a:solidFill>
          <a:ln>
            <a:solidFill>
              <a:srgbClr val="9966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sp>
        <p:nvSpPr>
          <p:cNvPr id="26" name="Google Shape;552;p26"/>
          <p:cNvSpPr txBox="1">
            <a:spLocks/>
          </p:cNvSpPr>
          <p:nvPr/>
        </p:nvSpPr>
        <p:spPr>
          <a:xfrm>
            <a:off x="5454740" y="2825949"/>
            <a:ext cx="2981697" cy="453008"/>
          </a:xfrm>
          <a:prstGeom prst="roundRect">
            <a:avLst>
              <a:gd name="adj" fmla="val 50000"/>
            </a:avLst>
          </a:prstGeom>
          <a:solidFill>
            <a:srgbClr val="92F0F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endParaRPr lang="en-US" sz="1500" dirty="0">
              <a:cs typeface="B Roya" panose="00000400000000000000" pitchFamily="2" charset="-78"/>
            </a:endParaRPr>
          </a:p>
        </p:txBody>
      </p:sp>
      <p:sp>
        <p:nvSpPr>
          <p:cNvPr id="27" name="Google Shape;2966;p50"/>
          <p:cNvSpPr/>
          <p:nvPr/>
        </p:nvSpPr>
        <p:spPr>
          <a:xfrm>
            <a:off x="8413568" y="2949583"/>
            <a:ext cx="342900" cy="205740"/>
          </a:xfrm>
          <a:custGeom>
            <a:avLst/>
            <a:gdLst/>
            <a:ahLst/>
            <a:cxnLst/>
            <a:rect l="l" t="t" r="r" b="b"/>
            <a:pathLst>
              <a:path w="11331" h="6379" extrusionOk="0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3399FF"/>
          </a:solidFill>
          <a:ln>
            <a:solidFill>
              <a:srgbClr val="3366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grpSp>
        <p:nvGrpSpPr>
          <p:cNvPr id="5" name="Group 4"/>
          <p:cNvGrpSpPr/>
          <p:nvPr/>
        </p:nvGrpSpPr>
        <p:grpSpPr>
          <a:xfrm>
            <a:off x="7894177" y="2248291"/>
            <a:ext cx="143321" cy="301481"/>
            <a:chOff x="10464978" y="3942509"/>
            <a:chExt cx="191095" cy="401974"/>
          </a:xfrm>
        </p:grpSpPr>
        <p:sp>
          <p:nvSpPr>
            <p:cNvPr id="29" name="Google Shape;2953;p50"/>
            <p:cNvSpPr/>
            <p:nvPr/>
          </p:nvSpPr>
          <p:spPr>
            <a:xfrm>
              <a:off x="10464978" y="3942509"/>
              <a:ext cx="191095" cy="401974"/>
            </a:xfrm>
            <a:custGeom>
              <a:avLst/>
              <a:gdLst/>
              <a:ahLst/>
              <a:cxnLst/>
              <a:rect l="l" t="t" r="r" b="b"/>
              <a:pathLst>
                <a:path w="5782" h="11795" extrusionOk="0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30" name="Google Shape;2954;p50"/>
            <p:cNvSpPr/>
            <p:nvPr/>
          </p:nvSpPr>
          <p:spPr>
            <a:xfrm>
              <a:off x="10514487" y="4099413"/>
              <a:ext cx="92044" cy="199470"/>
            </a:xfrm>
            <a:custGeom>
              <a:avLst/>
              <a:gdLst/>
              <a:ahLst/>
              <a:cxnLst/>
              <a:rect l="l" t="t" r="r" b="b"/>
              <a:pathLst>
                <a:path w="2785" h="5853" extrusionOk="0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</p:grpSp>
      <p:sp>
        <p:nvSpPr>
          <p:cNvPr id="31" name="Google Shape;552;p26"/>
          <p:cNvSpPr txBox="1">
            <a:spLocks/>
          </p:cNvSpPr>
          <p:nvPr/>
        </p:nvSpPr>
        <p:spPr>
          <a:xfrm>
            <a:off x="4680906" y="3452351"/>
            <a:ext cx="3284919" cy="453008"/>
          </a:xfrm>
          <a:prstGeom prst="roundRect">
            <a:avLst>
              <a:gd name="adj" fmla="val 50000"/>
            </a:avLst>
          </a:prstGeom>
          <a:solidFill>
            <a:srgbClr val="FFDB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endParaRPr lang="en-US" sz="1500" dirty="0">
              <a:cs typeface="B Roya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12098" y="3552105"/>
            <a:ext cx="250800" cy="258156"/>
            <a:chOff x="10488873" y="5680927"/>
            <a:chExt cx="334400" cy="344208"/>
          </a:xfrm>
          <a:solidFill>
            <a:srgbClr val="993300"/>
          </a:solidFill>
        </p:grpSpPr>
        <p:sp>
          <p:nvSpPr>
            <p:cNvPr id="33" name="Google Shape;2933;p50"/>
            <p:cNvSpPr/>
            <p:nvPr/>
          </p:nvSpPr>
          <p:spPr>
            <a:xfrm>
              <a:off x="10488873" y="5680927"/>
              <a:ext cx="334400" cy="344208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34" name="Google Shape;2934;p50"/>
            <p:cNvSpPr/>
            <p:nvPr/>
          </p:nvSpPr>
          <p:spPr>
            <a:xfrm>
              <a:off x="10569647" y="5737329"/>
              <a:ext cx="20689" cy="25117"/>
            </a:xfrm>
            <a:custGeom>
              <a:avLst/>
              <a:gdLst/>
              <a:ahLst/>
              <a:cxnLst/>
              <a:rect l="l" t="t" r="r" b="b"/>
              <a:pathLst>
                <a:path w="626" h="737" extrusionOk="0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</p:grpSp>
      <p:sp>
        <p:nvSpPr>
          <p:cNvPr id="35" name="Google Shape;552;p26"/>
          <p:cNvSpPr txBox="1">
            <a:spLocks/>
          </p:cNvSpPr>
          <p:nvPr/>
        </p:nvSpPr>
        <p:spPr>
          <a:xfrm>
            <a:off x="5916938" y="4083909"/>
            <a:ext cx="2462450" cy="453008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endParaRPr lang="en-US" sz="1500" dirty="0">
              <a:cs typeface="B Roya" panose="00000400000000000000" pitchFamily="2" charset="-78"/>
            </a:endParaRPr>
          </a:p>
        </p:txBody>
      </p:sp>
      <p:sp>
        <p:nvSpPr>
          <p:cNvPr id="36" name="Google Shape;2955;p50"/>
          <p:cNvSpPr/>
          <p:nvPr/>
        </p:nvSpPr>
        <p:spPr>
          <a:xfrm>
            <a:off x="8436437" y="4147316"/>
            <a:ext cx="274320" cy="342900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sp>
        <p:nvSpPr>
          <p:cNvPr id="13" name="Google Shape;2999;p50"/>
          <p:cNvSpPr/>
          <p:nvPr/>
        </p:nvSpPr>
        <p:spPr>
          <a:xfrm>
            <a:off x="8665314" y="46775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5384372" y="2867787"/>
            <a:ext cx="29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آبیاری : نیازمند آبیاری مرتب و خاک مرطوب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622" y="3479369"/>
            <a:ext cx="336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محل رشد : بیشتر در جنگل های باران زا و شمالی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022" y="4127453"/>
            <a:ext cx="198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نوع خاک : خاک جنگلی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16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02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uiExpand="1" build="p" animBg="1"/>
      <p:bldP spid="23" grpId="0" animBg="1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6"/>
          <p:cNvSpPr/>
          <p:nvPr/>
        </p:nvSpPr>
        <p:spPr>
          <a:xfrm>
            <a:off x="2175778" y="900864"/>
            <a:ext cx="2675315" cy="3017260"/>
          </a:xfrm>
          <a:custGeom>
            <a:avLst/>
            <a:gdLst/>
            <a:ahLst/>
            <a:cxnLst/>
            <a:rect l="l" t="t" r="r" b="b"/>
            <a:pathLst>
              <a:path w="3235452" h="3648991" extrusionOk="0">
                <a:moveTo>
                  <a:pt x="228124" y="3449383"/>
                </a:moveTo>
                <a:cubicBezTo>
                  <a:pt x="240125" y="3444526"/>
                  <a:pt x="240506" y="3470720"/>
                  <a:pt x="227647" y="3471386"/>
                </a:cubicBezTo>
                <a:cubicBezTo>
                  <a:pt x="214789" y="3472053"/>
                  <a:pt x="206026" y="3458814"/>
                  <a:pt x="200311" y="3447193"/>
                </a:cubicBezTo>
                <a:cubicBezTo>
                  <a:pt x="-18193" y="3004376"/>
                  <a:pt x="-60198" y="2477357"/>
                  <a:pt x="85439" y="2005489"/>
                </a:cubicBezTo>
                <a:cubicBezTo>
                  <a:pt x="113062" y="1915859"/>
                  <a:pt x="149638" y="1824609"/>
                  <a:pt x="219837" y="1762316"/>
                </a:cubicBezTo>
                <a:cubicBezTo>
                  <a:pt x="276701" y="1952720"/>
                  <a:pt x="348901" y="2138553"/>
                  <a:pt x="435673" y="2317433"/>
                </a:cubicBezTo>
                <a:cubicBezTo>
                  <a:pt x="477488" y="2106549"/>
                  <a:pt x="488632" y="1890427"/>
                  <a:pt x="532257" y="1679829"/>
                </a:cubicBezTo>
                <a:cubicBezTo>
                  <a:pt x="575786" y="1469327"/>
                  <a:pt x="656558" y="1258157"/>
                  <a:pt x="812006" y="1109662"/>
                </a:cubicBezTo>
                <a:cubicBezTo>
                  <a:pt x="858679" y="1308926"/>
                  <a:pt x="905351" y="1508188"/>
                  <a:pt x="952119" y="1707452"/>
                </a:cubicBezTo>
                <a:cubicBezTo>
                  <a:pt x="1048417" y="1191387"/>
                  <a:pt x="1331881" y="712280"/>
                  <a:pt x="1737836" y="379381"/>
                </a:cubicBezTo>
                <a:cubicBezTo>
                  <a:pt x="1691735" y="627507"/>
                  <a:pt x="1666018" y="879443"/>
                  <a:pt x="1661065" y="1131760"/>
                </a:cubicBezTo>
                <a:cubicBezTo>
                  <a:pt x="1733360" y="1098709"/>
                  <a:pt x="1787461" y="1036510"/>
                  <a:pt x="1839754" y="976693"/>
                </a:cubicBezTo>
                <a:cubicBezTo>
                  <a:pt x="2220468" y="541496"/>
                  <a:pt x="2669381" y="117919"/>
                  <a:pt x="3235452" y="0"/>
                </a:cubicBezTo>
                <a:cubicBezTo>
                  <a:pt x="2871026" y="384048"/>
                  <a:pt x="2500884" y="776192"/>
                  <a:pt x="2269808" y="1252537"/>
                </a:cubicBezTo>
                <a:cubicBezTo>
                  <a:pt x="2481929" y="1166908"/>
                  <a:pt x="2712434" y="1126998"/>
                  <a:pt x="2941034" y="1136523"/>
                </a:cubicBezTo>
                <a:cubicBezTo>
                  <a:pt x="2886551" y="1281779"/>
                  <a:pt x="2733294" y="1359599"/>
                  <a:pt x="2597563" y="1434560"/>
                </a:cubicBezTo>
                <a:cubicBezTo>
                  <a:pt x="2377440" y="1556099"/>
                  <a:pt x="2171986" y="1703927"/>
                  <a:pt x="1986725" y="1873853"/>
                </a:cubicBezTo>
                <a:cubicBezTo>
                  <a:pt x="2185130" y="1808035"/>
                  <a:pt x="2409539" y="1824418"/>
                  <a:pt x="2596325" y="1918240"/>
                </a:cubicBezTo>
                <a:cubicBezTo>
                  <a:pt x="2454878" y="2021205"/>
                  <a:pt x="2278666" y="2060543"/>
                  <a:pt x="2113407" y="2118074"/>
                </a:cubicBezTo>
                <a:cubicBezTo>
                  <a:pt x="1863376" y="2205037"/>
                  <a:pt x="1629632" y="2338387"/>
                  <a:pt x="1427607" y="2509361"/>
                </a:cubicBezTo>
                <a:cubicBezTo>
                  <a:pt x="1669637" y="2415826"/>
                  <a:pt x="1954149" y="2440115"/>
                  <a:pt x="2176844" y="2573274"/>
                </a:cubicBezTo>
                <a:cubicBezTo>
                  <a:pt x="2212372" y="2594515"/>
                  <a:pt x="2251043" y="2632710"/>
                  <a:pt x="2234565" y="2670620"/>
                </a:cubicBezTo>
                <a:cubicBezTo>
                  <a:pt x="2224469" y="2693765"/>
                  <a:pt x="2197989" y="2704147"/>
                  <a:pt x="2173891" y="2711577"/>
                </a:cubicBezTo>
                <a:cubicBezTo>
                  <a:pt x="1885378" y="2800731"/>
                  <a:pt x="1547908" y="2813018"/>
                  <a:pt x="1341120" y="3032951"/>
                </a:cubicBezTo>
                <a:cubicBezTo>
                  <a:pt x="1486376" y="2996755"/>
                  <a:pt x="1637728" y="2974848"/>
                  <a:pt x="1786033" y="2995803"/>
                </a:cubicBezTo>
                <a:cubicBezTo>
                  <a:pt x="1934337" y="3016758"/>
                  <a:pt x="2080165" y="3084290"/>
                  <a:pt x="2173224" y="3201543"/>
                </a:cubicBezTo>
                <a:cubicBezTo>
                  <a:pt x="1919764" y="3232499"/>
                  <a:pt x="1670590" y="3298032"/>
                  <a:pt x="1434751" y="3395853"/>
                </a:cubicBezTo>
                <a:cubicBezTo>
                  <a:pt x="1222819" y="3483674"/>
                  <a:pt x="1018222" y="3598450"/>
                  <a:pt x="792099" y="3637407"/>
                </a:cubicBezTo>
                <a:cubicBezTo>
                  <a:pt x="565976" y="3676364"/>
                  <a:pt x="303276" y="3619595"/>
                  <a:pt x="176117" y="342852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6"/>
          <p:cNvSpPr/>
          <p:nvPr/>
        </p:nvSpPr>
        <p:spPr>
          <a:xfrm rot="-716945" flipH="1">
            <a:off x="1591240" y="236241"/>
            <a:ext cx="1490549" cy="2975822"/>
          </a:xfrm>
          <a:custGeom>
            <a:avLst/>
            <a:gdLst/>
            <a:ahLst/>
            <a:cxnLst/>
            <a:rect l="l" t="t" r="r" b="b"/>
            <a:pathLst>
              <a:path w="1808684" h="3044456" extrusionOk="0">
                <a:moveTo>
                  <a:pt x="773887" y="3023711"/>
                </a:moveTo>
                <a:cubicBezTo>
                  <a:pt x="700735" y="3023235"/>
                  <a:pt x="631964" y="2989612"/>
                  <a:pt x="570242" y="2950464"/>
                </a:cubicBezTo>
                <a:cubicBezTo>
                  <a:pt x="253155" y="2749677"/>
                  <a:pt x="57702" y="2387346"/>
                  <a:pt x="11791" y="2014823"/>
                </a:cubicBezTo>
                <a:cubicBezTo>
                  <a:pt x="-34119" y="1642301"/>
                  <a:pt x="57892" y="1262158"/>
                  <a:pt x="220770" y="923925"/>
                </a:cubicBezTo>
                <a:cubicBezTo>
                  <a:pt x="383647" y="585692"/>
                  <a:pt x="614724" y="285179"/>
                  <a:pt x="858754" y="0"/>
                </a:cubicBezTo>
                <a:cubicBezTo>
                  <a:pt x="787698" y="272034"/>
                  <a:pt x="934288" y="554641"/>
                  <a:pt x="1117263" y="768191"/>
                </a:cubicBezTo>
                <a:cubicBezTo>
                  <a:pt x="1300238" y="981742"/>
                  <a:pt x="1526076" y="1162717"/>
                  <a:pt x="1663903" y="1407795"/>
                </a:cubicBezTo>
                <a:cubicBezTo>
                  <a:pt x="1864309" y="1763935"/>
                  <a:pt x="1845925" y="2217420"/>
                  <a:pt x="1674761" y="2588609"/>
                </a:cubicBezTo>
                <a:cubicBezTo>
                  <a:pt x="1574844" y="2805208"/>
                  <a:pt x="1399393" y="3015139"/>
                  <a:pt x="1162316" y="3041428"/>
                </a:cubicBezTo>
                <a:cubicBezTo>
                  <a:pt x="1021727" y="3057049"/>
                  <a:pt x="876947" y="3005423"/>
                  <a:pt x="739787" y="3039999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6"/>
          <p:cNvSpPr/>
          <p:nvPr/>
        </p:nvSpPr>
        <p:spPr>
          <a:xfrm rot="859202" flipH="1">
            <a:off x="-163659" y="861348"/>
            <a:ext cx="2673450" cy="3015157"/>
          </a:xfrm>
          <a:custGeom>
            <a:avLst/>
            <a:gdLst/>
            <a:ahLst/>
            <a:cxnLst/>
            <a:rect l="l" t="t" r="r" b="b"/>
            <a:pathLst>
              <a:path w="3235452" h="3648991" extrusionOk="0">
                <a:moveTo>
                  <a:pt x="228124" y="3449383"/>
                </a:moveTo>
                <a:cubicBezTo>
                  <a:pt x="240125" y="3444526"/>
                  <a:pt x="240506" y="3470720"/>
                  <a:pt x="227647" y="3471386"/>
                </a:cubicBezTo>
                <a:cubicBezTo>
                  <a:pt x="214789" y="3472053"/>
                  <a:pt x="206026" y="3458814"/>
                  <a:pt x="200311" y="3447193"/>
                </a:cubicBezTo>
                <a:cubicBezTo>
                  <a:pt x="-18193" y="3004376"/>
                  <a:pt x="-60198" y="2477357"/>
                  <a:pt x="85439" y="2005489"/>
                </a:cubicBezTo>
                <a:cubicBezTo>
                  <a:pt x="113062" y="1915859"/>
                  <a:pt x="149638" y="1824609"/>
                  <a:pt x="219837" y="1762316"/>
                </a:cubicBezTo>
                <a:cubicBezTo>
                  <a:pt x="276701" y="1952720"/>
                  <a:pt x="348901" y="2138553"/>
                  <a:pt x="435673" y="2317433"/>
                </a:cubicBezTo>
                <a:cubicBezTo>
                  <a:pt x="477488" y="2106549"/>
                  <a:pt x="488632" y="1890427"/>
                  <a:pt x="532257" y="1679829"/>
                </a:cubicBezTo>
                <a:cubicBezTo>
                  <a:pt x="575786" y="1469327"/>
                  <a:pt x="656558" y="1258157"/>
                  <a:pt x="812006" y="1109662"/>
                </a:cubicBezTo>
                <a:cubicBezTo>
                  <a:pt x="858679" y="1308926"/>
                  <a:pt x="905351" y="1508188"/>
                  <a:pt x="952119" y="1707452"/>
                </a:cubicBezTo>
                <a:cubicBezTo>
                  <a:pt x="1048417" y="1191387"/>
                  <a:pt x="1331881" y="712280"/>
                  <a:pt x="1737836" y="379381"/>
                </a:cubicBezTo>
                <a:cubicBezTo>
                  <a:pt x="1691735" y="627507"/>
                  <a:pt x="1666018" y="879443"/>
                  <a:pt x="1661065" y="1131760"/>
                </a:cubicBezTo>
                <a:cubicBezTo>
                  <a:pt x="1733360" y="1098709"/>
                  <a:pt x="1787461" y="1036510"/>
                  <a:pt x="1839754" y="976693"/>
                </a:cubicBezTo>
                <a:cubicBezTo>
                  <a:pt x="2220468" y="541496"/>
                  <a:pt x="2669381" y="117919"/>
                  <a:pt x="3235452" y="0"/>
                </a:cubicBezTo>
                <a:cubicBezTo>
                  <a:pt x="2871026" y="384048"/>
                  <a:pt x="2500884" y="776192"/>
                  <a:pt x="2269808" y="1252537"/>
                </a:cubicBezTo>
                <a:cubicBezTo>
                  <a:pt x="2481929" y="1166908"/>
                  <a:pt x="2712434" y="1126998"/>
                  <a:pt x="2941034" y="1136523"/>
                </a:cubicBezTo>
                <a:cubicBezTo>
                  <a:pt x="2886551" y="1281779"/>
                  <a:pt x="2733294" y="1359599"/>
                  <a:pt x="2597563" y="1434560"/>
                </a:cubicBezTo>
                <a:cubicBezTo>
                  <a:pt x="2377440" y="1556099"/>
                  <a:pt x="2171986" y="1703927"/>
                  <a:pt x="1986725" y="1873853"/>
                </a:cubicBezTo>
                <a:cubicBezTo>
                  <a:pt x="2185130" y="1808035"/>
                  <a:pt x="2409539" y="1824418"/>
                  <a:pt x="2596325" y="1918240"/>
                </a:cubicBezTo>
                <a:cubicBezTo>
                  <a:pt x="2454878" y="2021205"/>
                  <a:pt x="2278666" y="2060543"/>
                  <a:pt x="2113407" y="2118074"/>
                </a:cubicBezTo>
                <a:cubicBezTo>
                  <a:pt x="1863376" y="2205037"/>
                  <a:pt x="1629632" y="2338387"/>
                  <a:pt x="1427607" y="2509361"/>
                </a:cubicBezTo>
                <a:cubicBezTo>
                  <a:pt x="1669637" y="2415826"/>
                  <a:pt x="1954149" y="2440115"/>
                  <a:pt x="2176844" y="2573274"/>
                </a:cubicBezTo>
                <a:cubicBezTo>
                  <a:pt x="2212372" y="2594515"/>
                  <a:pt x="2251043" y="2632710"/>
                  <a:pt x="2234565" y="2670620"/>
                </a:cubicBezTo>
                <a:cubicBezTo>
                  <a:pt x="2224469" y="2693765"/>
                  <a:pt x="2197989" y="2704147"/>
                  <a:pt x="2173891" y="2711577"/>
                </a:cubicBezTo>
                <a:cubicBezTo>
                  <a:pt x="1885378" y="2800731"/>
                  <a:pt x="1547908" y="2813018"/>
                  <a:pt x="1341120" y="3032951"/>
                </a:cubicBezTo>
                <a:cubicBezTo>
                  <a:pt x="1486376" y="2996755"/>
                  <a:pt x="1637728" y="2974848"/>
                  <a:pt x="1786033" y="2995803"/>
                </a:cubicBezTo>
                <a:cubicBezTo>
                  <a:pt x="1934337" y="3016758"/>
                  <a:pt x="2080165" y="3084290"/>
                  <a:pt x="2173224" y="3201543"/>
                </a:cubicBezTo>
                <a:cubicBezTo>
                  <a:pt x="1919764" y="3232499"/>
                  <a:pt x="1670590" y="3298032"/>
                  <a:pt x="1434751" y="3395853"/>
                </a:cubicBezTo>
                <a:cubicBezTo>
                  <a:pt x="1222819" y="3483674"/>
                  <a:pt x="1018222" y="3598450"/>
                  <a:pt x="792099" y="3637407"/>
                </a:cubicBezTo>
                <a:cubicBezTo>
                  <a:pt x="565976" y="3676364"/>
                  <a:pt x="303276" y="3619595"/>
                  <a:pt x="176117" y="3428524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6"/>
          <p:cNvSpPr txBox="1">
            <a:spLocks noGrp="1"/>
          </p:cNvSpPr>
          <p:nvPr>
            <p:ph type="title"/>
          </p:nvPr>
        </p:nvSpPr>
        <p:spPr>
          <a:xfrm>
            <a:off x="5971059" y="385743"/>
            <a:ext cx="2694255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a-IR" sz="4050" dirty="0">
                <a:cs typeface="B Mitra" panose="00000400000000000000" pitchFamily="2" charset="-78"/>
              </a:rPr>
              <a:t>حسن یوسف</a:t>
            </a:r>
            <a:endParaRPr sz="4050" dirty="0">
              <a:cs typeface="B Mitra" panose="00000400000000000000" pitchFamily="2" charset="-78"/>
            </a:endParaRPr>
          </a:p>
        </p:txBody>
      </p:sp>
      <p:sp>
        <p:nvSpPr>
          <p:cNvPr id="552" name="Google Shape;552;p26"/>
          <p:cNvSpPr txBox="1">
            <a:spLocks noGrp="1"/>
          </p:cNvSpPr>
          <p:nvPr>
            <p:ph type="body" idx="1"/>
          </p:nvPr>
        </p:nvSpPr>
        <p:spPr>
          <a:xfrm>
            <a:off x="5772988" y="1532617"/>
            <a:ext cx="2750351" cy="453008"/>
          </a:xfrm>
          <a:prstGeom prst="roundRect">
            <a:avLst>
              <a:gd name="adj" fmla="val 50000"/>
            </a:avLst>
          </a:prstGeom>
          <a:solidFill>
            <a:srgbClr val="CCCC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None/>
            </a:pPr>
            <a:r>
              <a:rPr lang="fa-IR" sz="1500" dirty="0">
                <a:cs typeface="B Mitra" panose="00000400000000000000" pitchFamily="2" charset="-78"/>
              </a:rPr>
              <a:t>نام علمی: </a:t>
            </a:r>
            <a:r>
              <a:rPr lang="en-US" dirty="0" err="1">
                <a:cs typeface="B Mitra" panose="00000400000000000000" pitchFamily="2" charset="-78"/>
              </a:rPr>
              <a:t>Solenostemon</a:t>
            </a:r>
            <a:endParaRPr sz="1500" dirty="0">
              <a:cs typeface="B Mitra" panose="00000400000000000000" pitchFamily="2" charset="-78"/>
            </a:endParaRPr>
          </a:p>
        </p:txBody>
      </p:sp>
      <p:pic>
        <p:nvPicPr>
          <p:cNvPr id="553" name="Google Shape;553;p26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r="13906"/>
          <a:stretch/>
        </p:blipFill>
        <p:spPr>
          <a:xfrm>
            <a:off x="1055813" y="1832341"/>
            <a:ext cx="2276856" cy="2276856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54" name="Google Shape;554;p26"/>
          <p:cNvGrpSpPr/>
          <p:nvPr/>
        </p:nvGrpSpPr>
        <p:grpSpPr>
          <a:xfrm>
            <a:off x="2552900" y="3462836"/>
            <a:ext cx="851504" cy="761853"/>
            <a:chOff x="16652000" y="2921562"/>
            <a:chExt cx="324707" cy="290512"/>
          </a:xfrm>
        </p:grpSpPr>
        <p:sp>
          <p:nvSpPr>
            <p:cNvPr id="555" name="Google Shape;555;p26"/>
            <p:cNvSpPr/>
            <p:nvPr/>
          </p:nvSpPr>
          <p:spPr>
            <a:xfrm>
              <a:off x="16652000" y="2921562"/>
              <a:ext cx="324707" cy="290512"/>
            </a:xfrm>
            <a:custGeom>
              <a:avLst/>
              <a:gdLst/>
              <a:ahLst/>
              <a:cxnLst/>
              <a:rect l="l" t="t" r="r" b="b"/>
              <a:pathLst>
                <a:path w="324707" h="290512" extrusionOk="0">
                  <a:moveTo>
                    <a:pt x="133445" y="124682"/>
                  </a:moveTo>
                  <a:cubicBezTo>
                    <a:pt x="84011" y="107347"/>
                    <a:pt x="51244" y="51625"/>
                    <a:pt x="60198" y="0"/>
                  </a:cubicBezTo>
                  <a:cubicBezTo>
                    <a:pt x="66865" y="24289"/>
                    <a:pt x="94964" y="34290"/>
                    <a:pt x="118396" y="43529"/>
                  </a:cubicBezTo>
                  <a:cubicBezTo>
                    <a:pt x="141827" y="52768"/>
                    <a:pt x="167926" y="72200"/>
                    <a:pt x="162592" y="96869"/>
                  </a:cubicBezTo>
                  <a:cubicBezTo>
                    <a:pt x="161449" y="72676"/>
                    <a:pt x="184690" y="54769"/>
                    <a:pt x="206597" y="44387"/>
                  </a:cubicBezTo>
                  <a:cubicBezTo>
                    <a:pt x="228505" y="34004"/>
                    <a:pt x="253746" y="24765"/>
                    <a:pt x="264795" y="3143"/>
                  </a:cubicBezTo>
                  <a:cubicBezTo>
                    <a:pt x="263366" y="52578"/>
                    <a:pt x="237363" y="100679"/>
                    <a:pt x="196786" y="128873"/>
                  </a:cubicBezTo>
                  <a:cubicBezTo>
                    <a:pt x="201835" y="118396"/>
                    <a:pt x="214408" y="113157"/>
                    <a:pt x="226028" y="113347"/>
                  </a:cubicBezTo>
                  <a:cubicBezTo>
                    <a:pt x="237744" y="113538"/>
                    <a:pt x="248793" y="118110"/>
                    <a:pt x="259556" y="122587"/>
                  </a:cubicBezTo>
                  <a:cubicBezTo>
                    <a:pt x="281273" y="131635"/>
                    <a:pt x="302990" y="140684"/>
                    <a:pt x="324707" y="149733"/>
                  </a:cubicBezTo>
                  <a:cubicBezTo>
                    <a:pt x="307467" y="151067"/>
                    <a:pt x="290608" y="157258"/>
                    <a:pt x="276606" y="167354"/>
                  </a:cubicBezTo>
                  <a:cubicBezTo>
                    <a:pt x="268224" y="173355"/>
                    <a:pt x="260890" y="180689"/>
                    <a:pt x="251841" y="185642"/>
                  </a:cubicBezTo>
                  <a:cubicBezTo>
                    <a:pt x="230791" y="197358"/>
                    <a:pt x="202121" y="193072"/>
                    <a:pt x="185356" y="175831"/>
                  </a:cubicBezTo>
                  <a:cubicBezTo>
                    <a:pt x="205835" y="199358"/>
                    <a:pt x="202978" y="239459"/>
                    <a:pt x="179356" y="259937"/>
                  </a:cubicBezTo>
                  <a:cubicBezTo>
                    <a:pt x="168402" y="269367"/>
                    <a:pt x="153067" y="276320"/>
                    <a:pt x="149923" y="290513"/>
                  </a:cubicBezTo>
                  <a:cubicBezTo>
                    <a:pt x="156972" y="271558"/>
                    <a:pt x="144590" y="251555"/>
                    <a:pt x="136684" y="232981"/>
                  </a:cubicBezTo>
                  <a:cubicBezTo>
                    <a:pt x="128778" y="214313"/>
                    <a:pt x="128778" y="186785"/>
                    <a:pt x="147923" y="180213"/>
                  </a:cubicBezTo>
                  <a:cubicBezTo>
                    <a:pt x="122777" y="205835"/>
                    <a:pt x="80581" y="212693"/>
                    <a:pt x="48673" y="196405"/>
                  </a:cubicBezTo>
                  <a:cubicBezTo>
                    <a:pt x="40100" y="192024"/>
                    <a:pt x="32004" y="186118"/>
                    <a:pt x="22479" y="184499"/>
                  </a:cubicBezTo>
                  <a:cubicBezTo>
                    <a:pt x="12954" y="182880"/>
                    <a:pt x="1333" y="187928"/>
                    <a:pt x="0" y="197453"/>
                  </a:cubicBezTo>
                  <a:cubicBezTo>
                    <a:pt x="28956" y="174974"/>
                    <a:pt x="62675" y="158591"/>
                    <a:pt x="98203" y="149828"/>
                  </a:cubicBezTo>
                  <a:cubicBezTo>
                    <a:pt x="114109" y="145923"/>
                    <a:pt x="131445" y="142875"/>
                    <a:pt x="142589" y="130873"/>
                  </a:cubicBezTo>
                </a:path>
              </a:pathLst>
            </a:custGeom>
            <a:solidFill>
              <a:srgbClr val="E2442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16780027" y="3021305"/>
              <a:ext cx="73834" cy="73834"/>
            </a:xfrm>
            <a:custGeom>
              <a:avLst/>
              <a:gdLst/>
              <a:ahLst/>
              <a:cxnLst/>
              <a:rect l="l" t="t" r="r" b="b"/>
              <a:pathLst>
                <a:path w="60769" h="60769" extrusionOk="0">
                  <a:moveTo>
                    <a:pt x="60769" y="30385"/>
                  </a:moveTo>
                  <a:cubicBezTo>
                    <a:pt x="60769" y="47166"/>
                    <a:pt x="47166" y="60769"/>
                    <a:pt x="30385" y="60769"/>
                  </a:cubicBezTo>
                  <a:cubicBezTo>
                    <a:pt x="13604" y="60769"/>
                    <a:pt x="0" y="47166"/>
                    <a:pt x="0" y="30385"/>
                  </a:cubicBezTo>
                  <a:cubicBezTo>
                    <a:pt x="0" y="13604"/>
                    <a:pt x="13604" y="0"/>
                    <a:pt x="30385" y="0"/>
                  </a:cubicBezTo>
                  <a:cubicBezTo>
                    <a:pt x="47166" y="0"/>
                    <a:pt x="60769" y="13604"/>
                    <a:pt x="60769" y="30385"/>
                  </a:cubicBezTo>
                  <a:close/>
                </a:path>
              </a:pathLst>
            </a:custGeom>
            <a:solidFill>
              <a:srgbClr val="FFB83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4096733"/>
            <a:ext cx="114300" cy="1039091"/>
          </a:xfrm>
          <a:prstGeom prst="rect">
            <a:avLst/>
          </a:prstGeom>
          <a:solidFill>
            <a:srgbClr val="81B560"/>
          </a:solidFill>
          <a:ln>
            <a:solidFill>
              <a:srgbClr val="81B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Google Shape;552;p26"/>
          <p:cNvSpPr txBox="1">
            <a:spLocks/>
          </p:cNvSpPr>
          <p:nvPr/>
        </p:nvSpPr>
        <p:spPr>
          <a:xfrm>
            <a:off x="5264833" y="2172529"/>
            <a:ext cx="2701004" cy="453008"/>
          </a:xfrm>
          <a:prstGeom prst="roundRect">
            <a:avLst>
              <a:gd name="adj" fmla="val 50000"/>
            </a:avLst>
          </a:prstGeom>
          <a:solidFill>
            <a:srgbClr val="FEA69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r>
              <a:rPr lang="fa-IR" sz="1500" dirty="0">
                <a:cs typeface="B Mitra" panose="00000400000000000000" pitchFamily="2" charset="-78"/>
              </a:rPr>
              <a:t>دما: بین ۲۸ الی ۳۸ درجه سانتیگراد</a:t>
            </a:r>
            <a:endParaRPr lang="en-US" sz="1500" dirty="0">
              <a:cs typeface="B Mitra" panose="00000400000000000000" pitchFamily="2" charset="-78"/>
            </a:endParaRPr>
          </a:p>
        </p:txBody>
      </p:sp>
      <p:sp>
        <p:nvSpPr>
          <p:cNvPr id="25" name="Google Shape;2810;p50"/>
          <p:cNvSpPr/>
          <p:nvPr/>
        </p:nvSpPr>
        <p:spPr>
          <a:xfrm>
            <a:off x="8402147" y="1587670"/>
            <a:ext cx="308610" cy="342900"/>
          </a:xfrm>
          <a:custGeom>
            <a:avLst/>
            <a:gdLst/>
            <a:ahLst/>
            <a:cxnLst/>
            <a:rect l="l" t="t" r="r" b="b"/>
            <a:pathLst>
              <a:path w="9422" h="9886" extrusionOk="0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9999FF"/>
          </a:solidFill>
          <a:ln>
            <a:solidFill>
              <a:srgbClr val="9966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sp>
        <p:nvSpPr>
          <p:cNvPr id="26" name="Google Shape;552;p26"/>
          <p:cNvSpPr txBox="1">
            <a:spLocks/>
          </p:cNvSpPr>
          <p:nvPr/>
        </p:nvSpPr>
        <p:spPr>
          <a:xfrm>
            <a:off x="5541641" y="2812440"/>
            <a:ext cx="2981697" cy="453008"/>
          </a:xfrm>
          <a:prstGeom prst="roundRect">
            <a:avLst>
              <a:gd name="adj" fmla="val 50000"/>
            </a:avLst>
          </a:prstGeom>
          <a:solidFill>
            <a:srgbClr val="92F0F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r>
              <a:rPr lang="fa-IR" sz="1500" dirty="0">
                <a:cs typeface="B Mitra" panose="00000400000000000000" pitchFamily="2" charset="-78"/>
              </a:rPr>
              <a:t>ابیاری: پس از خشک شدن نیمی از خاک</a:t>
            </a:r>
            <a:endParaRPr lang="en-US" sz="1500" dirty="0">
              <a:cs typeface="B Mitra" panose="00000400000000000000" pitchFamily="2" charset="-78"/>
            </a:endParaRPr>
          </a:p>
        </p:txBody>
      </p:sp>
      <p:sp>
        <p:nvSpPr>
          <p:cNvPr id="27" name="Google Shape;2966;p50"/>
          <p:cNvSpPr/>
          <p:nvPr/>
        </p:nvSpPr>
        <p:spPr>
          <a:xfrm>
            <a:off x="8413568" y="2949583"/>
            <a:ext cx="342900" cy="205740"/>
          </a:xfrm>
          <a:custGeom>
            <a:avLst/>
            <a:gdLst/>
            <a:ahLst/>
            <a:cxnLst/>
            <a:rect l="l" t="t" r="r" b="b"/>
            <a:pathLst>
              <a:path w="11331" h="6379" extrusionOk="0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3399FF"/>
          </a:solidFill>
          <a:ln>
            <a:solidFill>
              <a:srgbClr val="3366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grpSp>
        <p:nvGrpSpPr>
          <p:cNvPr id="5" name="Group 4"/>
          <p:cNvGrpSpPr/>
          <p:nvPr/>
        </p:nvGrpSpPr>
        <p:grpSpPr>
          <a:xfrm>
            <a:off x="7894177" y="2248291"/>
            <a:ext cx="143321" cy="301481"/>
            <a:chOff x="10464978" y="3942509"/>
            <a:chExt cx="191095" cy="401974"/>
          </a:xfrm>
        </p:grpSpPr>
        <p:sp>
          <p:nvSpPr>
            <p:cNvPr id="29" name="Google Shape;2953;p50"/>
            <p:cNvSpPr/>
            <p:nvPr/>
          </p:nvSpPr>
          <p:spPr>
            <a:xfrm>
              <a:off x="10464978" y="3942509"/>
              <a:ext cx="191095" cy="401974"/>
            </a:xfrm>
            <a:custGeom>
              <a:avLst/>
              <a:gdLst/>
              <a:ahLst/>
              <a:cxnLst/>
              <a:rect l="l" t="t" r="r" b="b"/>
              <a:pathLst>
                <a:path w="5782" h="11795" extrusionOk="0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30" name="Google Shape;2954;p50"/>
            <p:cNvSpPr/>
            <p:nvPr/>
          </p:nvSpPr>
          <p:spPr>
            <a:xfrm>
              <a:off x="10514487" y="4099413"/>
              <a:ext cx="92044" cy="199470"/>
            </a:xfrm>
            <a:custGeom>
              <a:avLst/>
              <a:gdLst/>
              <a:ahLst/>
              <a:cxnLst/>
              <a:rect l="l" t="t" r="r" b="b"/>
              <a:pathLst>
                <a:path w="2785" h="5853" extrusionOk="0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</p:grpSp>
      <p:sp>
        <p:nvSpPr>
          <p:cNvPr id="31" name="Google Shape;552;p26"/>
          <p:cNvSpPr txBox="1">
            <a:spLocks/>
          </p:cNvSpPr>
          <p:nvPr/>
        </p:nvSpPr>
        <p:spPr>
          <a:xfrm>
            <a:off x="6045591" y="3452351"/>
            <a:ext cx="1920234" cy="453008"/>
          </a:xfrm>
          <a:prstGeom prst="roundRect">
            <a:avLst>
              <a:gd name="adj" fmla="val 50000"/>
            </a:avLst>
          </a:prstGeom>
          <a:solidFill>
            <a:srgbClr val="FFDB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r>
              <a:rPr lang="fa-IR" sz="1500" dirty="0">
                <a:cs typeface="B Mitra" panose="00000400000000000000" pitchFamily="2" charset="-78"/>
              </a:rPr>
              <a:t>محل رشد : آپارتمانی</a:t>
            </a:r>
            <a:endParaRPr lang="en-US" sz="1500" dirty="0">
              <a:cs typeface="B Mitra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12098" y="3552105"/>
            <a:ext cx="250800" cy="258156"/>
            <a:chOff x="10488873" y="5680927"/>
            <a:chExt cx="334400" cy="344208"/>
          </a:xfrm>
          <a:solidFill>
            <a:srgbClr val="993300"/>
          </a:solidFill>
        </p:grpSpPr>
        <p:sp>
          <p:nvSpPr>
            <p:cNvPr id="33" name="Google Shape;2933;p50"/>
            <p:cNvSpPr/>
            <p:nvPr/>
          </p:nvSpPr>
          <p:spPr>
            <a:xfrm>
              <a:off x="10488873" y="5680927"/>
              <a:ext cx="334400" cy="344208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34" name="Google Shape;2934;p50"/>
            <p:cNvSpPr/>
            <p:nvPr/>
          </p:nvSpPr>
          <p:spPr>
            <a:xfrm>
              <a:off x="10569647" y="5737329"/>
              <a:ext cx="20689" cy="25117"/>
            </a:xfrm>
            <a:custGeom>
              <a:avLst/>
              <a:gdLst/>
              <a:ahLst/>
              <a:cxnLst/>
              <a:rect l="l" t="t" r="r" b="b"/>
              <a:pathLst>
                <a:path w="626" h="737" extrusionOk="0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/>
            </a:p>
          </p:txBody>
        </p:sp>
      </p:grpSp>
      <p:sp>
        <p:nvSpPr>
          <p:cNvPr id="35" name="Google Shape;552;p26"/>
          <p:cNvSpPr txBox="1">
            <a:spLocks/>
          </p:cNvSpPr>
          <p:nvPr/>
        </p:nvSpPr>
        <p:spPr>
          <a:xfrm>
            <a:off x="5378632" y="4092262"/>
            <a:ext cx="3144707" cy="453008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●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loo 2"/>
              <a:buChar char="○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Baloo 2"/>
              <a:buChar char="■"/>
              <a:defRPr sz="19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rtl="1">
              <a:buNone/>
            </a:pPr>
            <a:r>
              <a:rPr lang="fa-IR" sz="1350" dirty="0">
                <a:cs typeface="B Mitra" panose="00000400000000000000" pitchFamily="2" charset="-78"/>
              </a:rPr>
              <a:t>نوع خاک : مخلوطی از خاک باغچه، گیاخاک و ماسه</a:t>
            </a:r>
            <a:endParaRPr lang="en-US" sz="1350" dirty="0">
              <a:cs typeface="B Mitra" panose="00000400000000000000" pitchFamily="2" charset="-78"/>
            </a:endParaRPr>
          </a:p>
        </p:txBody>
      </p:sp>
      <p:sp>
        <p:nvSpPr>
          <p:cNvPr id="36" name="Google Shape;2955;p50"/>
          <p:cNvSpPr/>
          <p:nvPr/>
        </p:nvSpPr>
        <p:spPr>
          <a:xfrm>
            <a:off x="8436437" y="4147316"/>
            <a:ext cx="274320" cy="342900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sp>
        <p:nvSpPr>
          <p:cNvPr id="13" name="Google Shape;2999;p50"/>
          <p:cNvSpPr/>
          <p:nvPr/>
        </p:nvSpPr>
        <p:spPr>
          <a:xfrm>
            <a:off x="8665314" y="467754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17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960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build="p" animBg="1"/>
      <p:bldP spid="23" grpId="0" animBg="1"/>
      <p:bldP spid="26" grpId="0" animBg="1"/>
      <p:bldP spid="31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2"/>
          <p:cNvSpPr/>
          <p:nvPr/>
        </p:nvSpPr>
        <p:spPr>
          <a:xfrm>
            <a:off x="345209" y="359008"/>
            <a:ext cx="8534399" cy="4645152"/>
          </a:xfrm>
          <a:custGeom>
            <a:avLst/>
            <a:gdLst/>
            <a:ahLst/>
            <a:cxnLst/>
            <a:rect l="l" t="t" r="r" b="b"/>
            <a:pathLst>
              <a:path w="202217" h="178763" extrusionOk="0">
                <a:moveTo>
                  <a:pt x="142286" y="1"/>
                </a:moveTo>
                <a:cubicBezTo>
                  <a:pt x="136028" y="1"/>
                  <a:pt x="129940" y="3252"/>
                  <a:pt x="126588" y="9060"/>
                </a:cubicBezTo>
                <a:cubicBezTo>
                  <a:pt x="123397" y="14585"/>
                  <a:pt x="123457" y="21110"/>
                  <a:pt x="126183" y="26396"/>
                </a:cubicBezTo>
                <a:cubicBezTo>
                  <a:pt x="128017" y="29956"/>
                  <a:pt x="128017" y="34171"/>
                  <a:pt x="126017" y="37647"/>
                </a:cubicBezTo>
                <a:lnTo>
                  <a:pt x="125719" y="38159"/>
                </a:lnTo>
                <a:cubicBezTo>
                  <a:pt x="123621" y="41797"/>
                  <a:pt x="119772" y="43918"/>
                  <a:pt x="115720" y="43918"/>
                </a:cubicBezTo>
                <a:cubicBezTo>
                  <a:pt x="114759" y="43918"/>
                  <a:pt x="113787" y="43799"/>
                  <a:pt x="112825" y="43553"/>
                </a:cubicBezTo>
                <a:cubicBezTo>
                  <a:pt x="109086" y="42600"/>
                  <a:pt x="105157" y="42088"/>
                  <a:pt x="101109" y="42088"/>
                </a:cubicBezTo>
                <a:cubicBezTo>
                  <a:pt x="97073" y="42088"/>
                  <a:pt x="93144" y="42600"/>
                  <a:pt x="89405" y="43553"/>
                </a:cubicBezTo>
                <a:cubicBezTo>
                  <a:pt x="88440" y="43799"/>
                  <a:pt x="87466" y="43918"/>
                  <a:pt x="86505" y="43918"/>
                </a:cubicBezTo>
                <a:cubicBezTo>
                  <a:pt x="82450" y="43918"/>
                  <a:pt x="78609" y="41797"/>
                  <a:pt x="76510" y="38159"/>
                </a:cubicBezTo>
                <a:lnTo>
                  <a:pt x="76213" y="37635"/>
                </a:lnTo>
                <a:cubicBezTo>
                  <a:pt x="74201" y="34171"/>
                  <a:pt x="74213" y="29956"/>
                  <a:pt x="76046" y="26396"/>
                </a:cubicBezTo>
                <a:cubicBezTo>
                  <a:pt x="78927" y="20800"/>
                  <a:pt x="78832" y="13835"/>
                  <a:pt x="75058" y="8120"/>
                </a:cubicBezTo>
                <a:cubicBezTo>
                  <a:pt x="71635" y="2920"/>
                  <a:pt x="65835" y="11"/>
                  <a:pt x="59906" y="11"/>
                </a:cubicBezTo>
                <a:cubicBezTo>
                  <a:pt x="57256" y="11"/>
                  <a:pt x="54580" y="592"/>
                  <a:pt x="52079" y="1810"/>
                </a:cubicBezTo>
                <a:cubicBezTo>
                  <a:pt x="42530" y="6453"/>
                  <a:pt x="39065" y="18121"/>
                  <a:pt x="44280" y="27158"/>
                </a:cubicBezTo>
                <a:cubicBezTo>
                  <a:pt x="47483" y="32682"/>
                  <a:pt x="53150" y="35885"/>
                  <a:pt x="59092" y="36183"/>
                </a:cubicBezTo>
                <a:cubicBezTo>
                  <a:pt x="63080" y="36373"/>
                  <a:pt x="66735" y="38481"/>
                  <a:pt x="68736" y="41945"/>
                </a:cubicBezTo>
                <a:lnTo>
                  <a:pt x="69057" y="42481"/>
                </a:lnTo>
                <a:cubicBezTo>
                  <a:pt x="71641" y="46970"/>
                  <a:pt x="70903" y="52625"/>
                  <a:pt x="67271" y="56340"/>
                </a:cubicBezTo>
                <a:cubicBezTo>
                  <a:pt x="61794" y="61948"/>
                  <a:pt x="57699" y="68925"/>
                  <a:pt x="55532" y="76700"/>
                </a:cubicBezTo>
                <a:cubicBezTo>
                  <a:pt x="54151" y="81665"/>
                  <a:pt x="49602" y="85094"/>
                  <a:pt x="44447" y="85094"/>
                </a:cubicBezTo>
                <a:lnTo>
                  <a:pt x="43852" y="85094"/>
                </a:lnTo>
                <a:cubicBezTo>
                  <a:pt x="39851" y="85094"/>
                  <a:pt x="36196" y="82962"/>
                  <a:pt x="34029" y="79593"/>
                </a:cubicBezTo>
                <a:cubicBezTo>
                  <a:pt x="30819" y="74592"/>
                  <a:pt x="25201" y="71285"/>
                  <a:pt x="18808" y="71285"/>
                </a:cubicBezTo>
                <a:cubicBezTo>
                  <a:pt x="18443" y="71285"/>
                  <a:pt x="18075" y="71296"/>
                  <a:pt x="17706" y="71318"/>
                </a:cubicBezTo>
                <a:cubicBezTo>
                  <a:pt x="8716" y="71842"/>
                  <a:pt x="1394" y="79081"/>
                  <a:pt x="751" y="88058"/>
                </a:cubicBezTo>
                <a:cubicBezTo>
                  <a:pt x="1" y="98655"/>
                  <a:pt x="8371" y="107477"/>
                  <a:pt x="18801" y="107477"/>
                </a:cubicBezTo>
                <a:cubicBezTo>
                  <a:pt x="25195" y="107477"/>
                  <a:pt x="30802" y="104167"/>
                  <a:pt x="34029" y="99179"/>
                </a:cubicBezTo>
                <a:cubicBezTo>
                  <a:pt x="36196" y="95821"/>
                  <a:pt x="39839" y="93702"/>
                  <a:pt x="43828" y="93702"/>
                </a:cubicBezTo>
                <a:lnTo>
                  <a:pt x="44447" y="93702"/>
                </a:lnTo>
                <a:cubicBezTo>
                  <a:pt x="49602" y="93702"/>
                  <a:pt x="54151" y="97131"/>
                  <a:pt x="55532" y="102096"/>
                </a:cubicBezTo>
                <a:cubicBezTo>
                  <a:pt x="57699" y="109870"/>
                  <a:pt x="61794" y="116847"/>
                  <a:pt x="67271" y="122455"/>
                </a:cubicBezTo>
                <a:cubicBezTo>
                  <a:pt x="70903" y="126170"/>
                  <a:pt x="71641" y="131825"/>
                  <a:pt x="69057" y="136314"/>
                </a:cubicBezTo>
                <a:lnTo>
                  <a:pt x="68760" y="136814"/>
                </a:lnTo>
                <a:cubicBezTo>
                  <a:pt x="66759" y="140291"/>
                  <a:pt x="63092" y="142386"/>
                  <a:pt x="59092" y="142577"/>
                </a:cubicBezTo>
                <a:cubicBezTo>
                  <a:pt x="52817" y="142886"/>
                  <a:pt x="46828" y="146446"/>
                  <a:pt x="43756" y="152578"/>
                </a:cubicBezTo>
                <a:cubicBezTo>
                  <a:pt x="39720" y="160627"/>
                  <a:pt x="42328" y="170592"/>
                  <a:pt x="49793" y="175628"/>
                </a:cubicBezTo>
                <a:cubicBezTo>
                  <a:pt x="52939" y="177757"/>
                  <a:pt x="56471" y="178762"/>
                  <a:pt x="59950" y="178762"/>
                </a:cubicBezTo>
                <a:cubicBezTo>
                  <a:pt x="66201" y="178762"/>
                  <a:pt x="72279" y="175517"/>
                  <a:pt x="75629" y="169711"/>
                </a:cubicBezTo>
                <a:cubicBezTo>
                  <a:pt x="78820" y="164175"/>
                  <a:pt x="78761" y="157662"/>
                  <a:pt x="76046" y="152376"/>
                </a:cubicBezTo>
                <a:cubicBezTo>
                  <a:pt x="74224" y="148816"/>
                  <a:pt x="74213" y="144601"/>
                  <a:pt x="76213" y="141148"/>
                </a:cubicBezTo>
                <a:lnTo>
                  <a:pt x="76510" y="140636"/>
                </a:lnTo>
                <a:cubicBezTo>
                  <a:pt x="78609" y="136998"/>
                  <a:pt x="82450" y="134877"/>
                  <a:pt x="86505" y="134877"/>
                </a:cubicBezTo>
                <a:cubicBezTo>
                  <a:pt x="87466" y="134877"/>
                  <a:pt x="88440" y="134996"/>
                  <a:pt x="89405" y="135243"/>
                </a:cubicBezTo>
                <a:cubicBezTo>
                  <a:pt x="93144" y="136195"/>
                  <a:pt x="97073" y="136707"/>
                  <a:pt x="101109" y="136707"/>
                </a:cubicBezTo>
                <a:cubicBezTo>
                  <a:pt x="105157" y="136707"/>
                  <a:pt x="109086" y="136195"/>
                  <a:pt x="112825" y="135243"/>
                </a:cubicBezTo>
                <a:cubicBezTo>
                  <a:pt x="113790" y="134996"/>
                  <a:pt x="114763" y="134877"/>
                  <a:pt x="115724" y="134877"/>
                </a:cubicBezTo>
                <a:cubicBezTo>
                  <a:pt x="119780" y="134877"/>
                  <a:pt x="123621" y="136998"/>
                  <a:pt x="125719" y="140636"/>
                </a:cubicBezTo>
                <a:lnTo>
                  <a:pt x="126005" y="141136"/>
                </a:lnTo>
                <a:cubicBezTo>
                  <a:pt x="128005" y="144601"/>
                  <a:pt x="128005" y="148816"/>
                  <a:pt x="126171" y="152376"/>
                </a:cubicBezTo>
                <a:cubicBezTo>
                  <a:pt x="123302" y="157972"/>
                  <a:pt x="123397" y="164937"/>
                  <a:pt x="127172" y="170652"/>
                </a:cubicBezTo>
                <a:cubicBezTo>
                  <a:pt x="130592" y="175849"/>
                  <a:pt x="136387" y="178751"/>
                  <a:pt x="142313" y="178751"/>
                </a:cubicBezTo>
                <a:cubicBezTo>
                  <a:pt x="144966" y="178751"/>
                  <a:pt x="147646" y="178169"/>
                  <a:pt x="150151" y="176950"/>
                </a:cubicBezTo>
                <a:cubicBezTo>
                  <a:pt x="159699" y="172307"/>
                  <a:pt x="163152" y="160650"/>
                  <a:pt x="157937" y="151614"/>
                </a:cubicBezTo>
                <a:cubicBezTo>
                  <a:pt x="154746" y="146077"/>
                  <a:pt x="149067" y="142874"/>
                  <a:pt x="143126" y="142589"/>
                </a:cubicBezTo>
                <a:cubicBezTo>
                  <a:pt x="139125" y="142386"/>
                  <a:pt x="135470" y="140291"/>
                  <a:pt x="133470" y="136826"/>
                </a:cubicBezTo>
                <a:lnTo>
                  <a:pt x="133172" y="136314"/>
                </a:lnTo>
                <a:cubicBezTo>
                  <a:pt x="130577" y="131825"/>
                  <a:pt x="131327" y="126170"/>
                  <a:pt x="134946" y="122455"/>
                </a:cubicBezTo>
                <a:cubicBezTo>
                  <a:pt x="140435" y="116847"/>
                  <a:pt x="144531" y="109870"/>
                  <a:pt x="146698" y="102096"/>
                </a:cubicBezTo>
                <a:cubicBezTo>
                  <a:pt x="148079" y="97131"/>
                  <a:pt x="152627" y="93702"/>
                  <a:pt x="157783" y="93702"/>
                </a:cubicBezTo>
                <a:lnTo>
                  <a:pt x="158390" y="93702"/>
                </a:lnTo>
                <a:cubicBezTo>
                  <a:pt x="162390" y="93702"/>
                  <a:pt x="166034" y="95821"/>
                  <a:pt x="168201" y="99179"/>
                </a:cubicBezTo>
                <a:cubicBezTo>
                  <a:pt x="171415" y="104179"/>
                  <a:pt x="177035" y="107489"/>
                  <a:pt x="183417" y="107489"/>
                </a:cubicBezTo>
                <a:cubicBezTo>
                  <a:pt x="193847" y="107489"/>
                  <a:pt x="202217" y="98655"/>
                  <a:pt x="201467" y="88070"/>
                </a:cubicBezTo>
                <a:cubicBezTo>
                  <a:pt x="200836" y="79081"/>
                  <a:pt x="193513" y="71854"/>
                  <a:pt x="184512" y="71318"/>
                </a:cubicBezTo>
                <a:cubicBezTo>
                  <a:pt x="184143" y="71296"/>
                  <a:pt x="183776" y="71285"/>
                  <a:pt x="183411" y="71285"/>
                </a:cubicBezTo>
                <a:cubicBezTo>
                  <a:pt x="177028" y="71285"/>
                  <a:pt x="171410" y="74593"/>
                  <a:pt x="168189" y="79605"/>
                </a:cubicBezTo>
                <a:cubicBezTo>
                  <a:pt x="166022" y="82962"/>
                  <a:pt x="162378" y="85094"/>
                  <a:pt x="158366" y="85094"/>
                </a:cubicBezTo>
                <a:lnTo>
                  <a:pt x="157783" y="85094"/>
                </a:lnTo>
                <a:cubicBezTo>
                  <a:pt x="152627" y="85094"/>
                  <a:pt x="148079" y="81665"/>
                  <a:pt x="146698" y="76700"/>
                </a:cubicBezTo>
                <a:cubicBezTo>
                  <a:pt x="144531" y="68925"/>
                  <a:pt x="140435" y="61948"/>
                  <a:pt x="134946" y="56340"/>
                </a:cubicBezTo>
                <a:cubicBezTo>
                  <a:pt x="131327" y="52625"/>
                  <a:pt x="130577" y="46970"/>
                  <a:pt x="133172" y="42481"/>
                </a:cubicBezTo>
                <a:lnTo>
                  <a:pt x="133494" y="41945"/>
                </a:lnTo>
                <a:cubicBezTo>
                  <a:pt x="135494" y="38481"/>
                  <a:pt x="139149" y="36373"/>
                  <a:pt x="143138" y="36183"/>
                </a:cubicBezTo>
                <a:cubicBezTo>
                  <a:pt x="149424" y="35873"/>
                  <a:pt x="155401" y="32301"/>
                  <a:pt x="158461" y="26182"/>
                </a:cubicBezTo>
                <a:cubicBezTo>
                  <a:pt x="162497" y="18121"/>
                  <a:pt x="159902" y="8167"/>
                  <a:pt x="152437" y="3131"/>
                </a:cubicBezTo>
                <a:cubicBezTo>
                  <a:pt x="149294" y="1005"/>
                  <a:pt x="145763" y="1"/>
                  <a:pt x="142286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ریزوباکتری های استفاده شده</a:t>
            </a:r>
            <a:endParaRPr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449" name="Google Shape;1449;p32"/>
          <p:cNvGrpSpPr/>
          <p:nvPr/>
        </p:nvGrpSpPr>
        <p:grpSpPr>
          <a:xfrm>
            <a:off x="3112525" y="4300376"/>
            <a:ext cx="571879" cy="461846"/>
            <a:chOff x="5127003" y="999238"/>
            <a:chExt cx="609053" cy="588543"/>
          </a:xfrm>
        </p:grpSpPr>
        <p:sp>
          <p:nvSpPr>
            <p:cNvPr id="1450" name="Google Shape;1450;p32"/>
            <p:cNvSpPr/>
            <p:nvPr/>
          </p:nvSpPr>
          <p:spPr>
            <a:xfrm>
              <a:off x="5127003" y="999238"/>
              <a:ext cx="609053" cy="588543"/>
            </a:xfrm>
            <a:custGeom>
              <a:avLst/>
              <a:gdLst/>
              <a:ahLst/>
              <a:cxnLst/>
              <a:rect l="l" t="t" r="r" b="b"/>
              <a:pathLst>
                <a:path w="29398" h="28408" extrusionOk="0">
                  <a:moveTo>
                    <a:pt x="14407" y="0"/>
                  </a:moveTo>
                  <a:cubicBezTo>
                    <a:pt x="13110" y="0"/>
                    <a:pt x="11800" y="191"/>
                    <a:pt x="10502" y="572"/>
                  </a:cubicBezTo>
                  <a:cubicBezTo>
                    <a:pt x="7942" y="1334"/>
                    <a:pt x="5656" y="2857"/>
                    <a:pt x="3978" y="4929"/>
                  </a:cubicBezTo>
                  <a:cubicBezTo>
                    <a:pt x="537" y="9168"/>
                    <a:pt x="1" y="14871"/>
                    <a:pt x="2430" y="19598"/>
                  </a:cubicBezTo>
                  <a:cubicBezTo>
                    <a:pt x="3347" y="21372"/>
                    <a:pt x="3930" y="23253"/>
                    <a:pt x="4180" y="25146"/>
                  </a:cubicBezTo>
                  <a:cubicBezTo>
                    <a:pt x="4426" y="27073"/>
                    <a:pt x="6102" y="28408"/>
                    <a:pt x="7914" y="28408"/>
                  </a:cubicBezTo>
                  <a:cubicBezTo>
                    <a:pt x="8386" y="28408"/>
                    <a:pt x="8868" y="28317"/>
                    <a:pt x="9335" y="28123"/>
                  </a:cubicBezTo>
                  <a:cubicBezTo>
                    <a:pt x="11097" y="27384"/>
                    <a:pt x="13014" y="26944"/>
                    <a:pt x="15015" y="26849"/>
                  </a:cubicBezTo>
                  <a:cubicBezTo>
                    <a:pt x="19860" y="26610"/>
                    <a:pt x="24218" y="23765"/>
                    <a:pt x="26397" y="19419"/>
                  </a:cubicBezTo>
                  <a:cubicBezTo>
                    <a:pt x="29397" y="13430"/>
                    <a:pt x="27469" y="6084"/>
                    <a:pt x="21920" y="2334"/>
                  </a:cubicBezTo>
                  <a:cubicBezTo>
                    <a:pt x="19646" y="798"/>
                    <a:pt x="17051" y="0"/>
                    <a:pt x="1440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51" name="Google Shape;1451;p32"/>
            <p:cNvGrpSpPr/>
            <p:nvPr/>
          </p:nvGrpSpPr>
          <p:grpSpPr>
            <a:xfrm>
              <a:off x="5305921" y="1150219"/>
              <a:ext cx="251215" cy="319393"/>
              <a:chOff x="-37370929" y="3595354"/>
              <a:chExt cx="248900" cy="316450"/>
            </a:xfrm>
          </p:grpSpPr>
          <p:sp>
            <p:nvSpPr>
              <p:cNvPr id="1452" name="Google Shape;1452;p32"/>
              <p:cNvSpPr/>
              <p:nvPr/>
            </p:nvSpPr>
            <p:spPr>
              <a:xfrm>
                <a:off x="-37268550" y="3671055"/>
                <a:ext cx="835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3301" extrusionOk="0">
                    <a:moveTo>
                      <a:pt x="2238" y="1"/>
                    </a:moveTo>
                    <a:lnTo>
                      <a:pt x="1" y="2237"/>
                    </a:lnTo>
                    <a:lnTo>
                      <a:pt x="946" y="3183"/>
                    </a:lnTo>
                    <a:cubicBezTo>
                      <a:pt x="1040" y="3261"/>
                      <a:pt x="1151" y="3301"/>
                      <a:pt x="1257" y="3301"/>
                    </a:cubicBezTo>
                    <a:cubicBezTo>
                      <a:pt x="1363" y="3301"/>
                      <a:pt x="1466" y="3261"/>
                      <a:pt x="1545" y="3183"/>
                    </a:cubicBezTo>
                    <a:lnTo>
                      <a:pt x="3183" y="1544"/>
                    </a:lnTo>
                    <a:cubicBezTo>
                      <a:pt x="3340" y="1387"/>
                      <a:pt x="3340" y="1103"/>
                      <a:pt x="3183" y="946"/>
                    </a:cubicBezTo>
                    <a:lnTo>
                      <a:pt x="22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-37370929" y="3595354"/>
                <a:ext cx="24890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9956" h="12658" extrusionOk="0">
                    <a:moveTo>
                      <a:pt x="4537" y="8625"/>
                    </a:moveTo>
                    <a:cubicBezTo>
                      <a:pt x="4757" y="8625"/>
                      <a:pt x="4946" y="8845"/>
                      <a:pt x="4946" y="9066"/>
                    </a:cubicBezTo>
                    <a:cubicBezTo>
                      <a:pt x="4915" y="9255"/>
                      <a:pt x="4757" y="9475"/>
                      <a:pt x="4537" y="9475"/>
                    </a:cubicBezTo>
                    <a:cubicBezTo>
                      <a:pt x="4285" y="9475"/>
                      <a:pt x="4096" y="9255"/>
                      <a:pt x="4096" y="9066"/>
                    </a:cubicBezTo>
                    <a:cubicBezTo>
                      <a:pt x="4096" y="8845"/>
                      <a:pt x="4285" y="8625"/>
                      <a:pt x="4537" y="8625"/>
                    </a:cubicBezTo>
                    <a:close/>
                    <a:moveTo>
                      <a:pt x="2615" y="0"/>
                    </a:moveTo>
                    <a:cubicBezTo>
                      <a:pt x="2513" y="0"/>
                      <a:pt x="2410" y="40"/>
                      <a:pt x="2332" y="119"/>
                    </a:cubicBezTo>
                    <a:lnTo>
                      <a:pt x="662" y="1788"/>
                    </a:lnTo>
                    <a:cubicBezTo>
                      <a:pt x="504" y="1946"/>
                      <a:pt x="504" y="2229"/>
                      <a:pt x="662" y="2355"/>
                    </a:cubicBezTo>
                    <a:lnTo>
                      <a:pt x="1764" y="3458"/>
                    </a:lnTo>
                    <a:cubicBezTo>
                      <a:pt x="1166" y="4183"/>
                      <a:pt x="819" y="5096"/>
                      <a:pt x="819" y="6073"/>
                    </a:cubicBezTo>
                    <a:cubicBezTo>
                      <a:pt x="819" y="7774"/>
                      <a:pt x="1859" y="9223"/>
                      <a:pt x="3308" y="9853"/>
                    </a:cubicBezTo>
                    <a:lnTo>
                      <a:pt x="3308" y="10200"/>
                    </a:lnTo>
                    <a:lnTo>
                      <a:pt x="1229" y="10200"/>
                    </a:lnTo>
                    <a:cubicBezTo>
                      <a:pt x="536" y="10200"/>
                      <a:pt x="0" y="10767"/>
                      <a:pt x="0" y="11429"/>
                    </a:cubicBezTo>
                    <a:lnTo>
                      <a:pt x="0" y="12248"/>
                    </a:lnTo>
                    <a:cubicBezTo>
                      <a:pt x="0" y="12500"/>
                      <a:pt x="189" y="12657"/>
                      <a:pt x="441" y="12657"/>
                    </a:cubicBezTo>
                    <a:lnTo>
                      <a:pt x="8696" y="12657"/>
                    </a:lnTo>
                    <a:cubicBezTo>
                      <a:pt x="8948" y="12657"/>
                      <a:pt x="9137" y="12468"/>
                      <a:pt x="9137" y="12248"/>
                    </a:cubicBezTo>
                    <a:lnTo>
                      <a:pt x="9137" y="11429"/>
                    </a:lnTo>
                    <a:cubicBezTo>
                      <a:pt x="9137" y="10767"/>
                      <a:pt x="8570" y="10200"/>
                      <a:pt x="7876" y="10200"/>
                    </a:cubicBezTo>
                    <a:lnTo>
                      <a:pt x="5797" y="10200"/>
                    </a:lnTo>
                    <a:lnTo>
                      <a:pt x="5797" y="10137"/>
                    </a:lnTo>
                    <a:cubicBezTo>
                      <a:pt x="7120" y="9853"/>
                      <a:pt x="8223" y="8940"/>
                      <a:pt x="8790" y="7743"/>
                    </a:cubicBezTo>
                    <a:lnTo>
                      <a:pt x="9515" y="7743"/>
                    </a:lnTo>
                    <a:cubicBezTo>
                      <a:pt x="9767" y="7743"/>
                      <a:pt x="9956" y="7522"/>
                      <a:pt x="9956" y="7333"/>
                    </a:cubicBezTo>
                    <a:cubicBezTo>
                      <a:pt x="9893" y="7176"/>
                      <a:pt x="9735" y="6987"/>
                      <a:pt x="9483" y="6987"/>
                    </a:cubicBezTo>
                    <a:lnTo>
                      <a:pt x="6994" y="6987"/>
                    </a:lnTo>
                    <a:cubicBezTo>
                      <a:pt x="6774" y="6987"/>
                      <a:pt x="6585" y="7176"/>
                      <a:pt x="6585" y="7365"/>
                    </a:cubicBezTo>
                    <a:cubicBezTo>
                      <a:pt x="6585" y="7617"/>
                      <a:pt x="6774" y="7774"/>
                      <a:pt x="6994" y="7774"/>
                    </a:cubicBezTo>
                    <a:lnTo>
                      <a:pt x="7845" y="7774"/>
                    </a:lnTo>
                    <a:cubicBezTo>
                      <a:pt x="7404" y="8530"/>
                      <a:pt x="6648" y="9097"/>
                      <a:pt x="5734" y="9318"/>
                    </a:cubicBezTo>
                    <a:lnTo>
                      <a:pt x="5734" y="8971"/>
                    </a:lnTo>
                    <a:cubicBezTo>
                      <a:pt x="5734" y="8310"/>
                      <a:pt x="5198" y="7774"/>
                      <a:pt x="4537" y="7743"/>
                    </a:cubicBezTo>
                    <a:cubicBezTo>
                      <a:pt x="3844" y="7743"/>
                      <a:pt x="3308" y="8278"/>
                      <a:pt x="3308" y="8940"/>
                    </a:cubicBezTo>
                    <a:cubicBezTo>
                      <a:pt x="2332" y="8373"/>
                      <a:pt x="1638" y="7302"/>
                      <a:pt x="1638" y="6073"/>
                    </a:cubicBezTo>
                    <a:cubicBezTo>
                      <a:pt x="1638" y="5285"/>
                      <a:pt x="1922" y="4624"/>
                      <a:pt x="2363" y="4057"/>
                    </a:cubicBezTo>
                    <a:lnTo>
                      <a:pt x="3529" y="5254"/>
                    </a:lnTo>
                    <a:lnTo>
                      <a:pt x="5797" y="3017"/>
                    </a:lnTo>
                    <a:lnTo>
                      <a:pt x="2899" y="119"/>
                    </a:lnTo>
                    <a:cubicBezTo>
                      <a:pt x="2820" y="40"/>
                      <a:pt x="2717" y="0"/>
                      <a:pt x="26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316992"/>
            <a:ext cx="1487423" cy="976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68224" y="1683532"/>
            <a:ext cx="157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Bacillus </a:t>
            </a:r>
            <a:r>
              <a:rPr lang="en-US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Megaterium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 </a:t>
            </a:r>
            <a:endParaRPr lang="fa-IR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r="79846"/>
          <a:stretch/>
        </p:blipFill>
        <p:spPr>
          <a:xfrm>
            <a:off x="304800" y="2206752"/>
            <a:ext cx="1499616" cy="949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74015" y="401024"/>
            <a:ext cx="135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Azospirillium</a:t>
            </a:r>
            <a:r>
              <a:rPr lang="en-US" sz="1400" dirty="0"/>
              <a:t> </a:t>
            </a:r>
            <a:r>
              <a:rPr lang="en-US" sz="1400" dirty="0" err="1"/>
              <a:t>Brasilanse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294454"/>
            <a:ext cx="1524000" cy="1022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155559" y="533298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Bacillus </a:t>
            </a:r>
            <a:r>
              <a:rPr lang="en-US" sz="1200" dirty="0" err="1"/>
              <a:t>Licheniformis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55" y="2175862"/>
            <a:ext cx="1449704" cy="927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389495" y="1850835"/>
            <a:ext cx="175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Frateuria</a:t>
            </a:r>
            <a:r>
              <a:rPr lang="en-US" sz="1200" dirty="0"/>
              <a:t> </a:t>
            </a:r>
            <a:r>
              <a:rPr lang="en-US" sz="1200" dirty="0" err="1"/>
              <a:t>Aurantia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4074852"/>
            <a:ext cx="1524000" cy="887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107936" y="4427959"/>
            <a:ext cx="203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Pseudomonas </a:t>
            </a:r>
            <a:r>
              <a:rPr lang="en-US" sz="1200" dirty="0" err="1"/>
              <a:t>mendocina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748883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18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2" name="Imagen 23" descr="Imagen que contiene interior, tabla, cepillo de dientes, viendo&#10;&#10;Descripción generada automáticamente">
            <a:extLst>
              <a:ext uri="{FF2B5EF4-FFF2-40B4-BE49-F238E27FC236}">
                <a16:creationId xmlns:a16="http://schemas.microsoft.com/office/drawing/2014/main" id="{2090353F-C776-4C0C-B7BC-9F14C53182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90" y="4211032"/>
            <a:ext cx="900711" cy="7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46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2"/>
          <p:cNvSpPr/>
          <p:nvPr/>
        </p:nvSpPr>
        <p:spPr>
          <a:xfrm>
            <a:off x="2389240" y="1628760"/>
            <a:ext cx="4186848" cy="3514752"/>
          </a:xfrm>
          <a:custGeom>
            <a:avLst/>
            <a:gdLst/>
            <a:ahLst/>
            <a:cxnLst/>
            <a:rect l="l" t="t" r="r" b="b"/>
            <a:pathLst>
              <a:path w="130839" h="109836" extrusionOk="0">
                <a:moveTo>
                  <a:pt x="64866" y="0"/>
                </a:moveTo>
                <a:lnTo>
                  <a:pt x="64890" y="203"/>
                </a:lnTo>
                <a:cubicBezTo>
                  <a:pt x="65116" y="2608"/>
                  <a:pt x="64771" y="10776"/>
                  <a:pt x="50472" y="14800"/>
                </a:cubicBezTo>
                <a:cubicBezTo>
                  <a:pt x="43733" y="16681"/>
                  <a:pt x="37934" y="17943"/>
                  <a:pt x="33255" y="18967"/>
                </a:cubicBezTo>
                <a:cubicBezTo>
                  <a:pt x="22242" y="21384"/>
                  <a:pt x="15610" y="22837"/>
                  <a:pt x="13396" y="28897"/>
                </a:cubicBezTo>
                <a:cubicBezTo>
                  <a:pt x="12693" y="30838"/>
                  <a:pt x="12895" y="32743"/>
                  <a:pt x="13979" y="34374"/>
                </a:cubicBezTo>
                <a:cubicBezTo>
                  <a:pt x="17920" y="40410"/>
                  <a:pt x="34315" y="42446"/>
                  <a:pt x="63140" y="44101"/>
                </a:cubicBezTo>
                <a:cubicBezTo>
                  <a:pt x="102371" y="46363"/>
                  <a:pt x="110312" y="52066"/>
                  <a:pt x="111920" y="54412"/>
                </a:cubicBezTo>
                <a:cubicBezTo>
                  <a:pt x="112396" y="55114"/>
                  <a:pt x="112467" y="55733"/>
                  <a:pt x="112217" y="56543"/>
                </a:cubicBezTo>
                <a:cubicBezTo>
                  <a:pt x="111515" y="58627"/>
                  <a:pt x="107645" y="62806"/>
                  <a:pt x="89346" y="67199"/>
                </a:cubicBezTo>
                <a:cubicBezTo>
                  <a:pt x="76511" y="70271"/>
                  <a:pt x="60723" y="72557"/>
                  <a:pt x="46804" y="74557"/>
                </a:cubicBezTo>
                <a:cubicBezTo>
                  <a:pt x="35946" y="76141"/>
                  <a:pt x="26564" y="77498"/>
                  <a:pt x="20718" y="78915"/>
                </a:cubicBezTo>
                <a:cubicBezTo>
                  <a:pt x="8526" y="81903"/>
                  <a:pt x="1132" y="87452"/>
                  <a:pt x="406" y="94167"/>
                </a:cubicBezTo>
                <a:cubicBezTo>
                  <a:pt x="1" y="97965"/>
                  <a:pt x="1668" y="104311"/>
                  <a:pt x="10943" y="109835"/>
                </a:cubicBezTo>
                <a:lnTo>
                  <a:pt x="76511" y="109835"/>
                </a:lnTo>
                <a:lnTo>
                  <a:pt x="65878" y="106680"/>
                </a:lnTo>
                <a:cubicBezTo>
                  <a:pt x="58282" y="104347"/>
                  <a:pt x="52853" y="102430"/>
                  <a:pt x="48781" y="100644"/>
                </a:cubicBezTo>
                <a:cubicBezTo>
                  <a:pt x="42935" y="98084"/>
                  <a:pt x="41804" y="96548"/>
                  <a:pt x="41578" y="96155"/>
                </a:cubicBezTo>
                <a:cubicBezTo>
                  <a:pt x="42078" y="95619"/>
                  <a:pt x="44566" y="93833"/>
                  <a:pt x="56651" y="90869"/>
                </a:cubicBezTo>
                <a:cubicBezTo>
                  <a:pt x="64342" y="88988"/>
                  <a:pt x="73236" y="87249"/>
                  <a:pt x="81714" y="85666"/>
                </a:cubicBezTo>
                <a:lnTo>
                  <a:pt x="82488" y="85547"/>
                </a:lnTo>
                <a:cubicBezTo>
                  <a:pt x="98192" y="82606"/>
                  <a:pt x="130839" y="76522"/>
                  <a:pt x="130815" y="56364"/>
                </a:cubicBezTo>
                <a:cubicBezTo>
                  <a:pt x="130815" y="52745"/>
                  <a:pt x="128708" y="47494"/>
                  <a:pt x="118575" y="43018"/>
                </a:cubicBezTo>
                <a:cubicBezTo>
                  <a:pt x="110884" y="39601"/>
                  <a:pt x="99930" y="37172"/>
                  <a:pt x="86036" y="35731"/>
                </a:cubicBezTo>
                <a:cubicBezTo>
                  <a:pt x="79951" y="35112"/>
                  <a:pt x="72736" y="34600"/>
                  <a:pt x="65069" y="34052"/>
                </a:cubicBezTo>
                <a:cubicBezTo>
                  <a:pt x="55901" y="33421"/>
                  <a:pt x="46400" y="32743"/>
                  <a:pt x="38887" y="31838"/>
                </a:cubicBezTo>
                <a:cubicBezTo>
                  <a:pt x="30814" y="30885"/>
                  <a:pt x="27576" y="29909"/>
                  <a:pt x="26290" y="29349"/>
                </a:cubicBezTo>
                <a:cubicBezTo>
                  <a:pt x="26850" y="28921"/>
                  <a:pt x="27874" y="28373"/>
                  <a:pt x="29731" y="27742"/>
                </a:cubicBezTo>
                <a:cubicBezTo>
                  <a:pt x="32446" y="26813"/>
                  <a:pt x="36065" y="26004"/>
                  <a:pt x="39911" y="25158"/>
                </a:cubicBezTo>
                <a:cubicBezTo>
                  <a:pt x="47507" y="23444"/>
                  <a:pt x="56103" y="21539"/>
                  <a:pt x="62009" y="17788"/>
                </a:cubicBezTo>
                <a:cubicBezTo>
                  <a:pt x="70224" y="12585"/>
                  <a:pt x="73391" y="6966"/>
                  <a:pt x="719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2"/>
          <p:cNvSpPr/>
          <p:nvPr/>
        </p:nvSpPr>
        <p:spPr>
          <a:xfrm>
            <a:off x="2212472" y="1628760"/>
            <a:ext cx="4288192" cy="3514752"/>
          </a:xfrm>
          <a:custGeom>
            <a:avLst/>
            <a:gdLst/>
            <a:ahLst/>
            <a:cxnLst/>
            <a:rect l="l" t="t" r="r" b="b"/>
            <a:pathLst>
              <a:path w="134006" h="109836" extrusionOk="0">
                <a:moveTo>
                  <a:pt x="72760" y="0"/>
                </a:moveTo>
                <a:cubicBezTo>
                  <a:pt x="73283" y="5358"/>
                  <a:pt x="70188" y="13252"/>
                  <a:pt x="56627" y="17074"/>
                </a:cubicBezTo>
                <a:cubicBezTo>
                  <a:pt x="34933" y="23182"/>
                  <a:pt x="23730" y="22646"/>
                  <a:pt x="21134" y="29706"/>
                </a:cubicBezTo>
                <a:cubicBezTo>
                  <a:pt x="18169" y="37826"/>
                  <a:pt x="39660" y="40089"/>
                  <a:pt x="68783" y="41767"/>
                </a:cubicBezTo>
                <a:cubicBezTo>
                  <a:pt x="103894" y="43780"/>
                  <a:pt x="122718" y="48959"/>
                  <a:pt x="119980" y="57293"/>
                </a:cubicBezTo>
                <a:cubicBezTo>
                  <a:pt x="115229" y="71676"/>
                  <a:pt x="47399" y="76176"/>
                  <a:pt x="26790" y="81225"/>
                </a:cubicBezTo>
                <a:cubicBezTo>
                  <a:pt x="6787" y="86094"/>
                  <a:pt x="0" y="99429"/>
                  <a:pt x="21432" y="109835"/>
                </a:cubicBezTo>
                <a:lnTo>
                  <a:pt x="70700" y="109835"/>
                </a:lnTo>
                <a:cubicBezTo>
                  <a:pt x="56400" y="105442"/>
                  <a:pt x="42553" y="99417"/>
                  <a:pt x="44982" y="95048"/>
                </a:cubicBezTo>
                <a:cubicBezTo>
                  <a:pt x="47292" y="90893"/>
                  <a:pt x="71950" y="86154"/>
                  <a:pt x="86809" y="83356"/>
                </a:cubicBezTo>
                <a:cubicBezTo>
                  <a:pt x="101656" y="80594"/>
                  <a:pt x="134005" y="74891"/>
                  <a:pt x="134005" y="56364"/>
                </a:cubicBezTo>
                <a:cubicBezTo>
                  <a:pt x="133982" y="48018"/>
                  <a:pt x="119301" y="40958"/>
                  <a:pt x="91333" y="38077"/>
                </a:cubicBezTo>
                <a:cubicBezTo>
                  <a:pt x="68997" y="35755"/>
                  <a:pt x="29111" y="34957"/>
                  <a:pt x="28897" y="29635"/>
                </a:cubicBezTo>
                <a:cubicBezTo>
                  <a:pt x="28897" y="29504"/>
                  <a:pt x="28909" y="29373"/>
                  <a:pt x="28956" y="29230"/>
                </a:cubicBezTo>
                <a:cubicBezTo>
                  <a:pt x="28968" y="29194"/>
                  <a:pt x="28980" y="29147"/>
                  <a:pt x="29004" y="29099"/>
                </a:cubicBezTo>
                <a:cubicBezTo>
                  <a:pt x="31516" y="23289"/>
                  <a:pt x="54817" y="23039"/>
                  <a:pt x="66271" y="15800"/>
                </a:cubicBezTo>
                <a:cubicBezTo>
                  <a:pt x="75391" y="10049"/>
                  <a:pt x="76201" y="4763"/>
                  <a:pt x="75046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32"/>
          <p:cNvGrpSpPr/>
          <p:nvPr/>
        </p:nvGrpSpPr>
        <p:grpSpPr>
          <a:xfrm>
            <a:off x="3484150" y="3262482"/>
            <a:ext cx="580800" cy="1143392"/>
            <a:chOff x="3484150" y="3262482"/>
            <a:chExt cx="580800" cy="1143392"/>
          </a:xfrm>
        </p:grpSpPr>
        <p:sp>
          <p:nvSpPr>
            <p:cNvPr id="1049" name="Google Shape;1049;p32"/>
            <p:cNvSpPr/>
            <p:nvPr/>
          </p:nvSpPr>
          <p:spPr>
            <a:xfrm>
              <a:off x="3502928" y="3262482"/>
              <a:ext cx="536480" cy="1143392"/>
            </a:xfrm>
            <a:custGeom>
              <a:avLst/>
              <a:gdLst/>
              <a:ahLst/>
              <a:cxnLst/>
              <a:rect l="l" t="t" r="r" b="b"/>
              <a:pathLst>
                <a:path w="16765" h="35731" extrusionOk="0">
                  <a:moveTo>
                    <a:pt x="8370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501" y="16609"/>
                    <a:pt x="8108" y="16776"/>
                  </a:cubicBezTo>
                  <a:lnTo>
                    <a:pt x="8108" y="32826"/>
                  </a:lnTo>
                  <a:cubicBezTo>
                    <a:pt x="7370" y="32969"/>
                    <a:pt x="6930" y="33552"/>
                    <a:pt x="6930" y="34254"/>
                  </a:cubicBezTo>
                  <a:cubicBezTo>
                    <a:pt x="6930" y="35076"/>
                    <a:pt x="7573" y="35731"/>
                    <a:pt x="8370" y="35731"/>
                  </a:cubicBezTo>
                  <a:cubicBezTo>
                    <a:pt x="9204" y="35731"/>
                    <a:pt x="9870" y="35076"/>
                    <a:pt x="9870" y="34254"/>
                  </a:cubicBezTo>
                  <a:cubicBezTo>
                    <a:pt x="9870" y="33552"/>
                    <a:pt x="9299" y="32969"/>
                    <a:pt x="8704" y="32826"/>
                  </a:cubicBezTo>
                  <a:lnTo>
                    <a:pt x="8704" y="16776"/>
                  </a:lnTo>
                  <a:cubicBezTo>
                    <a:pt x="13169" y="16609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7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 txBox="1"/>
            <p:nvPr/>
          </p:nvSpPr>
          <p:spPr>
            <a:xfrm>
              <a:off x="3484150" y="33718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3" name="Google Shape;1053;p32"/>
          <p:cNvGrpSpPr/>
          <p:nvPr/>
        </p:nvGrpSpPr>
        <p:grpSpPr>
          <a:xfrm>
            <a:off x="2647544" y="1498335"/>
            <a:ext cx="580800" cy="1143808"/>
            <a:chOff x="2747338" y="1504929"/>
            <a:chExt cx="580800" cy="1143808"/>
          </a:xfrm>
        </p:grpSpPr>
        <p:sp>
          <p:nvSpPr>
            <p:cNvPr id="1054" name="Google Shape;1054;p32"/>
            <p:cNvSpPr/>
            <p:nvPr/>
          </p:nvSpPr>
          <p:spPr>
            <a:xfrm>
              <a:off x="2769494" y="1504929"/>
              <a:ext cx="536480" cy="1143808"/>
            </a:xfrm>
            <a:custGeom>
              <a:avLst/>
              <a:gdLst/>
              <a:ahLst/>
              <a:cxnLst/>
              <a:rect l="l" t="t" r="r" b="b"/>
              <a:pathLst>
                <a:path w="16765" h="35744" extrusionOk="0">
                  <a:moveTo>
                    <a:pt x="8371" y="1"/>
                  </a:moveTo>
                  <a:cubicBezTo>
                    <a:pt x="3739" y="1"/>
                    <a:pt x="0" y="3751"/>
                    <a:pt x="0" y="8395"/>
                  </a:cubicBezTo>
                  <a:cubicBezTo>
                    <a:pt x="0" y="12919"/>
                    <a:pt x="3501" y="16610"/>
                    <a:pt x="8109" y="16777"/>
                  </a:cubicBezTo>
                  <a:lnTo>
                    <a:pt x="8109" y="32838"/>
                  </a:lnTo>
                  <a:cubicBezTo>
                    <a:pt x="7370" y="32981"/>
                    <a:pt x="6930" y="33564"/>
                    <a:pt x="6930" y="34255"/>
                  </a:cubicBezTo>
                  <a:cubicBezTo>
                    <a:pt x="6930" y="35088"/>
                    <a:pt x="7573" y="35743"/>
                    <a:pt x="8371" y="35743"/>
                  </a:cubicBezTo>
                  <a:cubicBezTo>
                    <a:pt x="9204" y="35743"/>
                    <a:pt x="9871" y="35088"/>
                    <a:pt x="9871" y="34255"/>
                  </a:cubicBezTo>
                  <a:cubicBezTo>
                    <a:pt x="9871" y="33552"/>
                    <a:pt x="9299" y="32969"/>
                    <a:pt x="8704" y="32826"/>
                  </a:cubicBezTo>
                  <a:lnTo>
                    <a:pt x="8704" y="16777"/>
                  </a:lnTo>
                  <a:cubicBezTo>
                    <a:pt x="13169" y="16622"/>
                    <a:pt x="16764" y="12919"/>
                    <a:pt x="16764" y="8395"/>
                  </a:cubicBezTo>
                  <a:cubicBezTo>
                    <a:pt x="16764" y="3751"/>
                    <a:pt x="13014" y="1"/>
                    <a:pt x="8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 txBox="1"/>
            <p:nvPr/>
          </p:nvSpPr>
          <p:spPr>
            <a:xfrm>
              <a:off x="2747338" y="16101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8" name="Google Shape;1058;p32"/>
          <p:cNvGrpSpPr/>
          <p:nvPr/>
        </p:nvGrpSpPr>
        <p:grpSpPr>
          <a:xfrm>
            <a:off x="5988875" y="2271484"/>
            <a:ext cx="580800" cy="1143392"/>
            <a:chOff x="5988875" y="2271484"/>
            <a:chExt cx="580800" cy="1143392"/>
          </a:xfrm>
        </p:grpSpPr>
        <p:sp>
          <p:nvSpPr>
            <p:cNvPr id="1059" name="Google Shape;1059;p32"/>
            <p:cNvSpPr/>
            <p:nvPr/>
          </p:nvSpPr>
          <p:spPr>
            <a:xfrm>
              <a:off x="6011050" y="2271484"/>
              <a:ext cx="536448" cy="1143392"/>
            </a:xfrm>
            <a:custGeom>
              <a:avLst/>
              <a:gdLst/>
              <a:ahLst/>
              <a:cxnLst/>
              <a:rect l="l" t="t" r="r" b="b"/>
              <a:pathLst>
                <a:path w="16764" h="35731" extrusionOk="0">
                  <a:moveTo>
                    <a:pt x="8358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489" y="16610"/>
                    <a:pt x="8108" y="16776"/>
                  </a:cubicBezTo>
                  <a:lnTo>
                    <a:pt x="8108" y="32826"/>
                  </a:lnTo>
                  <a:cubicBezTo>
                    <a:pt x="7358" y="32969"/>
                    <a:pt x="6929" y="33552"/>
                    <a:pt x="6929" y="34255"/>
                  </a:cubicBezTo>
                  <a:cubicBezTo>
                    <a:pt x="6929" y="35076"/>
                    <a:pt x="7560" y="35731"/>
                    <a:pt x="8370" y="35731"/>
                  </a:cubicBezTo>
                  <a:cubicBezTo>
                    <a:pt x="9204" y="35731"/>
                    <a:pt x="9858" y="35076"/>
                    <a:pt x="9858" y="34255"/>
                  </a:cubicBezTo>
                  <a:cubicBezTo>
                    <a:pt x="9858" y="33552"/>
                    <a:pt x="9299" y="32969"/>
                    <a:pt x="8703" y="32826"/>
                  </a:cubicBezTo>
                  <a:lnTo>
                    <a:pt x="8703" y="16776"/>
                  </a:lnTo>
                  <a:cubicBezTo>
                    <a:pt x="13168" y="16610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 txBox="1"/>
            <p:nvPr/>
          </p:nvSpPr>
          <p:spPr>
            <a:xfrm>
              <a:off x="5988875" y="2376288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3" name="Google Shape;1063;p32"/>
          <p:cNvGrpSpPr/>
          <p:nvPr/>
        </p:nvGrpSpPr>
        <p:grpSpPr>
          <a:xfrm>
            <a:off x="4250826" y="668795"/>
            <a:ext cx="642400" cy="904349"/>
            <a:chOff x="6500676" y="668795"/>
            <a:chExt cx="642400" cy="904349"/>
          </a:xfrm>
        </p:grpSpPr>
        <p:grpSp>
          <p:nvGrpSpPr>
            <p:cNvPr id="1064" name="Google Shape;1064;p32"/>
            <p:cNvGrpSpPr/>
            <p:nvPr/>
          </p:nvGrpSpPr>
          <p:grpSpPr>
            <a:xfrm>
              <a:off x="6500676" y="668795"/>
              <a:ext cx="642400" cy="904349"/>
              <a:chOff x="4250801" y="645020"/>
              <a:chExt cx="642400" cy="904349"/>
            </a:xfrm>
          </p:grpSpPr>
          <p:sp>
            <p:nvSpPr>
              <p:cNvPr id="1065" name="Google Shape;1065;p32"/>
              <p:cNvSpPr/>
              <p:nvPr/>
            </p:nvSpPr>
            <p:spPr>
              <a:xfrm>
                <a:off x="4395601" y="1227769"/>
                <a:ext cx="352064" cy="321600"/>
              </a:xfrm>
              <a:custGeom>
                <a:avLst/>
                <a:gdLst/>
                <a:ahLst/>
                <a:cxnLst/>
                <a:rect l="l" t="t" r="r" b="b"/>
                <a:pathLst>
                  <a:path w="11002" h="10050" extrusionOk="0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lnTo>
                      <a:pt x="4" y="2"/>
                    </a:lnTo>
                    <a:cubicBezTo>
                      <a:pt x="3" y="2"/>
                      <a:pt x="1" y="1"/>
                      <a:pt x="0" y="0"/>
                    </a:cubicBezTo>
                    <a:close/>
                    <a:moveTo>
                      <a:pt x="11002" y="0"/>
                    </a:moveTo>
                    <a:cubicBezTo>
                      <a:pt x="11001" y="1"/>
                      <a:pt x="10999" y="2"/>
                      <a:pt x="10998" y="2"/>
                    </a:cubicBezTo>
                    <a:lnTo>
                      <a:pt x="10998" y="2"/>
                    </a:lnTo>
                    <a:cubicBezTo>
                      <a:pt x="10999" y="2"/>
                      <a:pt x="11001" y="1"/>
                      <a:pt x="11002" y="0"/>
                    </a:cubicBezTo>
                    <a:close/>
                    <a:moveTo>
                      <a:pt x="4" y="2"/>
                    </a:moveTo>
                    <a:cubicBezTo>
                      <a:pt x="378" y="265"/>
                      <a:pt x="5501" y="10049"/>
                      <a:pt x="5501" y="10049"/>
                    </a:cubicBezTo>
                    <a:cubicBezTo>
                      <a:pt x="5501" y="10049"/>
                      <a:pt x="10624" y="265"/>
                      <a:pt x="10998" y="2"/>
                    </a:cubicBezTo>
                    <a:lnTo>
                      <a:pt x="10998" y="2"/>
                    </a:lnTo>
                    <a:cubicBezTo>
                      <a:pt x="9415" y="1025"/>
                      <a:pt x="7535" y="1631"/>
                      <a:pt x="5501" y="1631"/>
                    </a:cubicBezTo>
                    <a:cubicBezTo>
                      <a:pt x="3467" y="1631"/>
                      <a:pt x="1587" y="1025"/>
                      <a:pt x="4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2"/>
              <p:cNvSpPr/>
              <p:nvPr/>
            </p:nvSpPr>
            <p:spPr>
              <a:xfrm>
                <a:off x="4250801" y="645020"/>
                <a:ext cx="642400" cy="6424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20075" extrusionOk="0">
                    <a:moveTo>
                      <a:pt x="10026" y="3394"/>
                    </a:moveTo>
                    <a:cubicBezTo>
                      <a:pt x="13693" y="3394"/>
                      <a:pt x="16682" y="6358"/>
                      <a:pt x="16682" y="10049"/>
                    </a:cubicBezTo>
                    <a:cubicBezTo>
                      <a:pt x="16682" y="13717"/>
                      <a:pt x="13693" y="16681"/>
                      <a:pt x="10026" y="16681"/>
                    </a:cubicBezTo>
                    <a:cubicBezTo>
                      <a:pt x="6359" y="16681"/>
                      <a:pt x="3394" y="13717"/>
                      <a:pt x="3394" y="10049"/>
                    </a:cubicBezTo>
                    <a:cubicBezTo>
                      <a:pt x="3394" y="6358"/>
                      <a:pt x="6359" y="3394"/>
                      <a:pt x="10026" y="3394"/>
                    </a:cubicBezTo>
                    <a:close/>
                    <a:moveTo>
                      <a:pt x="10026" y="1"/>
                    </a:moveTo>
                    <a:cubicBezTo>
                      <a:pt x="4501" y="1"/>
                      <a:pt x="1" y="4489"/>
                      <a:pt x="1" y="10049"/>
                    </a:cubicBezTo>
                    <a:cubicBezTo>
                      <a:pt x="1" y="15574"/>
                      <a:pt x="4501" y="20074"/>
                      <a:pt x="10026" y="20074"/>
                    </a:cubicBezTo>
                    <a:cubicBezTo>
                      <a:pt x="15574" y="20074"/>
                      <a:pt x="20075" y="15574"/>
                      <a:pt x="20075" y="10049"/>
                    </a:cubicBezTo>
                    <a:cubicBezTo>
                      <a:pt x="20075" y="4489"/>
                      <a:pt x="15574" y="1"/>
                      <a:pt x="10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7" name="Google Shape;1067;p32"/>
            <p:cNvSpPr txBox="1"/>
            <p:nvPr/>
          </p:nvSpPr>
          <p:spPr>
            <a:xfrm>
              <a:off x="6531500" y="825250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9741" y="1295015"/>
            <a:ext cx="2177809" cy="830997"/>
          </a:xfrm>
          <a:prstGeom prst="rect">
            <a:avLst/>
          </a:prstGeom>
          <a:solidFill>
            <a:srgbClr val="E0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cs typeface="B Nazanin" panose="00000400000000000000" pitchFamily="2" charset="-78"/>
              </a:rPr>
              <a:t>در مرحله بعد از هر باکتری یک لوله نیم مک فارلند معادل  10</a:t>
            </a:r>
            <a:r>
              <a:rPr lang="ar-SA" sz="1200" baseline="30000" dirty="0">
                <a:cs typeface="B Nazanin" panose="00000400000000000000" pitchFamily="2" charset="-78"/>
              </a:rPr>
              <a:t>8</a:t>
            </a:r>
            <a:r>
              <a:rPr lang="ar-SA" sz="1200" dirty="0">
                <a:cs typeface="B Nazanin" panose="00000400000000000000" pitchFamily="2" charset="-78"/>
              </a:rPr>
              <a:t>  *  </a:t>
            </a:r>
            <a:r>
              <a:rPr lang="fa-IR" sz="1200" dirty="0" smtClean="0">
                <a:cs typeface="B Nazanin" panose="00000400000000000000" pitchFamily="2" charset="-78"/>
              </a:rPr>
              <a:t>1.5</a:t>
            </a:r>
            <a:r>
              <a:rPr lang="ar-SA" sz="1200" dirty="0" smtClean="0">
                <a:cs typeface="B Nazanin" panose="00000400000000000000" pitchFamily="2" charset="-78"/>
              </a:rPr>
              <a:t> </a:t>
            </a:r>
            <a:r>
              <a:rPr lang="ar-SA" sz="1200" dirty="0">
                <a:cs typeface="B Nazanin" panose="00000400000000000000" pitchFamily="2" charset="-78"/>
              </a:rPr>
              <a:t>تهیه </a:t>
            </a:r>
            <a:r>
              <a:rPr lang="ar-SA" sz="1200" dirty="0" smtClean="0">
                <a:cs typeface="B Nazanin" panose="00000400000000000000" pitchFamily="2" charset="-78"/>
              </a:rPr>
              <a:t>شد</a:t>
            </a:r>
            <a:r>
              <a:rPr lang="fa-IR" sz="1200" dirty="0" smtClean="0">
                <a:cs typeface="B Nazanin" panose="00000400000000000000" pitchFamily="2" charset="-78"/>
              </a:rPr>
              <a:t> </a:t>
            </a:r>
            <a:r>
              <a:rPr lang="ar-SA" sz="1200" dirty="0">
                <a:cs typeface="B Nazanin" panose="00000400000000000000" pitchFamily="2" charset="-78"/>
              </a:rPr>
              <a:t>و سپس به منظور رشد کامل 72 ساعت در انکوباتور با دمای 35 </a:t>
            </a:r>
            <a:r>
              <a:rPr lang="ar-SA" sz="1200" dirty="0" smtClean="0">
                <a:cs typeface="B Nazanin" panose="00000400000000000000" pitchFamily="2" charset="-78"/>
              </a:rPr>
              <a:t>قرار </a:t>
            </a:r>
            <a:r>
              <a:rPr lang="ar-SA" sz="1200" dirty="0">
                <a:cs typeface="B Nazanin" panose="00000400000000000000" pitchFamily="2" charset="-78"/>
              </a:rPr>
              <a:t>داده </a:t>
            </a:r>
            <a:r>
              <a:rPr lang="ar-SA" sz="1200" dirty="0" smtClean="0">
                <a:cs typeface="B Nazanin" panose="00000400000000000000" pitchFamily="2" charset="-78"/>
              </a:rPr>
              <a:t>شد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7250" y="592735"/>
            <a:ext cx="1727090" cy="646331"/>
          </a:xfrm>
          <a:prstGeom prst="rect">
            <a:avLst/>
          </a:prstGeom>
          <a:solidFill>
            <a:srgbClr val="A7F8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برای آماده سازی مایع تلقیح باکتری از محیط کشت نوترینت براث استفاده شد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5263" y="2236638"/>
            <a:ext cx="210654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 </a:t>
            </a:r>
            <a:r>
              <a:rPr lang="ar-S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هفته گلدان ها به طور مساوی آبیاری می شدند و بعد از آن تنش خشکی با کاهش آبیاری به میزان یک چهارم ادامه یافت و درصد رطوبت جرمی خاک به میزان 6/15% کاهش یافت.  در طول 28 روز هر 5 روز یک بار 20 میلی لیتر از مایع تلقیح به ازای هر گلدان (2 میلی لیتر از هر سویه باکتری ) به خاک گلدان ها (گروه تیمار ) در اطراف ساقه تزریق شد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160" y="3367749"/>
            <a:ext cx="2122311" cy="276999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آزمایش را به مدت 28 روز ادامه می دهیم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oogle Shape;843;p36"/>
          <p:cNvGrpSpPr/>
          <p:nvPr/>
        </p:nvGrpSpPr>
        <p:grpSpPr>
          <a:xfrm>
            <a:off x="201912" y="2293688"/>
            <a:ext cx="355050" cy="912446"/>
            <a:chOff x="2306723" y="3599304"/>
            <a:chExt cx="355050" cy="912446"/>
          </a:xfrm>
        </p:grpSpPr>
        <p:sp>
          <p:nvSpPr>
            <p:cNvPr id="24" name="Google Shape;844;p36"/>
            <p:cNvSpPr/>
            <p:nvPr/>
          </p:nvSpPr>
          <p:spPr>
            <a:xfrm>
              <a:off x="2306723" y="3599304"/>
              <a:ext cx="355050" cy="912446"/>
            </a:xfrm>
            <a:custGeom>
              <a:avLst/>
              <a:gdLst/>
              <a:ahLst/>
              <a:cxnLst/>
              <a:rect l="l" t="t" r="r" b="b"/>
              <a:pathLst>
                <a:path w="10800" h="27755" extrusionOk="0">
                  <a:moveTo>
                    <a:pt x="2653" y="342"/>
                  </a:moveTo>
                  <a:cubicBezTo>
                    <a:pt x="3064" y="342"/>
                    <a:pt x="3489" y="406"/>
                    <a:pt x="3896" y="476"/>
                  </a:cubicBezTo>
                  <a:cubicBezTo>
                    <a:pt x="3864" y="507"/>
                    <a:pt x="3896" y="602"/>
                    <a:pt x="3991" y="602"/>
                  </a:cubicBezTo>
                  <a:cubicBezTo>
                    <a:pt x="5321" y="602"/>
                    <a:pt x="6619" y="444"/>
                    <a:pt x="7950" y="349"/>
                  </a:cubicBezTo>
                  <a:cubicBezTo>
                    <a:pt x="7997" y="347"/>
                    <a:pt x="8045" y="346"/>
                    <a:pt x="8094" y="346"/>
                  </a:cubicBezTo>
                  <a:cubicBezTo>
                    <a:pt x="8943" y="346"/>
                    <a:pt x="9860" y="618"/>
                    <a:pt x="10040" y="1457"/>
                  </a:cubicBezTo>
                  <a:cubicBezTo>
                    <a:pt x="10198" y="2249"/>
                    <a:pt x="9850" y="3009"/>
                    <a:pt x="9058" y="3421"/>
                  </a:cubicBezTo>
                  <a:cubicBezTo>
                    <a:pt x="8867" y="3475"/>
                    <a:pt x="8934" y="3693"/>
                    <a:pt x="9077" y="3693"/>
                  </a:cubicBezTo>
                  <a:cubicBezTo>
                    <a:pt x="9101" y="3693"/>
                    <a:pt x="9126" y="3688"/>
                    <a:pt x="9153" y="3674"/>
                  </a:cubicBezTo>
                  <a:cubicBezTo>
                    <a:pt x="9216" y="3674"/>
                    <a:pt x="9216" y="3643"/>
                    <a:pt x="9248" y="3643"/>
                  </a:cubicBezTo>
                  <a:lnTo>
                    <a:pt x="9248" y="3643"/>
                  </a:lnTo>
                  <a:cubicBezTo>
                    <a:pt x="9216" y="3643"/>
                    <a:pt x="9153" y="3738"/>
                    <a:pt x="9153" y="3896"/>
                  </a:cubicBezTo>
                  <a:cubicBezTo>
                    <a:pt x="9185" y="8108"/>
                    <a:pt x="9280" y="12351"/>
                    <a:pt x="9311" y="16595"/>
                  </a:cubicBezTo>
                  <a:cubicBezTo>
                    <a:pt x="9343" y="18780"/>
                    <a:pt x="9343" y="20997"/>
                    <a:pt x="9406" y="23151"/>
                  </a:cubicBezTo>
                  <a:cubicBezTo>
                    <a:pt x="9406" y="24354"/>
                    <a:pt x="9565" y="25811"/>
                    <a:pt x="8488" y="26729"/>
                  </a:cubicBezTo>
                  <a:cubicBezTo>
                    <a:pt x="7892" y="27234"/>
                    <a:pt x="7063" y="27456"/>
                    <a:pt x="6242" y="27456"/>
                  </a:cubicBezTo>
                  <a:cubicBezTo>
                    <a:pt x="5929" y="27456"/>
                    <a:pt x="5618" y="27424"/>
                    <a:pt x="5321" y="27363"/>
                  </a:cubicBezTo>
                  <a:cubicBezTo>
                    <a:pt x="222" y="26222"/>
                    <a:pt x="1806" y="19255"/>
                    <a:pt x="1869" y="15930"/>
                  </a:cubicBezTo>
                  <a:cubicBezTo>
                    <a:pt x="1996" y="11813"/>
                    <a:pt x="2027" y="7538"/>
                    <a:pt x="1584" y="3421"/>
                  </a:cubicBezTo>
                  <a:lnTo>
                    <a:pt x="1584" y="3421"/>
                  </a:lnTo>
                  <a:cubicBezTo>
                    <a:pt x="1742" y="3453"/>
                    <a:pt x="1869" y="3484"/>
                    <a:pt x="2027" y="3484"/>
                  </a:cubicBezTo>
                  <a:cubicBezTo>
                    <a:pt x="2154" y="3484"/>
                    <a:pt x="2186" y="3326"/>
                    <a:pt x="2091" y="3294"/>
                  </a:cubicBezTo>
                  <a:cubicBezTo>
                    <a:pt x="1932" y="3262"/>
                    <a:pt x="1742" y="3167"/>
                    <a:pt x="1616" y="3104"/>
                  </a:cubicBezTo>
                  <a:lnTo>
                    <a:pt x="1616" y="3009"/>
                  </a:lnTo>
                  <a:cubicBezTo>
                    <a:pt x="1616" y="2969"/>
                    <a:pt x="1552" y="2929"/>
                    <a:pt x="1490" y="2929"/>
                  </a:cubicBezTo>
                  <a:cubicBezTo>
                    <a:pt x="1453" y="2929"/>
                    <a:pt x="1417" y="2943"/>
                    <a:pt x="1394" y="2977"/>
                  </a:cubicBezTo>
                  <a:cubicBezTo>
                    <a:pt x="602" y="2471"/>
                    <a:pt x="349" y="1426"/>
                    <a:pt x="1236" y="761"/>
                  </a:cubicBezTo>
                  <a:cubicBezTo>
                    <a:pt x="1642" y="443"/>
                    <a:pt x="2136" y="342"/>
                    <a:pt x="2653" y="342"/>
                  </a:cubicBezTo>
                  <a:close/>
                  <a:moveTo>
                    <a:pt x="8203" y="1"/>
                  </a:moveTo>
                  <a:cubicBezTo>
                    <a:pt x="6936" y="64"/>
                    <a:pt x="5669" y="159"/>
                    <a:pt x="4403" y="317"/>
                  </a:cubicBezTo>
                  <a:cubicBezTo>
                    <a:pt x="4403" y="286"/>
                    <a:pt x="4371" y="254"/>
                    <a:pt x="4339" y="254"/>
                  </a:cubicBezTo>
                  <a:cubicBezTo>
                    <a:pt x="3795" y="124"/>
                    <a:pt x="3156" y="5"/>
                    <a:pt x="2545" y="5"/>
                  </a:cubicBezTo>
                  <a:cubicBezTo>
                    <a:pt x="1661" y="5"/>
                    <a:pt x="837" y="254"/>
                    <a:pt x="444" y="1077"/>
                  </a:cubicBezTo>
                  <a:cubicBezTo>
                    <a:pt x="1" y="1901"/>
                    <a:pt x="444" y="2851"/>
                    <a:pt x="1331" y="3262"/>
                  </a:cubicBezTo>
                  <a:cubicBezTo>
                    <a:pt x="1204" y="7221"/>
                    <a:pt x="1552" y="11180"/>
                    <a:pt x="1489" y="15138"/>
                  </a:cubicBezTo>
                  <a:cubicBezTo>
                    <a:pt x="1394" y="17165"/>
                    <a:pt x="1204" y="19160"/>
                    <a:pt x="1204" y="21187"/>
                  </a:cubicBezTo>
                  <a:cubicBezTo>
                    <a:pt x="1204" y="22707"/>
                    <a:pt x="1426" y="24227"/>
                    <a:pt x="2312" y="25557"/>
                  </a:cubicBezTo>
                  <a:cubicBezTo>
                    <a:pt x="3155" y="26811"/>
                    <a:pt x="4736" y="27755"/>
                    <a:pt x="6329" y="27755"/>
                  </a:cubicBezTo>
                  <a:cubicBezTo>
                    <a:pt x="7070" y="27755"/>
                    <a:pt x="7814" y="27550"/>
                    <a:pt x="8488" y="27078"/>
                  </a:cubicBezTo>
                  <a:cubicBezTo>
                    <a:pt x="9660" y="26254"/>
                    <a:pt x="9786" y="24956"/>
                    <a:pt x="9786" y="23721"/>
                  </a:cubicBezTo>
                  <a:cubicBezTo>
                    <a:pt x="9786" y="21662"/>
                    <a:pt x="9755" y="19635"/>
                    <a:pt x="9723" y="17640"/>
                  </a:cubicBezTo>
                  <a:cubicBezTo>
                    <a:pt x="9691" y="13048"/>
                    <a:pt x="9628" y="8393"/>
                    <a:pt x="9565" y="3769"/>
                  </a:cubicBezTo>
                  <a:cubicBezTo>
                    <a:pt x="9565" y="3646"/>
                    <a:pt x="9470" y="3600"/>
                    <a:pt x="9368" y="3600"/>
                  </a:cubicBezTo>
                  <a:cubicBezTo>
                    <a:pt x="9338" y="3600"/>
                    <a:pt x="9308" y="3604"/>
                    <a:pt x="9280" y="3611"/>
                  </a:cubicBezTo>
                  <a:cubicBezTo>
                    <a:pt x="10515" y="3104"/>
                    <a:pt x="10800" y="1426"/>
                    <a:pt x="9881" y="476"/>
                  </a:cubicBezTo>
                  <a:cubicBezTo>
                    <a:pt x="9438" y="64"/>
                    <a:pt x="8836" y="1"/>
                    <a:pt x="8203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5;p36"/>
            <p:cNvSpPr/>
            <p:nvPr/>
          </p:nvSpPr>
          <p:spPr>
            <a:xfrm>
              <a:off x="2312970" y="3607293"/>
              <a:ext cx="327994" cy="891110"/>
            </a:xfrm>
            <a:custGeom>
              <a:avLst/>
              <a:gdLst/>
              <a:ahLst/>
              <a:cxnLst/>
              <a:rect l="l" t="t" r="r" b="b"/>
              <a:pathLst>
                <a:path w="9977" h="27106" extrusionOk="0">
                  <a:moveTo>
                    <a:pt x="1960" y="1338"/>
                  </a:moveTo>
                  <a:cubicBezTo>
                    <a:pt x="1971" y="1338"/>
                    <a:pt x="1983" y="1339"/>
                    <a:pt x="1996" y="1341"/>
                  </a:cubicBezTo>
                  <a:cubicBezTo>
                    <a:pt x="3040" y="1630"/>
                    <a:pt x="4059" y="1773"/>
                    <a:pt x="5079" y="1773"/>
                  </a:cubicBezTo>
                  <a:cubicBezTo>
                    <a:pt x="6070" y="1773"/>
                    <a:pt x="7062" y="1638"/>
                    <a:pt x="8076" y="1373"/>
                  </a:cubicBezTo>
                  <a:cubicBezTo>
                    <a:pt x="8099" y="1367"/>
                    <a:pt x="8121" y="1364"/>
                    <a:pt x="8141" y="1364"/>
                  </a:cubicBezTo>
                  <a:cubicBezTo>
                    <a:pt x="8344" y="1364"/>
                    <a:pt x="8402" y="1632"/>
                    <a:pt x="8171" y="1689"/>
                  </a:cubicBezTo>
                  <a:cubicBezTo>
                    <a:pt x="7234" y="2022"/>
                    <a:pt x="6217" y="2181"/>
                    <a:pt x="5197" y="2181"/>
                  </a:cubicBezTo>
                  <a:cubicBezTo>
                    <a:pt x="4080" y="2181"/>
                    <a:pt x="2959" y="1990"/>
                    <a:pt x="1932" y="1626"/>
                  </a:cubicBezTo>
                  <a:cubicBezTo>
                    <a:pt x="1755" y="1537"/>
                    <a:pt x="1799" y="1338"/>
                    <a:pt x="1960" y="1338"/>
                  </a:cubicBezTo>
                  <a:close/>
                  <a:moveTo>
                    <a:pt x="2404" y="1"/>
                  </a:moveTo>
                  <a:cubicBezTo>
                    <a:pt x="1897" y="1"/>
                    <a:pt x="1413" y="96"/>
                    <a:pt x="1014" y="391"/>
                  </a:cubicBezTo>
                  <a:cubicBezTo>
                    <a:pt x="159" y="1056"/>
                    <a:pt x="381" y="2069"/>
                    <a:pt x="1172" y="2608"/>
                  </a:cubicBezTo>
                  <a:cubicBezTo>
                    <a:pt x="1187" y="2579"/>
                    <a:pt x="1226" y="2564"/>
                    <a:pt x="1266" y="2564"/>
                  </a:cubicBezTo>
                  <a:cubicBezTo>
                    <a:pt x="1314" y="2564"/>
                    <a:pt x="1362" y="2587"/>
                    <a:pt x="1362" y="2639"/>
                  </a:cubicBezTo>
                  <a:lnTo>
                    <a:pt x="1362" y="2734"/>
                  </a:lnTo>
                  <a:cubicBezTo>
                    <a:pt x="1489" y="2798"/>
                    <a:pt x="1679" y="2893"/>
                    <a:pt x="1837" y="2924"/>
                  </a:cubicBezTo>
                  <a:cubicBezTo>
                    <a:pt x="1964" y="2956"/>
                    <a:pt x="1932" y="3115"/>
                    <a:pt x="1806" y="3115"/>
                  </a:cubicBezTo>
                  <a:cubicBezTo>
                    <a:pt x="1647" y="3115"/>
                    <a:pt x="1489" y="3083"/>
                    <a:pt x="1362" y="3051"/>
                  </a:cubicBezTo>
                  <a:lnTo>
                    <a:pt x="1362" y="3051"/>
                  </a:lnTo>
                  <a:cubicBezTo>
                    <a:pt x="1806" y="7168"/>
                    <a:pt x="1774" y="11443"/>
                    <a:pt x="1647" y="15560"/>
                  </a:cubicBezTo>
                  <a:cubicBezTo>
                    <a:pt x="1584" y="18917"/>
                    <a:pt x="1" y="25853"/>
                    <a:pt x="5099" y="26993"/>
                  </a:cubicBezTo>
                  <a:cubicBezTo>
                    <a:pt x="5413" y="27067"/>
                    <a:pt x="5743" y="27106"/>
                    <a:pt x="6073" y="27106"/>
                  </a:cubicBezTo>
                  <a:cubicBezTo>
                    <a:pt x="6877" y="27106"/>
                    <a:pt x="7683" y="26876"/>
                    <a:pt x="8266" y="26359"/>
                  </a:cubicBezTo>
                  <a:cubicBezTo>
                    <a:pt x="9343" y="25473"/>
                    <a:pt x="9185" y="23984"/>
                    <a:pt x="9185" y="22813"/>
                  </a:cubicBezTo>
                  <a:cubicBezTo>
                    <a:pt x="9121" y="20627"/>
                    <a:pt x="9121" y="18411"/>
                    <a:pt x="9090" y="16225"/>
                  </a:cubicBezTo>
                  <a:cubicBezTo>
                    <a:pt x="9058" y="12013"/>
                    <a:pt x="8963" y="7770"/>
                    <a:pt x="8931" y="3526"/>
                  </a:cubicBezTo>
                  <a:cubicBezTo>
                    <a:pt x="8931" y="3431"/>
                    <a:pt x="8963" y="3400"/>
                    <a:pt x="9026" y="3368"/>
                  </a:cubicBezTo>
                  <a:lnTo>
                    <a:pt x="9026" y="3368"/>
                  </a:lnTo>
                  <a:cubicBezTo>
                    <a:pt x="8963" y="3368"/>
                    <a:pt x="8963" y="3400"/>
                    <a:pt x="8931" y="3400"/>
                  </a:cubicBezTo>
                  <a:cubicBezTo>
                    <a:pt x="8909" y="3413"/>
                    <a:pt x="8887" y="3419"/>
                    <a:pt x="8867" y="3419"/>
                  </a:cubicBezTo>
                  <a:cubicBezTo>
                    <a:pt x="8743" y="3419"/>
                    <a:pt x="8669" y="3201"/>
                    <a:pt x="8805" y="3146"/>
                  </a:cubicBezTo>
                  <a:cubicBezTo>
                    <a:pt x="9596" y="2734"/>
                    <a:pt x="9976" y="1974"/>
                    <a:pt x="9818" y="1183"/>
                  </a:cubicBezTo>
                  <a:cubicBezTo>
                    <a:pt x="9596" y="264"/>
                    <a:pt x="8615" y="43"/>
                    <a:pt x="7696" y="11"/>
                  </a:cubicBezTo>
                  <a:cubicBezTo>
                    <a:pt x="6366" y="74"/>
                    <a:pt x="5068" y="233"/>
                    <a:pt x="3738" y="233"/>
                  </a:cubicBezTo>
                  <a:cubicBezTo>
                    <a:pt x="3674" y="233"/>
                    <a:pt x="3643" y="169"/>
                    <a:pt x="3674" y="138"/>
                  </a:cubicBezTo>
                  <a:cubicBezTo>
                    <a:pt x="3259" y="66"/>
                    <a:pt x="2824" y="1"/>
                    <a:pt x="2404" y="1"/>
                  </a:cubicBezTo>
                  <a:close/>
                </a:path>
              </a:pathLst>
            </a:custGeom>
            <a:solidFill>
              <a:srgbClr val="DFF0F3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6;p36"/>
            <p:cNvSpPr/>
            <p:nvPr/>
          </p:nvSpPr>
          <p:spPr>
            <a:xfrm>
              <a:off x="2411890" y="4026745"/>
              <a:ext cx="175059" cy="417085"/>
            </a:xfrm>
            <a:custGeom>
              <a:avLst/>
              <a:gdLst/>
              <a:ahLst/>
              <a:cxnLst/>
              <a:rect l="l" t="t" r="r" b="b"/>
              <a:pathLst>
                <a:path w="5325" h="12687" extrusionOk="0">
                  <a:moveTo>
                    <a:pt x="2188" y="1"/>
                  </a:moveTo>
                  <a:cubicBezTo>
                    <a:pt x="1493" y="1"/>
                    <a:pt x="792" y="144"/>
                    <a:pt x="64" y="426"/>
                  </a:cubicBezTo>
                  <a:cubicBezTo>
                    <a:pt x="53" y="437"/>
                    <a:pt x="46" y="440"/>
                    <a:pt x="40" y="440"/>
                  </a:cubicBezTo>
                  <a:cubicBezTo>
                    <a:pt x="28" y="440"/>
                    <a:pt x="21" y="426"/>
                    <a:pt x="0" y="426"/>
                  </a:cubicBezTo>
                  <a:lnTo>
                    <a:pt x="0" y="426"/>
                  </a:lnTo>
                  <a:cubicBezTo>
                    <a:pt x="64" y="2611"/>
                    <a:pt x="32" y="4733"/>
                    <a:pt x="32" y="6887"/>
                  </a:cubicBezTo>
                  <a:cubicBezTo>
                    <a:pt x="64" y="9040"/>
                    <a:pt x="475" y="12112"/>
                    <a:pt x="2597" y="12619"/>
                  </a:cubicBezTo>
                  <a:cubicBezTo>
                    <a:pt x="2788" y="12664"/>
                    <a:pt x="2965" y="12686"/>
                    <a:pt x="3127" y="12686"/>
                  </a:cubicBezTo>
                  <a:cubicBezTo>
                    <a:pt x="5325" y="12686"/>
                    <a:pt x="4938" y="8709"/>
                    <a:pt x="4909" y="6792"/>
                  </a:cubicBezTo>
                  <a:cubicBezTo>
                    <a:pt x="4846" y="4702"/>
                    <a:pt x="4782" y="2643"/>
                    <a:pt x="4624" y="553"/>
                  </a:cubicBezTo>
                  <a:lnTo>
                    <a:pt x="4561" y="553"/>
                  </a:lnTo>
                  <a:cubicBezTo>
                    <a:pt x="3754" y="183"/>
                    <a:pt x="2974" y="1"/>
                    <a:pt x="2188" y="1"/>
                  </a:cubicBezTo>
                  <a:close/>
                </a:path>
              </a:pathLst>
            </a:custGeom>
            <a:solidFill>
              <a:srgbClr val="FFC000"/>
            </a:solidFill>
            <a:ln w="174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7;p36"/>
            <p:cNvSpPr/>
            <p:nvPr/>
          </p:nvSpPr>
          <p:spPr>
            <a:xfrm>
              <a:off x="2371651" y="3651280"/>
              <a:ext cx="217501" cy="28272"/>
            </a:xfrm>
            <a:custGeom>
              <a:avLst/>
              <a:gdLst/>
              <a:ahLst/>
              <a:cxnLst/>
              <a:rect l="l" t="t" r="r" b="b"/>
              <a:pathLst>
                <a:path w="6616" h="860" extrusionOk="0">
                  <a:moveTo>
                    <a:pt x="237" y="0"/>
                  </a:moveTo>
                  <a:cubicBezTo>
                    <a:pt x="46" y="0"/>
                    <a:pt x="0" y="228"/>
                    <a:pt x="179" y="288"/>
                  </a:cubicBezTo>
                  <a:cubicBezTo>
                    <a:pt x="1222" y="669"/>
                    <a:pt x="2334" y="859"/>
                    <a:pt x="3448" y="859"/>
                  </a:cubicBezTo>
                  <a:cubicBezTo>
                    <a:pt x="4464" y="859"/>
                    <a:pt x="5482" y="700"/>
                    <a:pt x="6450" y="383"/>
                  </a:cubicBezTo>
                  <a:cubicBezTo>
                    <a:pt x="6615" y="300"/>
                    <a:pt x="6564" y="49"/>
                    <a:pt x="6401" y="49"/>
                  </a:cubicBezTo>
                  <a:cubicBezTo>
                    <a:pt x="6378" y="49"/>
                    <a:pt x="6351" y="54"/>
                    <a:pt x="6323" y="66"/>
                  </a:cubicBezTo>
                  <a:cubicBezTo>
                    <a:pt x="5309" y="312"/>
                    <a:pt x="4339" y="439"/>
                    <a:pt x="3374" y="439"/>
                  </a:cubicBezTo>
                  <a:cubicBezTo>
                    <a:pt x="2351" y="439"/>
                    <a:pt x="1334" y="296"/>
                    <a:pt x="274" y="3"/>
                  </a:cubicBezTo>
                  <a:cubicBezTo>
                    <a:pt x="261" y="1"/>
                    <a:pt x="249" y="0"/>
                    <a:pt x="237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8;p36"/>
            <p:cNvSpPr/>
            <p:nvPr/>
          </p:nvSpPr>
          <p:spPr>
            <a:xfrm>
              <a:off x="2478068" y="4328275"/>
              <a:ext cx="54605" cy="41488"/>
            </a:xfrm>
            <a:custGeom>
              <a:avLst/>
              <a:gdLst/>
              <a:ahLst/>
              <a:cxnLst/>
              <a:rect l="l" t="t" r="r" b="b"/>
              <a:pathLst>
                <a:path w="1661" h="1262" extrusionOk="0">
                  <a:moveTo>
                    <a:pt x="98" y="1"/>
                  </a:moveTo>
                  <a:cubicBezTo>
                    <a:pt x="53" y="1"/>
                    <a:pt x="0" y="53"/>
                    <a:pt x="46" y="122"/>
                  </a:cubicBezTo>
                  <a:cubicBezTo>
                    <a:pt x="362" y="660"/>
                    <a:pt x="901" y="1103"/>
                    <a:pt x="1502" y="1262"/>
                  </a:cubicBezTo>
                  <a:cubicBezTo>
                    <a:pt x="1629" y="1262"/>
                    <a:pt x="1661" y="1072"/>
                    <a:pt x="1534" y="1040"/>
                  </a:cubicBezTo>
                  <a:cubicBezTo>
                    <a:pt x="932" y="882"/>
                    <a:pt x="521" y="502"/>
                    <a:pt x="141" y="26"/>
                  </a:cubicBezTo>
                  <a:cubicBezTo>
                    <a:pt x="132" y="9"/>
                    <a:pt x="116" y="1"/>
                    <a:pt x="98" y="1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9;p36"/>
            <p:cNvSpPr/>
            <p:nvPr/>
          </p:nvSpPr>
          <p:spPr>
            <a:xfrm>
              <a:off x="2456633" y="4346750"/>
              <a:ext cx="55197" cy="58550"/>
            </a:xfrm>
            <a:custGeom>
              <a:avLst/>
              <a:gdLst/>
              <a:ahLst/>
              <a:cxnLst/>
              <a:rect l="l" t="t" r="r" b="b"/>
              <a:pathLst>
                <a:path w="1679" h="1781" extrusionOk="0">
                  <a:moveTo>
                    <a:pt x="72" y="0"/>
                  </a:moveTo>
                  <a:cubicBezTo>
                    <a:pt x="37" y="0"/>
                    <a:pt x="1" y="27"/>
                    <a:pt x="1" y="66"/>
                  </a:cubicBezTo>
                  <a:cubicBezTo>
                    <a:pt x="223" y="858"/>
                    <a:pt x="793" y="1586"/>
                    <a:pt x="1553" y="1776"/>
                  </a:cubicBezTo>
                  <a:cubicBezTo>
                    <a:pt x="1564" y="1779"/>
                    <a:pt x="1575" y="1780"/>
                    <a:pt x="1584" y="1780"/>
                  </a:cubicBezTo>
                  <a:cubicBezTo>
                    <a:pt x="1679" y="1780"/>
                    <a:pt x="1671" y="1647"/>
                    <a:pt x="1584" y="1618"/>
                  </a:cubicBezTo>
                  <a:cubicBezTo>
                    <a:pt x="888" y="1301"/>
                    <a:pt x="381" y="826"/>
                    <a:pt x="128" y="35"/>
                  </a:cubicBezTo>
                  <a:cubicBezTo>
                    <a:pt x="116" y="10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555555"/>
            </a:solidFill>
            <a:ln w="71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Imagen 10" descr="Icono&#10;&#10;Descripción generada automáticamente">
            <a:extLst>
              <a:ext uri="{FF2B5EF4-FFF2-40B4-BE49-F238E27FC236}">
                <a16:creationId xmlns:a16="http://schemas.microsoft.com/office/drawing/2014/main" id="{835A76AD-C76D-4D09-9E51-462AB7846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8966">
            <a:off x="5146690" y="1261406"/>
            <a:ext cx="1111514" cy="1195005"/>
          </a:xfrm>
          <a:prstGeom prst="rect">
            <a:avLst/>
          </a:prstGeom>
        </p:spPr>
      </p:pic>
      <p:pic>
        <p:nvPicPr>
          <p:cNvPr id="150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197F0FB8-FD5A-4F84-80E4-71B08E4CC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91318" y="3772597"/>
            <a:ext cx="417710" cy="1566412"/>
          </a:xfrm>
          <a:prstGeom prst="rect">
            <a:avLst/>
          </a:prstGeom>
        </p:spPr>
      </p:pic>
      <p:pic>
        <p:nvPicPr>
          <p:cNvPr id="151" name="Imagen 16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2F635D3C-4256-4485-A65F-8B6B5F241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4" y="3707875"/>
            <a:ext cx="132141" cy="143341"/>
          </a:xfrm>
          <a:prstGeom prst="rect">
            <a:avLst/>
          </a:prstGeom>
        </p:spPr>
      </p:pic>
      <p:pic>
        <p:nvPicPr>
          <p:cNvPr id="152" name="Imagen 1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668B15C-69C1-49CB-A26E-E8944B7F54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8" y="3540491"/>
            <a:ext cx="102761" cy="111471"/>
          </a:xfrm>
          <a:prstGeom prst="rect">
            <a:avLst/>
          </a:prstGeom>
        </p:spPr>
      </p:pic>
      <p:pic>
        <p:nvPicPr>
          <p:cNvPr id="153" name="Imagen 15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D9F0F97-CB1A-4616-85A2-1A0A533FC4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3467718"/>
            <a:ext cx="163197" cy="177030"/>
          </a:xfrm>
          <a:prstGeom prst="rect">
            <a:avLst/>
          </a:prstGeom>
        </p:spPr>
      </p:pic>
      <p:pic>
        <p:nvPicPr>
          <p:cNvPr id="154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49A17CB3-0B88-4F6C-B5EC-1E1D0951B9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48" y="831834"/>
            <a:ext cx="400595" cy="1526179"/>
          </a:xfrm>
          <a:prstGeom prst="rect">
            <a:avLst/>
          </a:prstGeom>
        </p:spPr>
      </p:pic>
      <p:pic>
        <p:nvPicPr>
          <p:cNvPr id="155" name="Imagen 2" descr="Forma, Círculo&#10;&#10;Descripción generada automáticamente">
            <a:extLst>
              <a:ext uri="{FF2B5EF4-FFF2-40B4-BE49-F238E27FC236}">
                <a16:creationId xmlns:a16="http://schemas.microsoft.com/office/drawing/2014/main" id="{221A4A31-4AD0-4FED-83AA-DF641232EC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05" y="151854"/>
            <a:ext cx="152681" cy="226130"/>
          </a:xfrm>
          <a:prstGeom prst="rect">
            <a:avLst/>
          </a:prstGeom>
        </p:spPr>
      </p:pic>
      <p:pic>
        <p:nvPicPr>
          <p:cNvPr id="156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0F3D1AB-99E5-4F85-84B3-9D70E4AF72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66" y="627965"/>
            <a:ext cx="163197" cy="177030"/>
          </a:xfrm>
          <a:prstGeom prst="rect">
            <a:avLst/>
          </a:prstGeom>
        </p:spPr>
      </p:pic>
      <p:pic>
        <p:nvPicPr>
          <p:cNvPr id="157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C47A0DC-050E-4756-9A0D-E71C0F0272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71" y="230377"/>
            <a:ext cx="120287" cy="130481"/>
          </a:xfrm>
          <a:prstGeom prst="rect">
            <a:avLst/>
          </a:prstGeom>
        </p:spPr>
      </p:pic>
      <p:pic>
        <p:nvPicPr>
          <p:cNvPr id="158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CA0838E-85C2-4C34-95DE-87CE92594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03" y="299901"/>
            <a:ext cx="132141" cy="143341"/>
          </a:xfrm>
          <a:prstGeom prst="rect">
            <a:avLst/>
          </a:prstGeom>
        </p:spPr>
      </p:pic>
      <p:pic>
        <p:nvPicPr>
          <p:cNvPr id="159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C738BB72-0ECA-4F09-839C-89689B0BAE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82" y="40211"/>
            <a:ext cx="102761" cy="111471"/>
          </a:xfrm>
          <a:prstGeom prst="rect">
            <a:avLst/>
          </a:prstGeom>
        </p:spPr>
      </p:pic>
      <p:pic>
        <p:nvPicPr>
          <p:cNvPr id="160" name="Imagen 7" descr="Una caricatura de una rueda&#10;&#10;Descripción generada automáticamente con confianza baja">
            <a:extLst>
              <a:ext uri="{FF2B5EF4-FFF2-40B4-BE49-F238E27FC236}">
                <a16:creationId xmlns:a16="http://schemas.microsoft.com/office/drawing/2014/main" id="{72B5E95F-C663-4F14-BBFB-9B84DCD546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5" y="1858909"/>
            <a:ext cx="306791" cy="303305"/>
          </a:xfrm>
          <a:prstGeom prst="rect">
            <a:avLst/>
          </a:prstGeom>
        </p:spPr>
      </p:pic>
      <p:pic>
        <p:nvPicPr>
          <p:cNvPr id="161" name="Imagen 9">
            <a:extLst>
              <a:ext uri="{FF2B5EF4-FFF2-40B4-BE49-F238E27FC236}">
                <a16:creationId xmlns:a16="http://schemas.microsoft.com/office/drawing/2014/main" id="{D8C3A51A-B7F8-4DFB-B226-C4332E91A3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46" y="1633487"/>
            <a:ext cx="281668" cy="26803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19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947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0988E-6 L 0.00104 0.37192 " pathEditMode="relative" rAng="0" ptsTypes="AA">
                                      <p:cBhvr>
                                        <p:cTn id="21" dur="2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64198E-7 L 0.0243 -0.0179 C 0.02934 -0.02191 0.03715 -0.02377 0.04514 -0.02377 C 0.05434 -0.02377 0.06163 -0.02191 0.06667 -0.0179 L 0.09132 8.64198E-7 " pathEditMode="relative" rAng="0" ptsTypes="AAAAA">
                                      <p:cBhvr>
                                        <p:cTn id="48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12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47 L -0.01128 -0.05587 C -0.01337 -0.07038 -0.01701 -0.07439 -0.02066 -0.075 C -0.02517 -0.075 -0.02882 -0.06883 -0.03177 -0.0571 L -0.04479 -0.00649 " pathEditMode="relative" rAng="5580000" ptsTypes="AAAAA">
                                      <p:cBhvr>
                                        <p:cTn id="50" dur="5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CF5F9"/>
            </a:gs>
            <a:gs pos="71000">
              <a:srgbClr val="4AE7E7"/>
            </a:gs>
            <a:gs pos="100000">
              <a:srgbClr val="32B1C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2" y="124178"/>
            <a:ext cx="1794933" cy="2393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5" y="2677629"/>
            <a:ext cx="1772355" cy="239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124178"/>
            <a:ext cx="1796740" cy="2279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49" y="2607938"/>
            <a:ext cx="1885244" cy="2449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8" y="2607938"/>
            <a:ext cx="1853463" cy="2460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25" y="2607937"/>
            <a:ext cx="1804931" cy="2420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5447" y="4767092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20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11" y="124178"/>
            <a:ext cx="1645920" cy="2393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7" y="124179"/>
            <a:ext cx="1853463" cy="22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42480" y="265993"/>
            <a:ext cx="5698719" cy="1700834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تلقیح کود</a:t>
            </a:r>
            <a:r>
              <a:rPr lang="fa-I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زیستی ریزوباکتری به </a:t>
            </a:r>
            <a:r>
              <a:rPr lang="fa-I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گیاهان آپارتمانی </a:t>
            </a:r>
            <a:r>
              <a:rPr lang="fa-I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و بررسی اثر آنها در شرایط تنش آبی</a:t>
            </a:r>
            <a:r>
              <a:rPr lang="fa-IR" sz="2400" dirty="0">
                <a:solidFill>
                  <a:srgbClr val="000000"/>
                </a:solidFill>
                <a:cs typeface="B Mitra" panose="00000400000000000000" pitchFamily="2" charset="-78"/>
              </a:rPr>
              <a:t/>
            </a:r>
            <a:br>
              <a:rPr lang="fa-IR" sz="2400" dirty="0">
                <a:solidFill>
                  <a:srgbClr val="000000"/>
                </a:solidFill>
                <a:cs typeface="B Mitra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cs typeface="B Mitra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cs typeface="B Mitra" panose="00000400000000000000" pitchFamily="2" charset="-78"/>
              </a:rPr>
              <a:t/>
            </a:r>
            <a:br>
              <a:rPr lang="fa-IR" sz="2400" dirty="0" smtClean="0">
                <a:solidFill>
                  <a:srgbClr val="000000"/>
                </a:solidFill>
                <a:cs typeface="B Mitra" panose="00000400000000000000" pitchFamily="2" charset="-78"/>
              </a:rPr>
            </a:br>
            <a:endParaRPr lang="en-US" sz="240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46" name="Google Shape;584;p32"/>
          <p:cNvGrpSpPr/>
          <p:nvPr/>
        </p:nvGrpSpPr>
        <p:grpSpPr>
          <a:xfrm>
            <a:off x="4969194" y="2283159"/>
            <a:ext cx="2299447" cy="2871475"/>
            <a:chOff x="4995891" y="1783987"/>
            <a:chExt cx="2492356" cy="3112373"/>
          </a:xfrm>
        </p:grpSpPr>
        <p:sp>
          <p:nvSpPr>
            <p:cNvPr id="47" name="Google Shape;585;p32"/>
            <p:cNvSpPr/>
            <p:nvPr/>
          </p:nvSpPr>
          <p:spPr>
            <a:xfrm>
              <a:off x="5310611" y="1942111"/>
              <a:ext cx="1864456" cy="1966698"/>
            </a:xfrm>
            <a:custGeom>
              <a:avLst/>
              <a:gdLst/>
              <a:ahLst/>
              <a:cxnLst/>
              <a:rect l="l" t="t" r="r" b="b"/>
              <a:pathLst>
                <a:path w="29064" h="30659" extrusionOk="0">
                  <a:moveTo>
                    <a:pt x="0" y="0"/>
                  </a:moveTo>
                  <a:lnTo>
                    <a:pt x="0" y="30659"/>
                  </a:lnTo>
                  <a:lnTo>
                    <a:pt x="29063" y="30659"/>
                  </a:lnTo>
                  <a:lnTo>
                    <a:pt x="2906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86;p32"/>
            <p:cNvSpPr/>
            <p:nvPr/>
          </p:nvSpPr>
          <p:spPr>
            <a:xfrm>
              <a:off x="5374761" y="1942111"/>
              <a:ext cx="1734616" cy="1966698"/>
            </a:xfrm>
            <a:custGeom>
              <a:avLst/>
              <a:gdLst/>
              <a:ahLst/>
              <a:cxnLst/>
              <a:rect l="l" t="t" r="r" b="b"/>
              <a:pathLst>
                <a:path w="27040" h="30659" extrusionOk="0">
                  <a:moveTo>
                    <a:pt x="0" y="0"/>
                  </a:moveTo>
                  <a:lnTo>
                    <a:pt x="0" y="30659"/>
                  </a:lnTo>
                  <a:lnTo>
                    <a:pt x="27040" y="30659"/>
                  </a:lnTo>
                  <a:lnTo>
                    <a:pt x="27040" y="0"/>
                  </a:ln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87;p32"/>
            <p:cNvSpPr/>
            <p:nvPr/>
          </p:nvSpPr>
          <p:spPr>
            <a:xfrm>
              <a:off x="5463353" y="1824849"/>
              <a:ext cx="1541396" cy="703570"/>
            </a:xfrm>
            <a:custGeom>
              <a:avLst/>
              <a:gdLst/>
              <a:ahLst/>
              <a:cxnLst/>
              <a:rect l="l" t="t" r="r" b="b"/>
              <a:pathLst>
                <a:path w="24028" h="10968" extrusionOk="0">
                  <a:moveTo>
                    <a:pt x="10515" y="1"/>
                  </a:moveTo>
                  <a:cubicBezTo>
                    <a:pt x="7558" y="1"/>
                    <a:pt x="4695" y="186"/>
                    <a:pt x="1858" y="542"/>
                  </a:cubicBezTo>
                  <a:cubicBezTo>
                    <a:pt x="1203" y="614"/>
                    <a:pt x="429" y="792"/>
                    <a:pt x="155" y="1400"/>
                  </a:cubicBezTo>
                  <a:cubicBezTo>
                    <a:pt x="1" y="1757"/>
                    <a:pt x="72" y="2162"/>
                    <a:pt x="132" y="2543"/>
                  </a:cubicBezTo>
                  <a:cubicBezTo>
                    <a:pt x="322" y="3709"/>
                    <a:pt x="524" y="4852"/>
                    <a:pt x="727" y="5995"/>
                  </a:cubicBezTo>
                  <a:cubicBezTo>
                    <a:pt x="965" y="7365"/>
                    <a:pt x="1239" y="8829"/>
                    <a:pt x="2215" y="9829"/>
                  </a:cubicBezTo>
                  <a:cubicBezTo>
                    <a:pt x="2990" y="10631"/>
                    <a:pt x="4084" y="10968"/>
                    <a:pt x="5217" y="10968"/>
                  </a:cubicBezTo>
                  <a:cubicBezTo>
                    <a:pt x="6051" y="10968"/>
                    <a:pt x="6906" y="10785"/>
                    <a:pt x="7668" y="10472"/>
                  </a:cubicBezTo>
                  <a:cubicBezTo>
                    <a:pt x="9478" y="9722"/>
                    <a:pt x="10966" y="8400"/>
                    <a:pt x="12597" y="7341"/>
                  </a:cubicBezTo>
                  <a:cubicBezTo>
                    <a:pt x="14669" y="6019"/>
                    <a:pt x="17003" y="5126"/>
                    <a:pt x="19432" y="4733"/>
                  </a:cubicBezTo>
                  <a:cubicBezTo>
                    <a:pt x="20503" y="4555"/>
                    <a:pt x="21634" y="4471"/>
                    <a:pt x="22551" y="3876"/>
                  </a:cubicBezTo>
                  <a:cubicBezTo>
                    <a:pt x="23468" y="3281"/>
                    <a:pt x="24027" y="1971"/>
                    <a:pt x="23384" y="1078"/>
                  </a:cubicBezTo>
                  <a:cubicBezTo>
                    <a:pt x="18800" y="348"/>
                    <a:pt x="14569" y="1"/>
                    <a:pt x="10515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8;p32"/>
            <p:cNvSpPr/>
            <p:nvPr/>
          </p:nvSpPr>
          <p:spPr>
            <a:xfrm>
              <a:off x="5965134" y="2204346"/>
              <a:ext cx="974695" cy="813262"/>
            </a:xfrm>
            <a:custGeom>
              <a:avLst/>
              <a:gdLst/>
              <a:ahLst/>
              <a:cxnLst/>
              <a:rect l="l" t="t" r="r" b="b"/>
              <a:pathLst>
                <a:path w="15194" h="12678" extrusionOk="0">
                  <a:moveTo>
                    <a:pt x="12505" y="1"/>
                  </a:moveTo>
                  <a:cubicBezTo>
                    <a:pt x="10998" y="1"/>
                    <a:pt x="9468" y="844"/>
                    <a:pt x="8252" y="1830"/>
                  </a:cubicBezTo>
                  <a:cubicBezTo>
                    <a:pt x="6668" y="3092"/>
                    <a:pt x="5240" y="4663"/>
                    <a:pt x="3311" y="5247"/>
                  </a:cubicBezTo>
                  <a:cubicBezTo>
                    <a:pt x="2192" y="5592"/>
                    <a:pt x="763" y="5747"/>
                    <a:pt x="334" y="6830"/>
                  </a:cubicBezTo>
                  <a:cubicBezTo>
                    <a:pt x="1" y="7628"/>
                    <a:pt x="477" y="8580"/>
                    <a:pt x="1204" y="9057"/>
                  </a:cubicBezTo>
                  <a:cubicBezTo>
                    <a:pt x="1942" y="9533"/>
                    <a:pt x="2847" y="9640"/>
                    <a:pt x="3704" y="9652"/>
                  </a:cubicBezTo>
                  <a:cubicBezTo>
                    <a:pt x="4573" y="9688"/>
                    <a:pt x="5466" y="9640"/>
                    <a:pt x="6299" y="9890"/>
                  </a:cubicBezTo>
                  <a:cubicBezTo>
                    <a:pt x="8293" y="10494"/>
                    <a:pt x="9763" y="12678"/>
                    <a:pt x="11785" y="12678"/>
                  </a:cubicBezTo>
                  <a:cubicBezTo>
                    <a:pt x="11876" y="12678"/>
                    <a:pt x="11968" y="12674"/>
                    <a:pt x="12062" y="12664"/>
                  </a:cubicBezTo>
                  <a:cubicBezTo>
                    <a:pt x="13907" y="12486"/>
                    <a:pt x="15015" y="10414"/>
                    <a:pt x="15110" y="8557"/>
                  </a:cubicBezTo>
                  <a:cubicBezTo>
                    <a:pt x="15193" y="6687"/>
                    <a:pt x="14622" y="4866"/>
                    <a:pt x="14646" y="2996"/>
                  </a:cubicBezTo>
                  <a:cubicBezTo>
                    <a:pt x="14669" y="2008"/>
                    <a:pt x="14872" y="639"/>
                    <a:pt x="13812" y="234"/>
                  </a:cubicBezTo>
                  <a:cubicBezTo>
                    <a:pt x="13384" y="73"/>
                    <a:pt x="12946" y="1"/>
                    <a:pt x="12505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89;p32"/>
            <p:cNvSpPr/>
            <p:nvPr/>
          </p:nvSpPr>
          <p:spPr>
            <a:xfrm>
              <a:off x="5451870" y="2981236"/>
              <a:ext cx="1536072" cy="980815"/>
            </a:xfrm>
            <a:custGeom>
              <a:avLst/>
              <a:gdLst/>
              <a:ahLst/>
              <a:cxnLst/>
              <a:rect l="l" t="t" r="r" b="b"/>
              <a:pathLst>
                <a:path w="23945" h="15290" extrusionOk="0">
                  <a:moveTo>
                    <a:pt x="10129" y="1"/>
                  </a:moveTo>
                  <a:cubicBezTo>
                    <a:pt x="9976" y="1"/>
                    <a:pt x="9822" y="6"/>
                    <a:pt x="9669" y="17"/>
                  </a:cubicBezTo>
                  <a:cubicBezTo>
                    <a:pt x="7871" y="148"/>
                    <a:pt x="6073" y="1220"/>
                    <a:pt x="5490" y="2923"/>
                  </a:cubicBezTo>
                  <a:cubicBezTo>
                    <a:pt x="4942" y="4530"/>
                    <a:pt x="5502" y="6447"/>
                    <a:pt x="4656" y="7935"/>
                  </a:cubicBezTo>
                  <a:cubicBezTo>
                    <a:pt x="4061" y="8971"/>
                    <a:pt x="2918" y="9542"/>
                    <a:pt x="1930" y="10221"/>
                  </a:cubicBezTo>
                  <a:cubicBezTo>
                    <a:pt x="942" y="10912"/>
                    <a:pt x="1" y="11959"/>
                    <a:pt x="180" y="13138"/>
                  </a:cubicBezTo>
                  <a:cubicBezTo>
                    <a:pt x="311" y="14067"/>
                    <a:pt x="1120" y="14769"/>
                    <a:pt x="2001" y="15043"/>
                  </a:cubicBezTo>
                  <a:cubicBezTo>
                    <a:pt x="2574" y="15237"/>
                    <a:pt x="3177" y="15289"/>
                    <a:pt x="3785" y="15289"/>
                  </a:cubicBezTo>
                  <a:cubicBezTo>
                    <a:pt x="4111" y="15289"/>
                    <a:pt x="4439" y="15274"/>
                    <a:pt x="4763" y="15257"/>
                  </a:cubicBezTo>
                  <a:cubicBezTo>
                    <a:pt x="8215" y="15097"/>
                    <a:pt x="11672" y="14936"/>
                    <a:pt x="15627" y="14936"/>
                  </a:cubicBezTo>
                  <a:cubicBezTo>
                    <a:pt x="17539" y="14936"/>
                    <a:pt x="19566" y="14974"/>
                    <a:pt x="21766" y="15067"/>
                  </a:cubicBezTo>
                  <a:cubicBezTo>
                    <a:pt x="22563" y="13948"/>
                    <a:pt x="23278" y="12757"/>
                    <a:pt x="23599" y="11436"/>
                  </a:cubicBezTo>
                  <a:cubicBezTo>
                    <a:pt x="23944" y="10102"/>
                    <a:pt x="23861" y="8638"/>
                    <a:pt x="23182" y="7459"/>
                  </a:cubicBezTo>
                  <a:cubicBezTo>
                    <a:pt x="22337" y="6018"/>
                    <a:pt x="20730" y="5256"/>
                    <a:pt x="19301" y="4387"/>
                  </a:cubicBezTo>
                  <a:cubicBezTo>
                    <a:pt x="17765" y="3458"/>
                    <a:pt x="16348" y="2327"/>
                    <a:pt x="14789" y="1434"/>
                  </a:cubicBezTo>
                  <a:cubicBezTo>
                    <a:pt x="13363" y="618"/>
                    <a:pt x="11758" y="1"/>
                    <a:pt x="10129" y="1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90;p32"/>
            <p:cNvSpPr/>
            <p:nvPr/>
          </p:nvSpPr>
          <p:spPr>
            <a:xfrm>
              <a:off x="5451870" y="2649786"/>
              <a:ext cx="450718" cy="663670"/>
            </a:xfrm>
            <a:custGeom>
              <a:avLst/>
              <a:gdLst/>
              <a:ahLst/>
              <a:cxnLst/>
              <a:rect l="l" t="t" r="r" b="b"/>
              <a:pathLst>
                <a:path w="7026" h="10346" extrusionOk="0">
                  <a:moveTo>
                    <a:pt x="4692" y="0"/>
                  </a:moveTo>
                  <a:cubicBezTo>
                    <a:pt x="3945" y="0"/>
                    <a:pt x="3182" y="413"/>
                    <a:pt x="2858" y="1101"/>
                  </a:cubicBezTo>
                  <a:cubicBezTo>
                    <a:pt x="2454" y="1934"/>
                    <a:pt x="2692" y="2934"/>
                    <a:pt x="2513" y="3839"/>
                  </a:cubicBezTo>
                  <a:cubicBezTo>
                    <a:pt x="2180" y="5565"/>
                    <a:pt x="442" y="6756"/>
                    <a:pt x="132" y="8482"/>
                  </a:cubicBezTo>
                  <a:cubicBezTo>
                    <a:pt x="1" y="9185"/>
                    <a:pt x="215" y="10030"/>
                    <a:pt x="894" y="10280"/>
                  </a:cubicBezTo>
                  <a:cubicBezTo>
                    <a:pt x="1014" y="10325"/>
                    <a:pt x="1137" y="10346"/>
                    <a:pt x="1259" y="10346"/>
                  </a:cubicBezTo>
                  <a:cubicBezTo>
                    <a:pt x="1754" y="10346"/>
                    <a:pt x="2241" y="10010"/>
                    <a:pt x="2537" y="9590"/>
                  </a:cubicBezTo>
                  <a:cubicBezTo>
                    <a:pt x="2918" y="9066"/>
                    <a:pt x="3097" y="8423"/>
                    <a:pt x="3418" y="7875"/>
                  </a:cubicBezTo>
                  <a:cubicBezTo>
                    <a:pt x="4073" y="6732"/>
                    <a:pt x="5299" y="6006"/>
                    <a:pt x="5990" y="4887"/>
                  </a:cubicBezTo>
                  <a:cubicBezTo>
                    <a:pt x="6859" y="3458"/>
                    <a:pt x="7026" y="1136"/>
                    <a:pt x="5692" y="291"/>
                  </a:cubicBezTo>
                  <a:cubicBezTo>
                    <a:pt x="5394" y="92"/>
                    <a:pt x="5045" y="0"/>
                    <a:pt x="4692" y="0"/>
                  </a:cubicBezTo>
                  <a:close/>
                </a:path>
              </a:pathLst>
            </a:custGeom>
            <a:solidFill>
              <a:srgbClr val="3AC5CA">
                <a:alpha val="21230"/>
              </a:srgbClr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91;p32"/>
            <p:cNvSpPr/>
            <p:nvPr/>
          </p:nvSpPr>
          <p:spPr>
            <a:xfrm>
              <a:off x="6061038" y="2732729"/>
              <a:ext cx="200533" cy="940787"/>
            </a:xfrm>
            <a:custGeom>
              <a:avLst/>
              <a:gdLst/>
              <a:ahLst/>
              <a:cxnLst/>
              <a:rect l="l" t="t" r="r" b="b"/>
              <a:pathLst>
                <a:path w="3126" h="14666" extrusionOk="0">
                  <a:moveTo>
                    <a:pt x="2314" y="1"/>
                  </a:moveTo>
                  <a:cubicBezTo>
                    <a:pt x="2258" y="1"/>
                    <a:pt x="2203" y="37"/>
                    <a:pt x="2209" y="105"/>
                  </a:cubicBezTo>
                  <a:cubicBezTo>
                    <a:pt x="2840" y="3963"/>
                    <a:pt x="3126" y="8059"/>
                    <a:pt x="1614" y="11750"/>
                  </a:cubicBezTo>
                  <a:cubicBezTo>
                    <a:pt x="1221" y="12726"/>
                    <a:pt x="685" y="13631"/>
                    <a:pt x="54" y="14500"/>
                  </a:cubicBezTo>
                  <a:cubicBezTo>
                    <a:pt x="1" y="14580"/>
                    <a:pt x="86" y="14666"/>
                    <a:pt x="162" y="14666"/>
                  </a:cubicBezTo>
                  <a:cubicBezTo>
                    <a:pt x="189" y="14666"/>
                    <a:pt x="214" y="14655"/>
                    <a:pt x="232" y="14631"/>
                  </a:cubicBezTo>
                  <a:cubicBezTo>
                    <a:pt x="1435" y="13143"/>
                    <a:pt x="2173" y="11285"/>
                    <a:pt x="2554" y="9440"/>
                  </a:cubicBezTo>
                  <a:cubicBezTo>
                    <a:pt x="2971" y="7487"/>
                    <a:pt x="3018" y="5487"/>
                    <a:pt x="2852" y="3487"/>
                  </a:cubicBezTo>
                  <a:cubicBezTo>
                    <a:pt x="2757" y="2356"/>
                    <a:pt x="2602" y="1224"/>
                    <a:pt x="2423" y="93"/>
                  </a:cubicBezTo>
                  <a:cubicBezTo>
                    <a:pt x="2417" y="31"/>
                    <a:pt x="2366" y="1"/>
                    <a:pt x="2314" y="1"/>
                  </a:cubicBez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92;p32"/>
            <p:cNvSpPr/>
            <p:nvPr/>
          </p:nvSpPr>
          <p:spPr>
            <a:xfrm>
              <a:off x="6232511" y="2437779"/>
              <a:ext cx="517883" cy="588168"/>
            </a:xfrm>
            <a:custGeom>
              <a:avLst/>
              <a:gdLst/>
              <a:ahLst/>
              <a:cxnLst/>
              <a:rect l="l" t="t" r="r" b="b"/>
              <a:pathLst>
                <a:path w="8073" h="9169" extrusionOk="0">
                  <a:moveTo>
                    <a:pt x="8073" y="0"/>
                  </a:moveTo>
                  <a:lnTo>
                    <a:pt x="8073" y="0"/>
                  </a:lnTo>
                  <a:cubicBezTo>
                    <a:pt x="5870" y="262"/>
                    <a:pt x="3763" y="1358"/>
                    <a:pt x="2298" y="3036"/>
                  </a:cubicBezTo>
                  <a:cubicBezTo>
                    <a:pt x="822" y="4727"/>
                    <a:pt x="0" y="6954"/>
                    <a:pt x="48" y="9168"/>
                  </a:cubicBezTo>
                  <a:cubicBezTo>
                    <a:pt x="4358" y="8156"/>
                    <a:pt x="7573" y="4287"/>
                    <a:pt x="8073" y="0"/>
                  </a:cubicBezTo>
                  <a:close/>
                </a:path>
              </a:pathLst>
            </a:custGeom>
            <a:solidFill>
              <a:srgbClr val="49E1E6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93;p32"/>
            <p:cNvSpPr/>
            <p:nvPr/>
          </p:nvSpPr>
          <p:spPr>
            <a:xfrm>
              <a:off x="6233986" y="2490123"/>
              <a:ext cx="470540" cy="548269"/>
            </a:xfrm>
            <a:custGeom>
              <a:avLst/>
              <a:gdLst/>
              <a:ahLst/>
              <a:cxnLst/>
              <a:rect l="l" t="t" r="r" b="b"/>
              <a:pathLst>
                <a:path w="7335" h="8547" extrusionOk="0">
                  <a:moveTo>
                    <a:pt x="7273" y="0"/>
                  </a:moveTo>
                  <a:cubicBezTo>
                    <a:pt x="7259" y="0"/>
                    <a:pt x="7244" y="5"/>
                    <a:pt x="7228" y="18"/>
                  </a:cubicBezTo>
                  <a:cubicBezTo>
                    <a:pt x="6716" y="434"/>
                    <a:pt x="6228" y="863"/>
                    <a:pt x="5752" y="1327"/>
                  </a:cubicBezTo>
                  <a:cubicBezTo>
                    <a:pt x="5752" y="935"/>
                    <a:pt x="5692" y="530"/>
                    <a:pt x="5573" y="137"/>
                  </a:cubicBezTo>
                  <a:cubicBezTo>
                    <a:pt x="5569" y="115"/>
                    <a:pt x="5554" y="106"/>
                    <a:pt x="5537" y="106"/>
                  </a:cubicBezTo>
                  <a:cubicBezTo>
                    <a:pt x="5508" y="106"/>
                    <a:pt x="5475" y="135"/>
                    <a:pt x="5490" y="173"/>
                  </a:cubicBezTo>
                  <a:cubicBezTo>
                    <a:pt x="5609" y="554"/>
                    <a:pt x="5668" y="970"/>
                    <a:pt x="5668" y="1375"/>
                  </a:cubicBezTo>
                  <a:cubicBezTo>
                    <a:pt x="5668" y="1387"/>
                    <a:pt x="5668" y="1387"/>
                    <a:pt x="5680" y="1399"/>
                  </a:cubicBezTo>
                  <a:cubicBezTo>
                    <a:pt x="5133" y="1923"/>
                    <a:pt x="4597" y="2459"/>
                    <a:pt x="4085" y="3006"/>
                  </a:cubicBezTo>
                  <a:lnTo>
                    <a:pt x="4025" y="3066"/>
                  </a:lnTo>
                  <a:cubicBezTo>
                    <a:pt x="3882" y="2530"/>
                    <a:pt x="3609" y="2018"/>
                    <a:pt x="3239" y="1613"/>
                  </a:cubicBezTo>
                  <a:cubicBezTo>
                    <a:pt x="3228" y="1602"/>
                    <a:pt x="3217" y="1597"/>
                    <a:pt x="3206" y="1597"/>
                  </a:cubicBezTo>
                  <a:cubicBezTo>
                    <a:pt x="3169" y="1597"/>
                    <a:pt x="3141" y="1648"/>
                    <a:pt x="3168" y="1685"/>
                  </a:cubicBezTo>
                  <a:cubicBezTo>
                    <a:pt x="3525" y="2137"/>
                    <a:pt x="3787" y="2613"/>
                    <a:pt x="3954" y="3161"/>
                  </a:cubicBezTo>
                  <a:cubicBezTo>
                    <a:pt x="3370" y="3804"/>
                    <a:pt x="2823" y="4471"/>
                    <a:pt x="2287" y="5149"/>
                  </a:cubicBezTo>
                  <a:cubicBezTo>
                    <a:pt x="2061" y="4768"/>
                    <a:pt x="1811" y="4399"/>
                    <a:pt x="1501" y="4066"/>
                  </a:cubicBezTo>
                  <a:cubicBezTo>
                    <a:pt x="1491" y="4056"/>
                    <a:pt x="1480" y="4052"/>
                    <a:pt x="1470" y="4052"/>
                  </a:cubicBezTo>
                  <a:cubicBezTo>
                    <a:pt x="1433" y="4052"/>
                    <a:pt x="1404" y="4109"/>
                    <a:pt x="1442" y="4137"/>
                  </a:cubicBezTo>
                  <a:cubicBezTo>
                    <a:pt x="1644" y="4364"/>
                    <a:pt x="1835" y="4602"/>
                    <a:pt x="2001" y="4875"/>
                  </a:cubicBezTo>
                  <a:cubicBezTo>
                    <a:pt x="2073" y="4995"/>
                    <a:pt x="2156" y="5114"/>
                    <a:pt x="2216" y="5233"/>
                  </a:cubicBezTo>
                  <a:cubicBezTo>
                    <a:pt x="2216" y="5245"/>
                    <a:pt x="2216" y="5245"/>
                    <a:pt x="2227" y="5245"/>
                  </a:cubicBezTo>
                  <a:cubicBezTo>
                    <a:pt x="1930" y="5626"/>
                    <a:pt x="1644" y="6007"/>
                    <a:pt x="1382" y="6399"/>
                  </a:cubicBezTo>
                  <a:cubicBezTo>
                    <a:pt x="1287" y="6519"/>
                    <a:pt x="1215" y="6638"/>
                    <a:pt x="1120" y="6757"/>
                  </a:cubicBezTo>
                  <a:lnTo>
                    <a:pt x="1108" y="6745"/>
                  </a:lnTo>
                  <a:cubicBezTo>
                    <a:pt x="1037" y="6626"/>
                    <a:pt x="965" y="6507"/>
                    <a:pt x="870" y="6399"/>
                  </a:cubicBezTo>
                  <a:cubicBezTo>
                    <a:pt x="787" y="6280"/>
                    <a:pt x="668" y="6197"/>
                    <a:pt x="549" y="6102"/>
                  </a:cubicBezTo>
                  <a:cubicBezTo>
                    <a:pt x="541" y="6098"/>
                    <a:pt x="533" y="6096"/>
                    <a:pt x="524" y="6096"/>
                  </a:cubicBezTo>
                  <a:cubicBezTo>
                    <a:pt x="481" y="6096"/>
                    <a:pt x="439" y="6141"/>
                    <a:pt x="489" y="6161"/>
                  </a:cubicBezTo>
                  <a:cubicBezTo>
                    <a:pt x="608" y="6257"/>
                    <a:pt x="727" y="6364"/>
                    <a:pt x="811" y="6483"/>
                  </a:cubicBezTo>
                  <a:cubicBezTo>
                    <a:pt x="858" y="6542"/>
                    <a:pt x="906" y="6602"/>
                    <a:pt x="942" y="6673"/>
                  </a:cubicBezTo>
                  <a:cubicBezTo>
                    <a:pt x="977" y="6733"/>
                    <a:pt x="1001" y="6804"/>
                    <a:pt x="1049" y="6852"/>
                  </a:cubicBezTo>
                  <a:cubicBezTo>
                    <a:pt x="692" y="7388"/>
                    <a:pt x="346" y="7923"/>
                    <a:pt x="25" y="8471"/>
                  </a:cubicBezTo>
                  <a:cubicBezTo>
                    <a:pt x="1" y="8511"/>
                    <a:pt x="36" y="8546"/>
                    <a:pt x="69" y="8546"/>
                  </a:cubicBezTo>
                  <a:cubicBezTo>
                    <a:pt x="85" y="8546"/>
                    <a:pt x="100" y="8538"/>
                    <a:pt x="108" y="8519"/>
                  </a:cubicBezTo>
                  <a:cubicBezTo>
                    <a:pt x="442" y="7971"/>
                    <a:pt x="787" y="7435"/>
                    <a:pt x="1144" y="6911"/>
                  </a:cubicBezTo>
                  <a:cubicBezTo>
                    <a:pt x="1227" y="6959"/>
                    <a:pt x="1358" y="6935"/>
                    <a:pt x="1454" y="6959"/>
                  </a:cubicBezTo>
                  <a:cubicBezTo>
                    <a:pt x="1632" y="6983"/>
                    <a:pt x="1811" y="7042"/>
                    <a:pt x="1954" y="7114"/>
                  </a:cubicBezTo>
                  <a:cubicBezTo>
                    <a:pt x="1963" y="7119"/>
                    <a:pt x="1972" y="7122"/>
                    <a:pt x="1980" y="7122"/>
                  </a:cubicBezTo>
                  <a:cubicBezTo>
                    <a:pt x="2025" y="7122"/>
                    <a:pt x="2052" y="7051"/>
                    <a:pt x="2001" y="7031"/>
                  </a:cubicBezTo>
                  <a:cubicBezTo>
                    <a:pt x="1858" y="6959"/>
                    <a:pt x="1704" y="6911"/>
                    <a:pt x="1561" y="6864"/>
                  </a:cubicBezTo>
                  <a:cubicBezTo>
                    <a:pt x="1477" y="6852"/>
                    <a:pt x="1394" y="6840"/>
                    <a:pt x="1323" y="6816"/>
                  </a:cubicBezTo>
                  <a:cubicBezTo>
                    <a:pt x="1275" y="6816"/>
                    <a:pt x="1227" y="6816"/>
                    <a:pt x="1180" y="6804"/>
                  </a:cubicBezTo>
                  <a:cubicBezTo>
                    <a:pt x="1537" y="6292"/>
                    <a:pt x="1918" y="5768"/>
                    <a:pt x="2299" y="5268"/>
                  </a:cubicBezTo>
                  <a:lnTo>
                    <a:pt x="2335" y="5268"/>
                  </a:lnTo>
                  <a:cubicBezTo>
                    <a:pt x="2418" y="5292"/>
                    <a:pt x="2489" y="5292"/>
                    <a:pt x="2585" y="5304"/>
                  </a:cubicBezTo>
                  <a:cubicBezTo>
                    <a:pt x="2906" y="5328"/>
                    <a:pt x="3239" y="5376"/>
                    <a:pt x="3561" y="5411"/>
                  </a:cubicBezTo>
                  <a:cubicBezTo>
                    <a:pt x="3894" y="5447"/>
                    <a:pt x="4240" y="5507"/>
                    <a:pt x="4561" y="5542"/>
                  </a:cubicBezTo>
                  <a:cubicBezTo>
                    <a:pt x="4564" y="5543"/>
                    <a:pt x="4567" y="5543"/>
                    <a:pt x="4570" y="5543"/>
                  </a:cubicBezTo>
                  <a:cubicBezTo>
                    <a:pt x="4624" y="5543"/>
                    <a:pt x="4653" y="5446"/>
                    <a:pt x="4597" y="5435"/>
                  </a:cubicBezTo>
                  <a:cubicBezTo>
                    <a:pt x="4204" y="5364"/>
                    <a:pt x="3799" y="5316"/>
                    <a:pt x="3418" y="5268"/>
                  </a:cubicBezTo>
                  <a:cubicBezTo>
                    <a:pt x="3073" y="5233"/>
                    <a:pt x="2716" y="5197"/>
                    <a:pt x="2370" y="5149"/>
                  </a:cubicBezTo>
                  <a:cubicBezTo>
                    <a:pt x="2454" y="5066"/>
                    <a:pt x="2513" y="4971"/>
                    <a:pt x="2585" y="4887"/>
                  </a:cubicBezTo>
                  <a:cubicBezTo>
                    <a:pt x="3049" y="4292"/>
                    <a:pt x="3537" y="3721"/>
                    <a:pt x="4037" y="3161"/>
                  </a:cubicBezTo>
                  <a:cubicBezTo>
                    <a:pt x="4668" y="3173"/>
                    <a:pt x="5323" y="3399"/>
                    <a:pt x="5859" y="3709"/>
                  </a:cubicBezTo>
                  <a:cubicBezTo>
                    <a:pt x="5868" y="3714"/>
                    <a:pt x="5877" y="3717"/>
                    <a:pt x="5885" y="3717"/>
                  </a:cubicBezTo>
                  <a:cubicBezTo>
                    <a:pt x="5931" y="3717"/>
                    <a:pt x="5957" y="3645"/>
                    <a:pt x="5906" y="3625"/>
                  </a:cubicBezTo>
                  <a:cubicBezTo>
                    <a:pt x="5609" y="3459"/>
                    <a:pt x="5311" y="3304"/>
                    <a:pt x="4978" y="3221"/>
                  </a:cubicBezTo>
                  <a:cubicBezTo>
                    <a:pt x="4692" y="3125"/>
                    <a:pt x="4418" y="3101"/>
                    <a:pt x="4121" y="3066"/>
                  </a:cubicBezTo>
                  <a:cubicBezTo>
                    <a:pt x="4561" y="2590"/>
                    <a:pt x="5014" y="2113"/>
                    <a:pt x="5490" y="1673"/>
                  </a:cubicBezTo>
                  <a:cubicBezTo>
                    <a:pt x="5585" y="1577"/>
                    <a:pt x="5680" y="1482"/>
                    <a:pt x="5787" y="1387"/>
                  </a:cubicBezTo>
                  <a:cubicBezTo>
                    <a:pt x="5905" y="1384"/>
                    <a:pt x="6023" y="1383"/>
                    <a:pt x="6140" y="1383"/>
                  </a:cubicBezTo>
                  <a:cubicBezTo>
                    <a:pt x="6519" y="1383"/>
                    <a:pt x="6896" y="1398"/>
                    <a:pt x="7288" y="1435"/>
                  </a:cubicBezTo>
                  <a:cubicBezTo>
                    <a:pt x="7294" y="1440"/>
                    <a:pt x="7300" y="1442"/>
                    <a:pt x="7305" y="1442"/>
                  </a:cubicBezTo>
                  <a:cubicBezTo>
                    <a:pt x="7334" y="1442"/>
                    <a:pt x="7327" y="1363"/>
                    <a:pt x="7276" y="1363"/>
                  </a:cubicBezTo>
                  <a:cubicBezTo>
                    <a:pt x="6921" y="1327"/>
                    <a:pt x="6566" y="1311"/>
                    <a:pt x="6212" y="1311"/>
                  </a:cubicBezTo>
                  <a:cubicBezTo>
                    <a:pt x="6102" y="1311"/>
                    <a:pt x="5992" y="1313"/>
                    <a:pt x="5883" y="1316"/>
                  </a:cubicBezTo>
                  <a:cubicBezTo>
                    <a:pt x="6347" y="887"/>
                    <a:pt x="6811" y="482"/>
                    <a:pt x="7300" y="77"/>
                  </a:cubicBezTo>
                  <a:cubicBezTo>
                    <a:pt x="7335" y="42"/>
                    <a:pt x="7311" y="0"/>
                    <a:pt x="7273" y="0"/>
                  </a:cubicBez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4;p32"/>
            <p:cNvSpPr/>
            <p:nvPr/>
          </p:nvSpPr>
          <p:spPr>
            <a:xfrm>
              <a:off x="6204221" y="2967445"/>
              <a:ext cx="653881" cy="459424"/>
            </a:xfrm>
            <a:custGeom>
              <a:avLst/>
              <a:gdLst/>
              <a:ahLst/>
              <a:cxnLst/>
              <a:rect l="l" t="t" r="r" b="b"/>
              <a:pathLst>
                <a:path w="10193" h="7162" extrusionOk="0">
                  <a:moveTo>
                    <a:pt x="9012" y="0"/>
                  </a:moveTo>
                  <a:cubicBezTo>
                    <a:pt x="7134" y="0"/>
                    <a:pt x="5250" y="577"/>
                    <a:pt x="3715" y="1649"/>
                  </a:cubicBezTo>
                  <a:cubicBezTo>
                    <a:pt x="1858" y="2935"/>
                    <a:pt x="501" y="4947"/>
                    <a:pt x="1" y="7162"/>
                  </a:cubicBezTo>
                  <a:cubicBezTo>
                    <a:pt x="4716" y="6614"/>
                    <a:pt x="8645" y="3888"/>
                    <a:pt x="10192" y="78"/>
                  </a:cubicBezTo>
                  <a:cubicBezTo>
                    <a:pt x="9801" y="26"/>
                    <a:pt x="9407" y="0"/>
                    <a:pt x="9012" y="0"/>
                  </a:cubicBezTo>
                  <a:close/>
                </a:path>
              </a:pathLst>
            </a:custGeom>
            <a:solidFill>
              <a:srgbClr val="49E1E6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5;p32"/>
            <p:cNvSpPr/>
            <p:nvPr/>
          </p:nvSpPr>
          <p:spPr>
            <a:xfrm>
              <a:off x="6211919" y="2991243"/>
              <a:ext cx="605704" cy="433252"/>
            </a:xfrm>
            <a:custGeom>
              <a:avLst/>
              <a:gdLst/>
              <a:ahLst/>
              <a:cxnLst/>
              <a:rect l="l" t="t" r="r" b="b"/>
              <a:pathLst>
                <a:path w="9442" h="6754" extrusionOk="0">
                  <a:moveTo>
                    <a:pt x="9358" y="0"/>
                  </a:moveTo>
                  <a:cubicBezTo>
                    <a:pt x="9351" y="0"/>
                    <a:pt x="9343" y="1"/>
                    <a:pt x="9334" y="4"/>
                  </a:cubicBezTo>
                  <a:cubicBezTo>
                    <a:pt x="8703" y="290"/>
                    <a:pt x="8096" y="623"/>
                    <a:pt x="7477" y="945"/>
                  </a:cubicBezTo>
                  <a:cubicBezTo>
                    <a:pt x="7513" y="695"/>
                    <a:pt x="7513" y="421"/>
                    <a:pt x="7453" y="171"/>
                  </a:cubicBezTo>
                  <a:cubicBezTo>
                    <a:pt x="7444" y="150"/>
                    <a:pt x="7428" y="140"/>
                    <a:pt x="7411" y="140"/>
                  </a:cubicBezTo>
                  <a:cubicBezTo>
                    <a:pt x="7381" y="140"/>
                    <a:pt x="7350" y="169"/>
                    <a:pt x="7358" y="207"/>
                  </a:cubicBezTo>
                  <a:cubicBezTo>
                    <a:pt x="7417" y="469"/>
                    <a:pt x="7417" y="743"/>
                    <a:pt x="7370" y="1004"/>
                  </a:cubicBezTo>
                  <a:cubicBezTo>
                    <a:pt x="6703" y="1374"/>
                    <a:pt x="6036" y="1766"/>
                    <a:pt x="5393" y="2183"/>
                  </a:cubicBezTo>
                  <a:lnTo>
                    <a:pt x="4857" y="2540"/>
                  </a:lnTo>
                  <a:cubicBezTo>
                    <a:pt x="4786" y="2088"/>
                    <a:pt x="4691" y="1659"/>
                    <a:pt x="4596" y="1231"/>
                  </a:cubicBezTo>
                  <a:cubicBezTo>
                    <a:pt x="4586" y="1207"/>
                    <a:pt x="4567" y="1196"/>
                    <a:pt x="4548" y="1196"/>
                  </a:cubicBezTo>
                  <a:cubicBezTo>
                    <a:pt x="4520" y="1196"/>
                    <a:pt x="4493" y="1219"/>
                    <a:pt x="4500" y="1254"/>
                  </a:cubicBezTo>
                  <a:cubicBezTo>
                    <a:pt x="4619" y="1695"/>
                    <a:pt x="4715" y="2136"/>
                    <a:pt x="4786" y="2588"/>
                  </a:cubicBezTo>
                  <a:lnTo>
                    <a:pt x="4786" y="2600"/>
                  </a:lnTo>
                  <a:cubicBezTo>
                    <a:pt x="4000" y="3136"/>
                    <a:pt x="3238" y="3719"/>
                    <a:pt x="2512" y="4326"/>
                  </a:cubicBezTo>
                  <a:cubicBezTo>
                    <a:pt x="2452" y="4195"/>
                    <a:pt x="2393" y="4076"/>
                    <a:pt x="2345" y="3933"/>
                  </a:cubicBezTo>
                  <a:cubicBezTo>
                    <a:pt x="2226" y="3671"/>
                    <a:pt x="2119" y="3398"/>
                    <a:pt x="2036" y="3136"/>
                  </a:cubicBezTo>
                  <a:cubicBezTo>
                    <a:pt x="2026" y="3112"/>
                    <a:pt x="2005" y="3101"/>
                    <a:pt x="1984" y="3101"/>
                  </a:cubicBezTo>
                  <a:cubicBezTo>
                    <a:pt x="1954" y="3101"/>
                    <a:pt x="1926" y="3124"/>
                    <a:pt x="1940" y="3159"/>
                  </a:cubicBezTo>
                  <a:cubicBezTo>
                    <a:pt x="2048" y="3433"/>
                    <a:pt x="2155" y="3707"/>
                    <a:pt x="2274" y="3981"/>
                  </a:cubicBezTo>
                  <a:lnTo>
                    <a:pt x="2452" y="4386"/>
                  </a:lnTo>
                  <a:lnTo>
                    <a:pt x="2452" y="4398"/>
                  </a:lnTo>
                  <a:cubicBezTo>
                    <a:pt x="2250" y="4564"/>
                    <a:pt x="2059" y="4719"/>
                    <a:pt x="1869" y="4898"/>
                  </a:cubicBezTo>
                  <a:cubicBezTo>
                    <a:pt x="1571" y="5160"/>
                    <a:pt x="1286" y="5422"/>
                    <a:pt x="1000" y="5696"/>
                  </a:cubicBezTo>
                  <a:lnTo>
                    <a:pt x="964" y="5600"/>
                  </a:lnTo>
                  <a:lnTo>
                    <a:pt x="726" y="5184"/>
                  </a:lnTo>
                  <a:cubicBezTo>
                    <a:pt x="716" y="5166"/>
                    <a:pt x="701" y="5159"/>
                    <a:pt x="686" y="5159"/>
                  </a:cubicBezTo>
                  <a:cubicBezTo>
                    <a:pt x="651" y="5159"/>
                    <a:pt x="614" y="5201"/>
                    <a:pt x="631" y="5243"/>
                  </a:cubicBezTo>
                  <a:lnTo>
                    <a:pt x="905" y="5696"/>
                  </a:lnTo>
                  <a:cubicBezTo>
                    <a:pt x="916" y="5707"/>
                    <a:pt x="928" y="5731"/>
                    <a:pt x="940" y="5767"/>
                  </a:cubicBezTo>
                  <a:cubicBezTo>
                    <a:pt x="631" y="6065"/>
                    <a:pt x="333" y="6362"/>
                    <a:pt x="35" y="6672"/>
                  </a:cubicBezTo>
                  <a:cubicBezTo>
                    <a:pt x="1" y="6707"/>
                    <a:pt x="36" y="6754"/>
                    <a:pt x="71" y="6754"/>
                  </a:cubicBezTo>
                  <a:cubicBezTo>
                    <a:pt x="84" y="6754"/>
                    <a:pt x="97" y="6747"/>
                    <a:pt x="107" y="6731"/>
                  </a:cubicBezTo>
                  <a:lnTo>
                    <a:pt x="1000" y="5838"/>
                  </a:lnTo>
                  <a:lnTo>
                    <a:pt x="1024" y="5850"/>
                  </a:lnTo>
                  <a:cubicBezTo>
                    <a:pt x="1059" y="5898"/>
                    <a:pt x="1143" y="5910"/>
                    <a:pt x="1178" y="5946"/>
                  </a:cubicBezTo>
                  <a:cubicBezTo>
                    <a:pt x="1500" y="6077"/>
                    <a:pt x="1774" y="6243"/>
                    <a:pt x="2071" y="6386"/>
                  </a:cubicBezTo>
                  <a:cubicBezTo>
                    <a:pt x="2081" y="6392"/>
                    <a:pt x="2090" y="6394"/>
                    <a:pt x="2098" y="6394"/>
                  </a:cubicBezTo>
                  <a:cubicBezTo>
                    <a:pt x="2143" y="6394"/>
                    <a:pt x="2169" y="6323"/>
                    <a:pt x="2119" y="6303"/>
                  </a:cubicBezTo>
                  <a:cubicBezTo>
                    <a:pt x="1869" y="6136"/>
                    <a:pt x="1571" y="6005"/>
                    <a:pt x="1286" y="5886"/>
                  </a:cubicBezTo>
                  <a:cubicBezTo>
                    <a:pt x="1226" y="5850"/>
                    <a:pt x="1119" y="5838"/>
                    <a:pt x="1083" y="5791"/>
                  </a:cubicBezTo>
                  <a:lnTo>
                    <a:pt x="1059" y="5779"/>
                  </a:lnTo>
                  <a:cubicBezTo>
                    <a:pt x="1524" y="5338"/>
                    <a:pt x="2000" y="4898"/>
                    <a:pt x="2488" y="4505"/>
                  </a:cubicBezTo>
                  <a:cubicBezTo>
                    <a:pt x="2488" y="4505"/>
                    <a:pt x="2512" y="4517"/>
                    <a:pt x="2524" y="4517"/>
                  </a:cubicBezTo>
                  <a:cubicBezTo>
                    <a:pt x="2583" y="4541"/>
                    <a:pt x="2655" y="4541"/>
                    <a:pt x="2714" y="4564"/>
                  </a:cubicBezTo>
                  <a:cubicBezTo>
                    <a:pt x="3000" y="4624"/>
                    <a:pt x="3262" y="4719"/>
                    <a:pt x="3524" y="4838"/>
                  </a:cubicBezTo>
                  <a:cubicBezTo>
                    <a:pt x="3774" y="4957"/>
                    <a:pt x="4012" y="5112"/>
                    <a:pt x="4250" y="5255"/>
                  </a:cubicBezTo>
                  <a:cubicBezTo>
                    <a:pt x="4259" y="5262"/>
                    <a:pt x="4269" y="5265"/>
                    <a:pt x="4278" y="5265"/>
                  </a:cubicBezTo>
                  <a:cubicBezTo>
                    <a:pt x="4317" y="5265"/>
                    <a:pt x="4348" y="5212"/>
                    <a:pt x="4310" y="5184"/>
                  </a:cubicBezTo>
                  <a:cubicBezTo>
                    <a:pt x="3893" y="4874"/>
                    <a:pt x="3381" y="4648"/>
                    <a:pt x="2893" y="4517"/>
                  </a:cubicBezTo>
                  <a:cubicBezTo>
                    <a:pt x="2833" y="4505"/>
                    <a:pt x="2762" y="4481"/>
                    <a:pt x="2702" y="4469"/>
                  </a:cubicBezTo>
                  <a:cubicBezTo>
                    <a:pt x="2655" y="4457"/>
                    <a:pt x="2631" y="4457"/>
                    <a:pt x="2595" y="4445"/>
                  </a:cubicBezTo>
                  <a:cubicBezTo>
                    <a:pt x="2881" y="4207"/>
                    <a:pt x="3167" y="3981"/>
                    <a:pt x="3464" y="3755"/>
                  </a:cubicBezTo>
                  <a:cubicBezTo>
                    <a:pt x="3941" y="3386"/>
                    <a:pt x="4429" y="3040"/>
                    <a:pt x="4929" y="2695"/>
                  </a:cubicBezTo>
                  <a:cubicBezTo>
                    <a:pt x="5619" y="2802"/>
                    <a:pt x="6239" y="3136"/>
                    <a:pt x="6715" y="3636"/>
                  </a:cubicBezTo>
                  <a:cubicBezTo>
                    <a:pt x="6726" y="3647"/>
                    <a:pt x="6738" y="3651"/>
                    <a:pt x="6748" y="3651"/>
                  </a:cubicBezTo>
                  <a:cubicBezTo>
                    <a:pt x="6784" y="3651"/>
                    <a:pt x="6811" y="3601"/>
                    <a:pt x="6774" y="3564"/>
                  </a:cubicBezTo>
                  <a:cubicBezTo>
                    <a:pt x="6334" y="3052"/>
                    <a:pt x="5691" y="2731"/>
                    <a:pt x="5036" y="2612"/>
                  </a:cubicBezTo>
                  <a:cubicBezTo>
                    <a:pt x="5739" y="2136"/>
                    <a:pt x="6453" y="1683"/>
                    <a:pt x="7191" y="1266"/>
                  </a:cubicBezTo>
                  <a:cubicBezTo>
                    <a:pt x="7286" y="1207"/>
                    <a:pt x="7393" y="1171"/>
                    <a:pt x="7477" y="1112"/>
                  </a:cubicBezTo>
                  <a:cubicBezTo>
                    <a:pt x="7644" y="1171"/>
                    <a:pt x="7786" y="1243"/>
                    <a:pt x="7941" y="1314"/>
                  </a:cubicBezTo>
                  <a:cubicBezTo>
                    <a:pt x="8108" y="1409"/>
                    <a:pt x="8251" y="1505"/>
                    <a:pt x="8417" y="1612"/>
                  </a:cubicBezTo>
                  <a:cubicBezTo>
                    <a:pt x="8426" y="1618"/>
                    <a:pt x="8434" y="1620"/>
                    <a:pt x="8442" y="1620"/>
                  </a:cubicBezTo>
                  <a:cubicBezTo>
                    <a:pt x="8482" y="1620"/>
                    <a:pt x="8516" y="1560"/>
                    <a:pt x="8477" y="1540"/>
                  </a:cubicBezTo>
                  <a:cubicBezTo>
                    <a:pt x="8203" y="1326"/>
                    <a:pt x="7905" y="1183"/>
                    <a:pt x="7596" y="1052"/>
                  </a:cubicBezTo>
                  <a:cubicBezTo>
                    <a:pt x="8203" y="719"/>
                    <a:pt x="8822" y="409"/>
                    <a:pt x="9441" y="123"/>
                  </a:cubicBezTo>
                  <a:cubicBezTo>
                    <a:pt x="9441" y="71"/>
                    <a:pt x="9414" y="0"/>
                    <a:pt x="9358" y="0"/>
                  </a:cubicBez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6;p32"/>
            <p:cNvSpPr/>
            <p:nvPr/>
          </p:nvSpPr>
          <p:spPr>
            <a:xfrm>
              <a:off x="5881931" y="2055909"/>
              <a:ext cx="421658" cy="709600"/>
            </a:xfrm>
            <a:custGeom>
              <a:avLst/>
              <a:gdLst/>
              <a:ahLst/>
              <a:cxnLst/>
              <a:rect l="l" t="t" r="r" b="b"/>
              <a:pathLst>
                <a:path w="6573" h="11062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989"/>
                    <a:pt x="119" y="3977"/>
                    <a:pt x="596" y="5894"/>
                  </a:cubicBezTo>
                  <a:cubicBezTo>
                    <a:pt x="1107" y="7823"/>
                    <a:pt x="2060" y="9680"/>
                    <a:pt x="5108" y="11061"/>
                  </a:cubicBezTo>
                  <a:cubicBezTo>
                    <a:pt x="6394" y="9025"/>
                    <a:pt x="6572" y="6334"/>
                    <a:pt x="5560" y="4155"/>
                  </a:cubicBezTo>
                  <a:cubicBezTo>
                    <a:pt x="4548" y="1965"/>
                    <a:pt x="2381" y="357"/>
                    <a:pt x="0" y="0"/>
                  </a:cubicBezTo>
                  <a:close/>
                </a:path>
              </a:pathLst>
            </a:custGeom>
            <a:solidFill>
              <a:srgbClr val="49E1E6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7;p32"/>
            <p:cNvSpPr/>
            <p:nvPr/>
          </p:nvSpPr>
          <p:spPr>
            <a:xfrm>
              <a:off x="5907720" y="2082017"/>
              <a:ext cx="355712" cy="680797"/>
            </a:xfrm>
            <a:custGeom>
              <a:avLst/>
              <a:gdLst/>
              <a:ahLst/>
              <a:cxnLst/>
              <a:rect l="l" t="t" r="r" b="b"/>
              <a:pathLst>
                <a:path w="5545" h="10613" extrusionOk="0">
                  <a:moveTo>
                    <a:pt x="82" y="0"/>
                  </a:moveTo>
                  <a:cubicBezTo>
                    <a:pt x="40" y="0"/>
                    <a:pt x="0" y="55"/>
                    <a:pt x="39" y="93"/>
                  </a:cubicBezTo>
                  <a:cubicBezTo>
                    <a:pt x="479" y="570"/>
                    <a:pt x="908" y="1058"/>
                    <a:pt x="1313" y="1582"/>
                  </a:cubicBezTo>
                  <a:cubicBezTo>
                    <a:pt x="944" y="1617"/>
                    <a:pt x="575" y="1724"/>
                    <a:pt x="229" y="1855"/>
                  </a:cubicBezTo>
                  <a:cubicBezTo>
                    <a:pt x="176" y="1877"/>
                    <a:pt x="189" y="1954"/>
                    <a:pt x="235" y="1954"/>
                  </a:cubicBezTo>
                  <a:cubicBezTo>
                    <a:pt x="240" y="1954"/>
                    <a:pt x="247" y="1953"/>
                    <a:pt x="253" y="1951"/>
                  </a:cubicBezTo>
                  <a:cubicBezTo>
                    <a:pt x="610" y="1796"/>
                    <a:pt x="1003" y="1713"/>
                    <a:pt x="1384" y="1665"/>
                  </a:cubicBezTo>
                  <a:cubicBezTo>
                    <a:pt x="1896" y="2320"/>
                    <a:pt x="2372" y="3022"/>
                    <a:pt x="2789" y="3748"/>
                  </a:cubicBezTo>
                  <a:cubicBezTo>
                    <a:pt x="2980" y="4094"/>
                    <a:pt x="3158" y="4451"/>
                    <a:pt x="3337" y="4808"/>
                  </a:cubicBezTo>
                  <a:cubicBezTo>
                    <a:pt x="3337" y="4820"/>
                    <a:pt x="3337" y="4820"/>
                    <a:pt x="3325" y="4832"/>
                  </a:cubicBezTo>
                  <a:cubicBezTo>
                    <a:pt x="3286" y="4831"/>
                    <a:pt x="3248" y="4831"/>
                    <a:pt x="3209" y="4831"/>
                  </a:cubicBezTo>
                  <a:cubicBezTo>
                    <a:pt x="2474" y="4831"/>
                    <a:pt x="1741" y="4940"/>
                    <a:pt x="1051" y="5177"/>
                  </a:cubicBezTo>
                  <a:cubicBezTo>
                    <a:pt x="997" y="5188"/>
                    <a:pt x="1011" y="5276"/>
                    <a:pt x="1058" y="5276"/>
                  </a:cubicBezTo>
                  <a:cubicBezTo>
                    <a:pt x="1063" y="5276"/>
                    <a:pt x="1069" y="5275"/>
                    <a:pt x="1075" y="5272"/>
                  </a:cubicBezTo>
                  <a:cubicBezTo>
                    <a:pt x="1730" y="5036"/>
                    <a:pt x="2443" y="4936"/>
                    <a:pt x="3135" y="4936"/>
                  </a:cubicBezTo>
                  <a:cubicBezTo>
                    <a:pt x="3211" y="4936"/>
                    <a:pt x="3286" y="4937"/>
                    <a:pt x="3361" y="4939"/>
                  </a:cubicBezTo>
                  <a:cubicBezTo>
                    <a:pt x="3384" y="4939"/>
                    <a:pt x="3384" y="4939"/>
                    <a:pt x="3384" y="4927"/>
                  </a:cubicBezTo>
                  <a:cubicBezTo>
                    <a:pt x="3825" y="5904"/>
                    <a:pt x="4170" y="6939"/>
                    <a:pt x="4396" y="7987"/>
                  </a:cubicBezTo>
                  <a:cubicBezTo>
                    <a:pt x="4396" y="8011"/>
                    <a:pt x="4385" y="8011"/>
                    <a:pt x="4385" y="8023"/>
                  </a:cubicBezTo>
                  <a:cubicBezTo>
                    <a:pt x="4140" y="8002"/>
                    <a:pt x="3895" y="7991"/>
                    <a:pt x="3650" y="7991"/>
                  </a:cubicBezTo>
                  <a:cubicBezTo>
                    <a:pt x="3192" y="7991"/>
                    <a:pt x="2735" y="8029"/>
                    <a:pt x="2277" y="8106"/>
                  </a:cubicBezTo>
                  <a:cubicBezTo>
                    <a:pt x="2221" y="8128"/>
                    <a:pt x="2249" y="8203"/>
                    <a:pt x="2301" y="8203"/>
                  </a:cubicBezTo>
                  <a:cubicBezTo>
                    <a:pt x="2305" y="8203"/>
                    <a:pt x="2309" y="8202"/>
                    <a:pt x="2313" y="8201"/>
                  </a:cubicBezTo>
                  <a:cubicBezTo>
                    <a:pt x="2774" y="8121"/>
                    <a:pt x="3252" y="8073"/>
                    <a:pt x="3727" y="8073"/>
                  </a:cubicBezTo>
                  <a:cubicBezTo>
                    <a:pt x="3951" y="8073"/>
                    <a:pt x="4175" y="8083"/>
                    <a:pt x="4396" y="8106"/>
                  </a:cubicBezTo>
                  <a:lnTo>
                    <a:pt x="4408" y="8106"/>
                  </a:lnTo>
                  <a:cubicBezTo>
                    <a:pt x="4575" y="8916"/>
                    <a:pt x="4646" y="9737"/>
                    <a:pt x="4646" y="10547"/>
                  </a:cubicBezTo>
                  <a:cubicBezTo>
                    <a:pt x="4653" y="10592"/>
                    <a:pt x="4687" y="10613"/>
                    <a:pt x="4718" y="10613"/>
                  </a:cubicBezTo>
                  <a:cubicBezTo>
                    <a:pt x="4743" y="10613"/>
                    <a:pt x="4766" y="10598"/>
                    <a:pt x="4766" y="10571"/>
                  </a:cubicBezTo>
                  <a:cubicBezTo>
                    <a:pt x="4766" y="9714"/>
                    <a:pt x="4682" y="8868"/>
                    <a:pt x="4504" y="8035"/>
                  </a:cubicBezTo>
                  <a:cubicBezTo>
                    <a:pt x="4623" y="7797"/>
                    <a:pt x="4742" y="7547"/>
                    <a:pt x="4920" y="7332"/>
                  </a:cubicBezTo>
                  <a:cubicBezTo>
                    <a:pt x="5099" y="7094"/>
                    <a:pt x="5301" y="6892"/>
                    <a:pt x="5516" y="6701"/>
                  </a:cubicBezTo>
                  <a:cubicBezTo>
                    <a:pt x="5545" y="6663"/>
                    <a:pt x="5503" y="6608"/>
                    <a:pt x="5461" y="6608"/>
                  </a:cubicBezTo>
                  <a:cubicBezTo>
                    <a:pt x="5451" y="6608"/>
                    <a:pt x="5441" y="6611"/>
                    <a:pt x="5432" y="6618"/>
                  </a:cubicBezTo>
                  <a:cubicBezTo>
                    <a:pt x="5039" y="6951"/>
                    <a:pt x="4682" y="7380"/>
                    <a:pt x="4456" y="7856"/>
                  </a:cubicBezTo>
                  <a:cubicBezTo>
                    <a:pt x="4325" y="7249"/>
                    <a:pt x="4158" y="6654"/>
                    <a:pt x="3944" y="6058"/>
                  </a:cubicBezTo>
                  <a:cubicBezTo>
                    <a:pt x="3801" y="5642"/>
                    <a:pt x="3623" y="5225"/>
                    <a:pt x="3444" y="4820"/>
                  </a:cubicBezTo>
                  <a:cubicBezTo>
                    <a:pt x="3623" y="4106"/>
                    <a:pt x="3968" y="3439"/>
                    <a:pt x="4444" y="2891"/>
                  </a:cubicBezTo>
                  <a:cubicBezTo>
                    <a:pt x="4472" y="2844"/>
                    <a:pt x="4434" y="2797"/>
                    <a:pt x="4393" y="2797"/>
                  </a:cubicBezTo>
                  <a:cubicBezTo>
                    <a:pt x="4382" y="2797"/>
                    <a:pt x="4371" y="2800"/>
                    <a:pt x="4361" y="2808"/>
                  </a:cubicBezTo>
                  <a:cubicBezTo>
                    <a:pt x="3908" y="3344"/>
                    <a:pt x="3563" y="3987"/>
                    <a:pt x="3372" y="4677"/>
                  </a:cubicBezTo>
                  <a:cubicBezTo>
                    <a:pt x="2920" y="3737"/>
                    <a:pt x="2384" y="2844"/>
                    <a:pt x="1777" y="2010"/>
                  </a:cubicBezTo>
                  <a:cubicBezTo>
                    <a:pt x="1670" y="1879"/>
                    <a:pt x="1587" y="1736"/>
                    <a:pt x="1479" y="1605"/>
                  </a:cubicBezTo>
                  <a:cubicBezTo>
                    <a:pt x="1527" y="1427"/>
                    <a:pt x="1563" y="1248"/>
                    <a:pt x="1658" y="1070"/>
                  </a:cubicBezTo>
                  <a:cubicBezTo>
                    <a:pt x="1741" y="891"/>
                    <a:pt x="1848" y="748"/>
                    <a:pt x="1968" y="593"/>
                  </a:cubicBezTo>
                  <a:cubicBezTo>
                    <a:pt x="2002" y="559"/>
                    <a:pt x="1974" y="511"/>
                    <a:pt x="1937" y="511"/>
                  </a:cubicBezTo>
                  <a:cubicBezTo>
                    <a:pt x="1924" y="511"/>
                    <a:pt x="1909" y="518"/>
                    <a:pt x="1896" y="534"/>
                  </a:cubicBezTo>
                  <a:cubicBezTo>
                    <a:pt x="1646" y="784"/>
                    <a:pt x="1467" y="1165"/>
                    <a:pt x="1384" y="1498"/>
                  </a:cubicBezTo>
                  <a:cubicBezTo>
                    <a:pt x="991" y="986"/>
                    <a:pt x="551" y="486"/>
                    <a:pt x="110" y="10"/>
                  </a:cubicBezTo>
                  <a:cubicBezTo>
                    <a:pt x="101" y="3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8;p32"/>
            <p:cNvSpPr/>
            <p:nvPr/>
          </p:nvSpPr>
          <p:spPr>
            <a:xfrm>
              <a:off x="5694806" y="2684490"/>
              <a:ext cx="581263" cy="578226"/>
            </a:xfrm>
            <a:custGeom>
              <a:avLst/>
              <a:gdLst/>
              <a:ahLst/>
              <a:cxnLst/>
              <a:rect l="l" t="t" r="r" b="b"/>
              <a:pathLst>
                <a:path w="9061" h="9014" extrusionOk="0">
                  <a:moveTo>
                    <a:pt x="0" y="0"/>
                  </a:moveTo>
                  <a:lnTo>
                    <a:pt x="0" y="0"/>
                  </a:lnTo>
                  <a:cubicBezTo>
                    <a:pt x="631" y="4072"/>
                    <a:pt x="3632" y="7691"/>
                    <a:pt x="8489" y="9013"/>
                  </a:cubicBezTo>
                  <a:cubicBezTo>
                    <a:pt x="9061" y="6751"/>
                    <a:pt x="8061" y="4298"/>
                    <a:pt x="6334" y="2727"/>
                  </a:cubicBezTo>
                  <a:cubicBezTo>
                    <a:pt x="4596" y="1143"/>
                    <a:pt x="2310" y="357"/>
                    <a:pt x="0" y="0"/>
                  </a:cubicBezTo>
                  <a:close/>
                </a:path>
              </a:pathLst>
            </a:custGeom>
            <a:solidFill>
              <a:srgbClr val="49E1E6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9;p32"/>
            <p:cNvSpPr/>
            <p:nvPr/>
          </p:nvSpPr>
          <p:spPr>
            <a:xfrm>
              <a:off x="5722711" y="2707840"/>
              <a:ext cx="521026" cy="557442"/>
            </a:xfrm>
            <a:custGeom>
              <a:avLst/>
              <a:gdLst/>
              <a:ahLst/>
              <a:cxnLst/>
              <a:rect l="l" t="t" r="r" b="b"/>
              <a:pathLst>
                <a:path w="8122" h="8690" extrusionOk="0">
                  <a:moveTo>
                    <a:pt x="70" y="0"/>
                  </a:moveTo>
                  <a:cubicBezTo>
                    <a:pt x="30" y="0"/>
                    <a:pt x="0" y="59"/>
                    <a:pt x="41" y="100"/>
                  </a:cubicBezTo>
                  <a:cubicBezTo>
                    <a:pt x="506" y="434"/>
                    <a:pt x="970" y="791"/>
                    <a:pt x="1399" y="1172"/>
                  </a:cubicBezTo>
                  <a:cubicBezTo>
                    <a:pt x="1101" y="1231"/>
                    <a:pt x="803" y="1303"/>
                    <a:pt x="506" y="1362"/>
                  </a:cubicBezTo>
                  <a:cubicBezTo>
                    <a:pt x="438" y="1374"/>
                    <a:pt x="456" y="1471"/>
                    <a:pt x="519" y="1471"/>
                  </a:cubicBezTo>
                  <a:cubicBezTo>
                    <a:pt x="522" y="1471"/>
                    <a:pt x="526" y="1470"/>
                    <a:pt x="530" y="1470"/>
                  </a:cubicBezTo>
                  <a:cubicBezTo>
                    <a:pt x="708" y="1422"/>
                    <a:pt x="875" y="1386"/>
                    <a:pt x="1053" y="1339"/>
                  </a:cubicBezTo>
                  <a:cubicBezTo>
                    <a:pt x="1149" y="1327"/>
                    <a:pt x="1220" y="1315"/>
                    <a:pt x="1303" y="1279"/>
                  </a:cubicBezTo>
                  <a:cubicBezTo>
                    <a:pt x="1363" y="1267"/>
                    <a:pt x="1446" y="1267"/>
                    <a:pt x="1506" y="1243"/>
                  </a:cubicBezTo>
                  <a:cubicBezTo>
                    <a:pt x="2065" y="1732"/>
                    <a:pt x="2601" y="2232"/>
                    <a:pt x="3125" y="2767"/>
                  </a:cubicBezTo>
                  <a:cubicBezTo>
                    <a:pt x="2994" y="2803"/>
                    <a:pt x="2851" y="2815"/>
                    <a:pt x="2732" y="2851"/>
                  </a:cubicBezTo>
                  <a:cubicBezTo>
                    <a:pt x="2601" y="2875"/>
                    <a:pt x="2470" y="2910"/>
                    <a:pt x="2339" y="2946"/>
                  </a:cubicBezTo>
                  <a:cubicBezTo>
                    <a:pt x="2065" y="3041"/>
                    <a:pt x="1804" y="3148"/>
                    <a:pt x="1542" y="3267"/>
                  </a:cubicBezTo>
                  <a:cubicBezTo>
                    <a:pt x="1491" y="3288"/>
                    <a:pt x="1526" y="3359"/>
                    <a:pt x="1574" y="3359"/>
                  </a:cubicBezTo>
                  <a:cubicBezTo>
                    <a:pt x="1583" y="3359"/>
                    <a:pt x="1592" y="3356"/>
                    <a:pt x="1601" y="3351"/>
                  </a:cubicBezTo>
                  <a:cubicBezTo>
                    <a:pt x="1887" y="3220"/>
                    <a:pt x="2173" y="3113"/>
                    <a:pt x="2470" y="3029"/>
                  </a:cubicBezTo>
                  <a:cubicBezTo>
                    <a:pt x="2613" y="2982"/>
                    <a:pt x="2756" y="2946"/>
                    <a:pt x="2899" y="2922"/>
                  </a:cubicBezTo>
                  <a:cubicBezTo>
                    <a:pt x="2970" y="2910"/>
                    <a:pt x="3066" y="2898"/>
                    <a:pt x="3137" y="2875"/>
                  </a:cubicBezTo>
                  <a:cubicBezTo>
                    <a:pt x="3173" y="2875"/>
                    <a:pt x="3197" y="2863"/>
                    <a:pt x="3232" y="2863"/>
                  </a:cubicBezTo>
                  <a:cubicBezTo>
                    <a:pt x="3304" y="2934"/>
                    <a:pt x="3375" y="3029"/>
                    <a:pt x="3470" y="3101"/>
                  </a:cubicBezTo>
                  <a:cubicBezTo>
                    <a:pt x="4101" y="3767"/>
                    <a:pt x="4721" y="4470"/>
                    <a:pt x="5292" y="5184"/>
                  </a:cubicBezTo>
                  <a:cubicBezTo>
                    <a:pt x="4697" y="5351"/>
                    <a:pt x="4137" y="5565"/>
                    <a:pt x="3613" y="5863"/>
                  </a:cubicBezTo>
                  <a:cubicBezTo>
                    <a:pt x="3561" y="5894"/>
                    <a:pt x="3601" y="5962"/>
                    <a:pt x="3651" y="5962"/>
                  </a:cubicBezTo>
                  <a:cubicBezTo>
                    <a:pt x="3658" y="5962"/>
                    <a:pt x="3666" y="5961"/>
                    <a:pt x="3673" y="5958"/>
                  </a:cubicBezTo>
                  <a:cubicBezTo>
                    <a:pt x="4209" y="5661"/>
                    <a:pt x="4780" y="5422"/>
                    <a:pt x="5375" y="5268"/>
                  </a:cubicBezTo>
                  <a:cubicBezTo>
                    <a:pt x="5733" y="5708"/>
                    <a:pt x="6090" y="6137"/>
                    <a:pt x="6423" y="6577"/>
                  </a:cubicBezTo>
                  <a:cubicBezTo>
                    <a:pt x="6649" y="6863"/>
                    <a:pt x="6876" y="7161"/>
                    <a:pt x="7102" y="7447"/>
                  </a:cubicBezTo>
                  <a:cubicBezTo>
                    <a:pt x="7066" y="7458"/>
                    <a:pt x="7007" y="7470"/>
                    <a:pt x="6983" y="7470"/>
                  </a:cubicBezTo>
                  <a:cubicBezTo>
                    <a:pt x="6923" y="7494"/>
                    <a:pt x="6876" y="7506"/>
                    <a:pt x="6828" y="7518"/>
                  </a:cubicBezTo>
                  <a:lnTo>
                    <a:pt x="6507" y="7613"/>
                  </a:lnTo>
                  <a:cubicBezTo>
                    <a:pt x="6453" y="7624"/>
                    <a:pt x="6467" y="7712"/>
                    <a:pt x="6514" y="7712"/>
                  </a:cubicBezTo>
                  <a:cubicBezTo>
                    <a:pt x="6519" y="7712"/>
                    <a:pt x="6524" y="7711"/>
                    <a:pt x="6530" y="7708"/>
                  </a:cubicBezTo>
                  <a:cubicBezTo>
                    <a:pt x="6649" y="7685"/>
                    <a:pt x="6757" y="7649"/>
                    <a:pt x="6876" y="7625"/>
                  </a:cubicBezTo>
                  <a:cubicBezTo>
                    <a:pt x="6959" y="7589"/>
                    <a:pt x="7078" y="7589"/>
                    <a:pt x="7173" y="7530"/>
                  </a:cubicBezTo>
                  <a:cubicBezTo>
                    <a:pt x="7459" y="7887"/>
                    <a:pt x="7721" y="8256"/>
                    <a:pt x="7995" y="8601"/>
                  </a:cubicBezTo>
                  <a:cubicBezTo>
                    <a:pt x="8022" y="8667"/>
                    <a:pt x="8054" y="8690"/>
                    <a:pt x="8078" y="8690"/>
                  </a:cubicBezTo>
                  <a:cubicBezTo>
                    <a:pt x="8106" y="8690"/>
                    <a:pt x="8121" y="8658"/>
                    <a:pt x="8102" y="8625"/>
                  </a:cubicBezTo>
                  <a:cubicBezTo>
                    <a:pt x="7816" y="8256"/>
                    <a:pt x="7530" y="7875"/>
                    <a:pt x="7233" y="7506"/>
                  </a:cubicBezTo>
                  <a:cubicBezTo>
                    <a:pt x="7233" y="7482"/>
                    <a:pt x="7245" y="7447"/>
                    <a:pt x="7245" y="7423"/>
                  </a:cubicBezTo>
                  <a:cubicBezTo>
                    <a:pt x="7269" y="7280"/>
                    <a:pt x="7280" y="7161"/>
                    <a:pt x="7292" y="7030"/>
                  </a:cubicBezTo>
                  <a:cubicBezTo>
                    <a:pt x="7352" y="6554"/>
                    <a:pt x="7459" y="6089"/>
                    <a:pt x="7578" y="5637"/>
                  </a:cubicBezTo>
                  <a:cubicBezTo>
                    <a:pt x="7585" y="5588"/>
                    <a:pt x="7551" y="5564"/>
                    <a:pt x="7520" y="5564"/>
                  </a:cubicBezTo>
                  <a:cubicBezTo>
                    <a:pt x="7497" y="5564"/>
                    <a:pt x="7476" y="5576"/>
                    <a:pt x="7471" y="5601"/>
                  </a:cubicBezTo>
                  <a:cubicBezTo>
                    <a:pt x="7340" y="6018"/>
                    <a:pt x="7245" y="6446"/>
                    <a:pt x="7185" y="6887"/>
                  </a:cubicBezTo>
                  <a:lnTo>
                    <a:pt x="7149" y="7196"/>
                  </a:lnTo>
                  <a:cubicBezTo>
                    <a:pt x="7149" y="7244"/>
                    <a:pt x="7126" y="7280"/>
                    <a:pt x="7126" y="7327"/>
                  </a:cubicBezTo>
                  <a:lnTo>
                    <a:pt x="7126" y="7387"/>
                  </a:lnTo>
                  <a:cubicBezTo>
                    <a:pt x="6566" y="6661"/>
                    <a:pt x="5983" y="5934"/>
                    <a:pt x="5399" y="5220"/>
                  </a:cubicBezTo>
                  <a:cubicBezTo>
                    <a:pt x="5447" y="4410"/>
                    <a:pt x="5494" y="3589"/>
                    <a:pt x="5828" y="2863"/>
                  </a:cubicBezTo>
                  <a:cubicBezTo>
                    <a:pt x="5853" y="2821"/>
                    <a:pt x="5807" y="2778"/>
                    <a:pt x="5773" y="2778"/>
                  </a:cubicBezTo>
                  <a:cubicBezTo>
                    <a:pt x="5760" y="2778"/>
                    <a:pt x="5748" y="2786"/>
                    <a:pt x="5745" y="2803"/>
                  </a:cubicBezTo>
                  <a:cubicBezTo>
                    <a:pt x="5411" y="3517"/>
                    <a:pt x="5340" y="4303"/>
                    <a:pt x="5292" y="5077"/>
                  </a:cubicBezTo>
                  <a:cubicBezTo>
                    <a:pt x="5268" y="5053"/>
                    <a:pt x="5256" y="5018"/>
                    <a:pt x="5221" y="4994"/>
                  </a:cubicBezTo>
                  <a:cubicBezTo>
                    <a:pt x="4602" y="4244"/>
                    <a:pt x="3959" y="3529"/>
                    <a:pt x="3292" y="2839"/>
                  </a:cubicBezTo>
                  <a:cubicBezTo>
                    <a:pt x="3351" y="2744"/>
                    <a:pt x="3328" y="2601"/>
                    <a:pt x="3328" y="2494"/>
                  </a:cubicBezTo>
                  <a:cubicBezTo>
                    <a:pt x="3351" y="2327"/>
                    <a:pt x="3363" y="2148"/>
                    <a:pt x="3387" y="1982"/>
                  </a:cubicBezTo>
                  <a:cubicBezTo>
                    <a:pt x="3447" y="1660"/>
                    <a:pt x="3542" y="1351"/>
                    <a:pt x="3649" y="1029"/>
                  </a:cubicBezTo>
                  <a:cubicBezTo>
                    <a:pt x="3656" y="994"/>
                    <a:pt x="3621" y="971"/>
                    <a:pt x="3589" y="971"/>
                  </a:cubicBezTo>
                  <a:cubicBezTo>
                    <a:pt x="3567" y="971"/>
                    <a:pt x="3547" y="981"/>
                    <a:pt x="3542" y="1005"/>
                  </a:cubicBezTo>
                  <a:cubicBezTo>
                    <a:pt x="3435" y="1303"/>
                    <a:pt x="3351" y="1612"/>
                    <a:pt x="3304" y="1910"/>
                  </a:cubicBezTo>
                  <a:cubicBezTo>
                    <a:pt x="3268" y="2065"/>
                    <a:pt x="3256" y="2196"/>
                    <a:pt x="3244" y="2339"/>
                  </a:cubicBezTo>
                  <a:cubicBezTo>
                    <a:pt x="3244" y="2422"/>
                    <a:pt x="3232" y="2482"/>
                    <a:pt x="3232" y="2553"/>
                  </a:cubicBezTo>
                  <a:cubicBezTo>
                    <a:pt x="3232" y="2613"/>
                    <a:pt x="3232" y="2684"/>
                    <a:pt x="3208" y="2732"/>
                  </a:cubicBezTo>
                  <a:cubicBezTo>
                    <a:pt x="2839" y="2363"/>
                    <a:pt x="2470" y="1982"/>
                    <a:pt x="2077" y="1624"/>
                  </a:cubicBezTo>
                  <a:cubicBezTo>
                    <a:pt x="1935" y="1481"/>
                    <a:pt x="1768" y="1351"/>
                    <a:pt x="1601" y="1208"/>
                  </a:cubicBezTo>
                  <a:cubicBezTo>
                    <a:pt x="1625" y="1184"/>
                    <a:pt x="1637" y="1148"/>
                    <a:pt x="1637" y="1124"/>
                  </a:cubicBezTo>
                  <a:lnTo>
                    <a:pt x="1684" y="850"/>
                  </a:lnTo>
                  <a:cubicBezTo>
                    <a:pt x="1708" y="672"/>
                    <a:pt x="1744" y="493"/>
                    <a:pt x="1756" y="315"/>
                  </a:cubicBezTo>
                  <a:cubicBezTo>
                    <a:pt x="1763" y="273"/>
                    <a:pt x="1726" y="248"/>
                    <a:pt x="1691" y="248"/>
                  </a:cubicBezTo>
                  <a:cubicBezTo>
                    <a:pt x="1666" y="248"/>
                    <a:pt x="1642" y="261"/>
                    <a:pt x="1637" y="291"/>
                  </a:cubicBezTo>
                  <a:cubicBezTo>
                    <a:pt x="1625" y="434"/>
                    <a:pt x="1589" y="600"/>
                    <a:pt x="1565" y="755"/>
                  </a:cubicBezTo>
                  <a:cubicBezTo>
                    <a:pt x="1542" y="827"/>
                    <a:pt x="1530" y="910"/>
                    <a:pt x="1530" y="993"/>
                  </a:cubicBezTo>
                  <a:cubicBezTo>
                    <a:pt x="1530" y="1029"/>
                    <a:pt x="1530" y="1077"/>
                    <a:pt x="1518" y="1112"/>
                  </a:cubicBezTo>
                  <a:cubicBezTo>
                    <a:pt x="1518" y="1124"/>
                    <a:pt x="1518" y="1124"/>
                    <a:pt x="1506" y="1124"/>
                  </a:cubicBezTo>
                  <a:cubicBezTo>
                    <a:pt x="1042" y="731"/>
                    <a:pt x="577" y="362"/>
                    <a:pt x="89" y="5"/>
                  </a:cubicBezTo>
                  <a:cubicBezTo>
                    <a:pt x="83" y="2"/>
                    <a:pt x="76" y="0"/>
                    <a:pt x="70" y="0"/>
                  </a:cubicBez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00;p32"/>
            <p:cNvSpPr/>
            <p:nvPr/>
          </p:nvSpPr>
          <p:spPr>
            <a:xfrm>
              <a:off x="6781635" y="3518472"/>
              <a:ext cx="154345" cy="155109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1"/>
                  </a:moveTo>
                  <a:cubicBezTo>
                    <a:pt x="537" y="1"/>
                    <a:pt x="1" y="548"/>
                    <a:pt x="1" y="1203"/>
                  </a:cubicBezTo>
                  <a:cubicBezTo>
                    <a:pt x="1" y="1870"/>
                    <a:pt x="537" y="2418"/>
                    <a:pt x="1203" y="2418"/>
                  </a:cubicBezTo>
                  <a:cubicBezTo>
                    <a:pt x="1870" y="2418"/>
                    <a:pt x="2406" y="1870"/>
                    <a:pt x="2406" y="1203"/>
                  </a:cubicBezTo>
                  <a:cubicBezTo>
                    <a:pt x="2406" y="548"/>
                    <a:pt x="1870" y="1"/>
                    <a:pt x="1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01;p32"/>
            <p:cNvSpPr/>
            <p:nvPr/>
          </p:nvSpPr>
          <p:spPr>
            <a:xfrm>
              <a:off x="5772684" y="3654400"/>
              <a:ext cx="154345" cy="154339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36" y="1"/>
                    <a:pt x="1" y="537"/>
                    <a:pt x="1" y="1203"/>
                  </a:cubicBezTo>
                  <a:cubicBezTo>
                    <a:pt x="1" y="1870"/>
                    <a:pt x="536" y="2406"/>
                    <a:pt x="1203" y="2406"/>
                  </a:cubicBezTo>
                  <a:cubicBezTo>
                    <a:pt x="1870" y="2406"/>
                    <a:pt x="2406" y="1870"/>
                    <a:pt x="2406" y="1203"/>
                  </a:cubicBezTo>
                  <a:cubicBezTo>
                    <a:pt x="2406" y="537"/>
                    <a:pt x="1870" y="1"/>
                    <a:pt x="1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02;p32"/>
            <p:cNvSpPr/>
            <p:nvPr/>
          </p:nvSpPr>
          <p:spPr>
            <a:xfrm>
              <a:off x="5506910" y="2815800"/>
              <a:ext cx="154345" cy="155109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1"/>
                  </a:moveTo>
                  <a:cubicBezTo>
                    <a:pt x="536" y="1"/>
                    <a:pt x="0" y="549"/>
                    <a:pt x="0" y="1215"/>
                  </a:cubicBezTo>
                  <a:cubicBezTo>
                    <a:pt x="0" y="1870"/>
                    <a:pt x="536" y="2418"/>
                    <a:pt x="1203" y="2418"/>
                  </a:cubicBezTo>
                  <a:cubicBezTo>
                    <a:pt x="1870" y="2418"/>
                    <a:pt x="2405" y="1870"/>
                    <a:pt x="2405" y="1215"/>
                  </a:cubicBezTo>
                  <a:cubicBezTo>
                    <a:pt x="2405" y="549"/>
                    <a:pt x="1870" y="1"/>
                    <a:pt x="1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03;p32"/>
            <p:cNvSpPr/>
            <p:nvPr/>
          </p:nvSpPr>
          <p:spPr>
            <a:xfrm>
              <a:off x="6858807" y="3070915"/>
              <a:ext cx="118421" cy="118480"/>
            </a:xfrm>
            <a:custGeom>
              <a:avLst/>
              <a:gdLst/>
              <a:ahLst/>
              <a:cxnLst/>
              <a:rect l="l" t="t" r="r" b="b"/>
              <a:pathLst>
                <a:path w="1846" h="1847" extrusionOk="0">
                  <a:moveTo>
                    <a:pt x="929" y="1"/>
                  </a:moveTo>
                  <a:cubicBezTo>
                    <a:pt x="417" y="1"/>
                    <a:pt x="0" y="417"/>
                    <a:pt x="0" y="929"/>
                  </a:cubicBezTo>
                  <a:cubicBezTo>
                    <a:pt x="0" y="1429"/>
                    <a:pt x="417" y="1846"/>
                    <a:pt x="929" y="1846"/>
                  </a:cubicBezTo>
                  <a:cubicBezTo>
                    <a:pt x="1429" y="1846"/>
                    <a:pt x="1846" y="1429"/>
                    <a:pt x="1846" y="929"/>
                  </a:cubicBezTo>
                  <a:cubicBezTo>
                    <a:pt x="1846" y="417"/>
                    <a:pt x="1429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04;p32"/>
            <p:cNvSpPr/>
            <p:nvPr/>
          </p:nvSpPr>
          <p:spPr>
            <a:xfrm>
              <a:off x="6918339" y="2592823"/>
              <a:ext cx="118485" cy="118416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05;p32"/>
            <p:cNvSpPr/>
            <p:nvPr/>
          </p:nvSpPr>
          <p:spPr>
            <a:xfrm>
              <a:off x="6353947" y="2134554"/>
              <a:ext cx="118421" cy="118480"/>
            </a:xfrm>
            <a:custGeom>
              <a:avLst/>
              <a:gdLst/>
              <a:ahLst/>
              <a:cxnLst/>
              <a:rect l="l" t="t" r="r" b="b"/>
              <a:pathLst>
                <a:path w="1846" h="1847" extrusionOk="0">
                  <a:moveTo>
                    <a:pt x="917" y="1"/>
                  </a:moveTo>
                  <a:cubicBezTo>
                    <a:pt x="405" y="1"/>
                    <a:pt x="0" y="405"/>
                    <a:pt x="0" y="917"/>
                  </a:cubicBezTo>
                  <a:cubicBezTo>
                    <a:pt x="0" y="1429"/>
                    <a:pt x="405" y="1846"/>
                    <a:pt x="917" y="1846"/>
                  </a:cubicBezTo>
                  <a:cubicBezTo>
                    <a:pt x="1429" y="1846"/>
                    <a:pt x="1846" y="1429"/>
                    <a:pt x="1846" y="917"/>
                  </a:cubicBezTo>
                  <a:cubicBezTo>
                    <a:pt x="1846" y="405"/>
                    <a:pt x="1429" y="1"/>
                    <a:pt x="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06;p32"/>
            <p:cNvSpPr/>
            <p:nvPr/>
          </p:nvSpPr>
          <p:spPr>
            <a:xfrm>
              <a:off x="6472304" y="3596411"/>
              <a:ext cx="58890" cy="58823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453" y="0"/>
                  </a:moveTo>
                  <a:cubicBezTo>
                    <a:pt x="203" y="0"/>
                    <a:pt x="1" y="202"/>
                    <a:pt x="1" y="453"/>
                  </a:cubicBezTo>
                  <a:cubicBezTo>
                    <a:pt x="1" y="714"/>
                    <a:pt x="203" y="917"/>
                    <a:pt x="453" y="917"/>
                  </a:cubicBezTo>
                  <a:cubicBezTo>
                    <a:pt x="715" y="917"/>
                    <a:pt x="918" y="714"/>
                    <a:pt x="918" y="453"/>
                  </a:cubicBezTo>
                  <a:cubicBezTo>
                    <a:pt x="918" y="202"/>
                    <a:pt x="715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07;p32"/>
            <p:cNvSpPr/>
            <p:nvPr/>
          </p:nvSpPr>
          <p:spPr>
            <a:xfrm>
              <a:off x="5613848" y="3488707"/>
              <a:ext cx="58826" cy="59593"/>
            </a:xfrm>
            <a:custGeom>
              <a:avLst/>
              <a:gdLst/>
              <a:ahLst/>
              <a:cxnLst/>
              <a:rect l="l" t="t" r="r" b="b"/>
              <a:pathLst>
                <a:path w="917" h="929" extrusionOk="0">
                  <a:moveTo>
                    <a:pt x="464" y="0"/>
                  </a:moveTo>
                  <a:cubicBezTo>
                    <a:pt x="203" y="0"/>
                    <a:pt x="0" y="215"/>
                    <a:pt x="0" y="465"/>
                  </a:cubicBezTo>
                  <a:cubicBezTo>
                    <a:pt x="0" y="727"/>
                    <a:pt x="203" y="929"/>
                    <a:pt x="464" y="929"/>
                  </a:cubicBezTo>
                  <a:cubicBezTo>
                    <a:pt x="714" y="929"/>
                    <a:pt x="917" y="727"/>
                    <a:pt x="917" y="465"/>
                  </a:cubicBezTo>
                  <a:cubicBezTo>
                    <a:pt x="917" y="215"/>
                    <a:pt x="714" y="0"/>
                    <a:pt x="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608;p32"/>
            <p:cNvSpPr/>
            <p:nvPr/>
          </p:nvSpPr>
          <p:spPr>
            <a:xfrm>
              <a:off x="5820027" y="2533230"/>
              <a:ext cx="59660" cy="59657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03" y="1"/>
                    <a:pt x="1" y="215"/>
                    <a:pt x="1" y="465"/>
                  </a:cubicBezTo>
                  <a:cubicBezTo>
                    <a:pt x="1" y="715"/>
                    <a:pt x="203" y="929"/>
                    <a:pt x="465" y="929"/>
                  </a:cubicBezTo>
                  <a:cubicBezTo>
                    <a:pt x="715" y="929"/>
                    <a:pt x="929" y="715"/>
                    <a:pt x="929" y="465"/>
                  </a:cubicBezTo>
                  <a:cubicBezTo>
                    <a:pt x="929" y="215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609;p32"/>
            <p:cNvSpPr/>
            <p:nvPr/>
          </p:nvSpPr>
          <p:spPr>
            <a:xfrm>
              <a:off x="5584019" y="2179649"/>
              <a:ext cx="59660" cy="58823"/>
            </a:xfrm>
            <a:custGeom>
              <a:avLst/>
              <a:gdLst/>
              <a:ahLst/>
              <a:cxnLst/>
              <a:rect l="l" t="t" r="r" b="b"/>
              <a:pathLst>
                <a:path w="930" h="917" extrusionOk="0">
                  <a:moveTo>
                    <a:pt x="465" y="0"/>
                  </a:moveTo>
                  <a:cubicBezTo>
                    <a:pt x="215" y="0"/>
                    <a:pt x="1" y="202"/>
                    <a:pt x="1" y="452"/>
                  </a:cubicBezTo>
                  <a:cubicBezTo>
                    <a:pt x="1" y="714"/>
                    <a:pt x="215" y="917"/>
                    <a:pt x="465" y="917"/>
                  </a:cubicBezTo>
                  <a:cubicBezTo>
                    <a:pt x="715" y="917"/>
                    <a:pt x="929" y="714"/>
                    <a:pt x="929" y="452"/>
                  </a:cubicBezTo>
                  <a:cubicBezTo>
                    <a:pt x="929" y="202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610;p32"/>
            <p:cNvSpPr/>
            <p:nvPr/>
          </p:nvSpPr>
          <p:spPr>
            <a:xfrm>
              <a:off x="6698368" y="2104789"/>
              <a:ext cx="58890" cy="59593"/>
            </a:xfrm>
            <a:custGeom>
              <a:avLst/>
              <a:gdLst/>
              <a:ahLst/>
              <a:cxnLst/>
              <a:rect l="l" t="t" r="r" b="b"/>
              <a:pathLst>
                <a:path w="918" h="929" extrusionOk="0">
                  <a:moveTo>
                    <a:pt x="465" y="0"/>
                  </a:moveTo>
                  <a:cubicBezTo>
                    <a:pt x="203" y="0"/>
                    <a:pt x="1" y="203"/>
                    <a:pt x="1" y="465"/>
                  </a:cubicBezTo>
                  <a:cubicBezTo>
                    <a:pt x="1" y="715"/>
                    <a:pt x="203" y="929"/>
                    <a:pt x="465" y="929"/>
                  </a:cubicBezTo>
                  <a:cubicBezTo>
                    <a:pt x="715" y="929"/>
                    <a:pt x="918" y="715"/>
                    <a:pt x="918" y="465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611;p32"/>
            <p:cNvSpPr/>
            <p:nvPr/>
          </p:nvSpPr>
          <p:spPr>
            <a:xfrm>
              <a:off x="5272442" y="1783987"/>
              <a:ext cx="1938549" cy="158188"/>
            </a:xfrm>
            <a:custGeom>
              <a:avLst/>
              <a:gdLst/>
              <a:ahLst/>
              <a:cxnLst/>
              <a:rect l="l" t="t" r="r" b="b"/>
              <a:pathLst>
                <a:path w="30219" h="2466" extrusionOk="0">
                  <a:moveTo>
                    <a:pt x="0" y="1"/>
                  </a:moveTo>
                  <a:lnTo>
                    <a:pt x="0" y="2465"/>
                  </a:lnTo>
                  <a:lnTo>
                    <a:pt x="30218" y="2465"/>
                  </a:lnTo>
                  <a:lnTo>
                    <a:pt x="30218" y="1"/>
                  </a:lnTo>
                  <a:close/>
                </a:path>
              </a:pathLst>
            </a:custGeom>
            <a:solidFill>
              <a:srgbClr val="56B2D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612;p32"/>
            <p:cNvSpPr/>
            <p:nvPr/>
          </p:nvSpPr>
          <p:spPr>
            <a:xfrm>
              <a:off x="5864354" y="1783987"/>
              <a:ext cx="36694" cy="158188"/>
            </a:xfrm>
            <a:custGeom>
              <a:avLst/>
              <a:gdLst/>
              <a:ahLst/>
              <a:cxnLst/>
              <a:rect l="l" t="t" r="r" b="b"/>
              <a:pathLst>
                <a:path w="572" h="2466" extrusionOk="0">
                  <a:moveTo>
                    <a:pt x="0" y="1"/>
                  </a:moveTo>
                  <a:lnTo>
                    <a:pt x="0" y="2465"/>
                  </a:lnTo>
                  <a:lnTo>
                    <a:pt x="572" y="2465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613;p32"/>
            <p:cNvSpPr/>
            <p:nvPr/>
          </p:nvSpPr>
          <p:spPr>
            <a:xfrm>
              <a:off x="5365588" y="1783987"/>
              <a:ext cx="428522" cy="158188"/>
            </a:xfrm>
            <a:custGeom>
              <a:avLst/>
              <a:gdLst/>
              <a:ahLst/>
              <a:cxnLst/>
              <a:rect l="l" t="t" r="r" b="b"/>
              <a:pathLst>
                <a:path w="6680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6680" y="2465"/>
                  </a:lnTo>
                  <a:lnTo>
                    <a:pt x="6680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614;p32"/>
            <p:cNvSpPr/>
            <p:nvPr/>
          </p:nvSpPr>
          <p:spPr>
            <a:xfrm>
              <a:off x="5272442" y="3881996"/>
              <a:ext cx="1938549" cy="158958"/>
            </a:xfrm>
            <a:custGeom>
              <a:avLst/>
              <a:gdLst/>
              <a:ahLst/>
              <a:cxnLst/>
              <a:rect l="l" t="t" r="r" b="b"/>
              <a:pathLst>
                <a:path w="30219" h="2478" extrusionOk="0">
                  <a:moveTo>
                    <a:pt x="0" y="1"/>
                  </a:moveTo>
                  <a:lnTo>
                    <a:pt x="0" y="2477"/>
                  </a:lnTo>
                  <a:lnTo>
                    <a:pt x="30218" y="2477"/>
                  </a:lnTo>
                  <a:lnTo>
                    <a:pt x="30218" y="1"/>
                  </a:lnTo>
                  <a:close/>
                </a:path>
              </a:pathLst>
            </a:custGeom>
            <a:solidFill>
              <a:srgbClr val="56B2D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615;p32"/>
            <p:cNvSpPr/>
            <p:nvPr/>
          </p:nvSpPr>
          <p:spPr>
            <a:xfrm>
              <a:off x="5864354" y="3881996"/>
              <a:ext cx="36694" cy="158958"/>
            </a:xfrm>
            <a:custGeom>
              <a:avLst/>
              <a:gdLst/>
              <a:ahLst/>
              <a:cxnLst/>
              <a:rect l="l" t="t" r="r" b="b"/>
              <a:pathLst>
                <a:path w="572" h="2478" extrusionOk="0">
                  <a:moveTo>
                    <a:pt x="0" y="1"/>
                  </a:moveTo>
                  <a:lnTo>
                    <a:pt x="0" y="2477"/>
                  </a:lnTo>
                  <a:lnTo>
                    <a:pt x="572" y="24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16;p32"/>
            <p:cNvSpPr/>
            <p:nvPr/>
          </p:nvSpPr>
          <p:spPr>
            <a:xfrm>
              <a:off x="5365588" y="3881996"/>
              <a:ext cx="428522" cy="158958"/>
            </a:xfrm>
            <a:custGeom>
              <a:avLst/>
              <a:gdLst/>
              <a:ahLst/>
              <a:cxnLst/>
              <a:rect l="l" t="t" r="r" b="b"/>
              <a:pathLst>
                <a:path w="6680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6680" y="2477"/>
                  </a:lnTo>
                  <a:lnTo>
                    <a:pt x="6680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17;p32"/>
            <p:cNvSpPr/>
            <p:nvPr/>
          </p:nvSpPr>
          <p:spPr>
            <a:xfrm>
              <a:off x="4995891" y="4021003"/>
              <a:ext cx="2492356" cy="146705"/>
            </a:xfrm>
            <a:custGeom>
              <a:avLst/>
              <a:gdLst/>
              <a:ahLst/>
              <a:cxnLst/>
              <a:rect l="l" t="t" r="r" b="b"/>
              <a:pathLst>
                <a:path w="38852" h="2287" extrusionOk="0">
                  <a:moveTo>
                    <a:pt x="1192" y="1"/>
                  </a:moveTo>
                  <a:lnTo>
                    <a:pt x="1" y="2287"/>
                  </a:lnTo>
                  <a:lnTo>
                    <a:pt x="38851" y="2287"/>
                  </a:lnTo>
                  <a:lnTo>
                    <a:pt x="37660" y="1"/>
                  </a:lnTo>
                  <a:close/>
                </a:path>
              </a:pathLst>
            </a:custGeom>
            <a:solidFill>
              <a:srgbClr val="49E1E6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618;p32"/>
            <p:cNvSpPr/>
            <p:nvPr/>
          </p:nvSpPr>
          <p:spPr>
            <a:xfrm>
              <a:off x="4995891" y="4167644"/>
              <a:ext cx="2492356" cy="728716"/>
            </a:xfrm>
            <a:custGeom>
              <a:avLst/>
              <a:gdLst/>
              <a:ahLst/>
              <a:cxnLst/>
              <a:rect l="l" t="t" r="r" b="b"/>
              <a:pathLst>
                <a:path w="38852" h="11360" extrusionOk="0">
                  <a:moveTo>
                    <a:pt x="1" y="1"/>
                  </a:moveTo>
                  <a:lnTo>
                    <a:pt x="1" y="11359"/>
                  </a:lnTo>
                  <a:lnTo>
                    <a:pt x="38851" y="11359"/>
                  </a:lnTo>
                  <a:lnTo>
                    <a:pt x="38851" y="1"/>
                  </a:ln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619;p32"/>
            <p:cNvSpPr/>
            <p:nvPr/>
          </p:nvSpPr>
          <p:spPr>
            <a:xfrm>
              <a:off x="6717485" y="1783987"/>
              <a:ext cx="74927" cy="158188"/>
            </a:xfrm>
            <a:custGeom>
              <a:avLst/>
              <a:gdLst/>
              <a:ahLst/>
              <a:cxnLst/>
              <a:rect l="l" t="t" r="r" b="b"/>
              <a:pathLst>
                <a:path w="1168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1167" y="2465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620;p32"/>
            <p:cNvSpPr/>
            <p:nvPr/>
          </p:nvSpPr>
          <p:spPr>
            <a:xfrm>
              <a:off x="6856498" y="1783987"/>
              <a:ext cx="280400" cy="158188"/>
            </a:xfrm>
            <a:custGeom>
              <a:avLst/>
              <a:gdLst/>
              <a:ahLst/>
              <a:cxnLst/>
              <a:rect l="l" t="t" r="r" b="b"/>
              <a:pathLst>
                <a:path w="4371" h="2466" extrusionOk="0">
                  <a:moveTo>
                    <a:pt x="1" y="1"/>
                  </a:moveTo>
                  <a:lnTo>
                    <a:pt x="1" y="2465"/>
                  </a:lnTo>
                  <a:lnTo>
                    <a:pt x="4370" y="2465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621;p32"/>
            <p:cNvSpPr/>
            <p:nvPr/>
          </p:nvSpPr>
          <p:spPr>
            <a:xfrm>
              <a:off x="6856499" y="3882002"/>
              <a:ext cx="280400" cy="118417"/>
            </a:xfrm>
            <a:custGeom>
              <a:avLst/>
              <a:gdLst/>
              <a:ahLst/>
              <a:cxnLst/>
              <a:rect l="l" t="t" r="r" b="b"/>
              <a:pathLst>
                <a:path w="4371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4370" y="2477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622;p32"/>
            <p:cNvSpPr/>
            <p:nvPr/>
          </p:nvSpPr>
          <p:spPr>
            <a:xfrm>
              <a:off x="6717486" y="3882002"/>
              <a:ext cx="74927" cy="118417"/>
            </a:xfrm>
            <a:custGeom>
              <a:avLst/>
              <a:gdLst/>
              <a:ahLst/>
              <a:cxnLst/>
              <a:rect l="l" t="t" r="r" b="b"/>
              <a:pathLst>
                <a:path w="1168" h="2478" extrusionOk="0">
                  <a:moveTo>
                    <a:pt x="1" y="1"/>
                  </a:moveTo>
                  <a:lnTo>
                    <a:pt x="1" y="2477"/>
                  </a:lnTo>
                  <a:lnTo>
                    <a:pt x="1167" y="2477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0E4042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496;p32"/>
          <p:cNvGrpSpPr/>
          <p:nvPr/>
        </p:nvGrpSpPr>
        <p:grpSpPr>
          <a:xfrm>
            <a:off x="2522972" y="3373682"/>
            <a:ext cx="2199768" cy="1751355"/>
            <a:chOff x="3203284" y="3192346"/>
            <a:chExt cx="2199768" cy="1751355"/>
          </a:xfrm>
        </p:grpSpPr>
        <p:sp>
          <p:nvSpPr>
            <p:cNvPr id="86" name="Google Shape;497;p32"/>
            <p:cNvSpPr/>
            <p:nvPr/>
          </p:nvSpPr>
          <p:spPr>
            <a:xfrm>
              <a:off x="4215314" y="4878719"/>
              <a:ext cx="176541" cy="64981"/>
            </a:xfrm>
            <a:custGeom>
              <a:avLst/>
              <a:gdLst/>
              <a:ahLst/>
              <a:cxnLst/>
              <a:rect l="l" t="t" r="r" b="b"/>
              <a:pathLst>
                <a:path w="2752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98;p32"/>
            <p:cNvSpPr/>
            <p:nvPr/>
          </p:nvSpPr>
          <p:spPr>
            <a:xfrm>
              <a:off x="3268268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0" y="1"/>
                  </a:moveTo>
                  <a:lnTo>
                    <a:pt x="0" y="1013"/>
                  </a:lnTo>
                  <a:lnTo>
                    <a:pt x="2750" y="1013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99;p32"/>
            <p:cNvSpPr/>
            <p:nvPr/>
          </p:nvSpPr>
          <p:spPr>
            <a:xfrm>
              <a:off x="5161655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0;p32"/>
            <p:cNvSpPr/>
            <p:nvPr/>
          </p:nvSpPr>
          <p:spPr>
            <a:xfrm>
              <a:off x="3229265" y="4040119"/>
              <a:ext cx="2134848" cy="866953"/>
            </a:xfrm>
            <a:custGeom>
              <a:avLst/>
              <a:gdLst/>
              <a:ahLst/>
              <a:cxnLst/>
              <a:rect l="l" t="t" r="r" b="b"/>
              <a:pathLst>
                <a:path w="33279" h="13515" extrusionOk="0">
                  <a:moveTo>
                    <a:pt x="1" y="1"/>
                  </a:moveTo>
                  <a:lnTo>
                    <a:pt x="1" y="13514"/>
                  </a:lnTo>
                  <a:lnTo>
                    <a:pt x="33279" y="13514"/>
                  </a:lnTo>
                  <a:lnTo>
                    <a:pt x="33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01;p32"/>
            <p:cNvSpPr/>
            <p:nvPr/>
          </p:nvSpPr>
          <p:spPr>
            <a:xfrm>
              <a:off x="3229265" y="4019528"/>
              <a:ext cx="2134848" cy="64981"/>
            </a:xfrm>
            <a:custGeom>
              <a:avLst/>
              <a:gdLst/>
              <a:ahLst/>
              <a:cxnLst/>
              <a:rect l="l" t="t" r="r" b="b"/>
              <a:pathLst>
                <a:path w="33279" h="1013" extrusionOk="0">
                  <a:moveTo>
                    <a:pt x="1" y="0"/>
                  </a:moveTo>
                  <a:lnTo>
                    <a:pt x="1" y="1012"/>
                  </a:lnTo>
                  <a:lnTo>
                    <a:pt x="33279" y="1012"/>
                  </a:lnTo>
                  <a:lnTo>
                    <a:pt x="33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02;p32"/>
            <p:cNvSpPr/>
            <p:nvPr/>
          </p:nvSpPr>
          <p:spPr>
            <a:xfrm>
              <a:off x="4028959" y="4085215"/>
              <a:ext cx="19181" cy="821858"/>
            </a:xfrm>
            <a:custGeom>
              <a:avLst/>
              <a:gdLst/>
              <a:ahLst/>
              <a:cxnLst/>
              <a:rect l="l" t="t" r="r" b="b"/>
              <a:pathLst>
                <a:path w="299" h="12812" extrusionOk="0">
                  <a:moveTo>
                    <a:pt x="1" y="0"/>
                  </a:moveTo>
                  <a:lnTo>
                    <a:pt x="1" y="12811"/>
                  </a:lnTo>
                  <a:lnTo>
                    <a:pt x="298" y="1281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03;p32"/>
            <p:cNvSpPr/>
            <p:nvPr/>
          </p:nvSpPr>
          <p:spPr>
            <a:xfrm>
              <a:off x="3307977" y="4110361"/>
              <a:ext cx="671394" cy="214702"/>
            </a:xfrm>
            <a:custGeom>
              <a:avLst/>
              <a:gdLst/>
              <a:ahLst/>
              <a:cxnLst/>
              <a:rect l="l" t="t" r="r" b="b"/>
              <a:pathLst>
                <a:path w="10466" h="3347" extrusionOk="0">
                  <a:moveTo>
                    <a:pt x="0" y="1"/>
                  </a:moveTo>
                  <a:lnTo>
                    <a:pt x="0" y="3347"/>
                  </a:lnTo>
                  <a:lnTo>
                    <a:pt x="10466" y="3347"/>
                  </a:lnTo>
                  <a:lnTo>
                    <a:pt x="10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04;p32"/>
            <p:cNvSpPr/>
            <p:nvPr/>
          </p:nvSpPr>
          <p:spPr>
            <a:xfrm>
              <a:off x="3550849" y="4138650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05;p32"/>
            <p:cNvSpPr/>
            <p:nvPr/>
          </p:nvSpPr>
          <p:spPr>
            <a:xfrm>
              <a:off x="3307977" y="4370094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06;p32"/>
            <p:cNvSpPr/>
            <p:nvPr/>
          </p:nvSpPr>
          <p:spPr>
            <a:xfrm>
              <a:off x="3550849" y="4399089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07;p32"/>
            <p:cNvSpPr/>
            <p:nvPr/>
          </p:nvSpPr>
          <p:spPr>
            <a:xfrm>
              <a:off x="3307977" y="4630533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08;p32"/>
            <p:cNvSpPr/>
            <p:nvPr/>
          </p:nvSpPr>
          <p:spPr>
            <a:xfrm>
              <a:off x="3550849" y="4658758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09;p32"/>
            <p:cNvSpPr/>
            <p:nvPr/>
          </p:nvSpPr>
          <p:spPr>
            <a:xfrm>
              <a:off x="4095418" y="4110361"/>
              <a:ext cx="578248" cy="735579"/>
            </a:xfrm>
            <a:custGeom>
              <a:avLst/>
              <a:gdLst/>
              <a:ahLst/>
              <a:cxnLst/>
              <a:rect l="l" t="t" r="r" b="b"/>
              <a:pathLst>
                <a:path w="9014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14" y="11467"/>
                  </a:lnTo>
                  <a:lnTo>
                    <a:pt x="9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10;p32"/>
            <p:cNvSpPr/>
            <p:nvPr/>
          </p:nvSpPr>
          <p:spPr>
            <a:xfrm>
              <a:off x="4604127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11;p32"/>
            <p:cNvSpPr/>
            <p:nvPr/>
          </p:nvSpPr>
          <p:spPr>
            <a:xfrm>
              <a:off x="4708756" y="4110361"/>
              <a:ext cx="577478" cy="735579"/>
            </a:xfrm>
            <a:custGeom>
              <a:avLst/>
              <a:gdLst/>
              <a:ahLst/>
              <a:cxnLst/>
              <a:rect l="l" t="t" r="r" b="b"/>
              <a:pathLst>
                <a:path w="9002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01" y="11467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12;p32"/>
            <p:cNvSpPr/>
            <p:nvPr/>
          </p:nvSpPr>
          <p:spPr>
            <a:xfrm>
              <a:off x="4750774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13;p32"/>
            <p:cNvSpPr/>
            <p:nvPr/>
          </p:nvSpPr>
          <p:spPr>
            <a:xfrm>
              <a:off x="3203284" y="3940819"/>
              <a:ext cx="2199768" cy="101674"/>
            </a:xfrm>
            <a:custGeom>
              <a:avLst/>
              <a:gdLst/>
              <a:ahLst/>
              <a:cxnLst/>
              <a:rect l="l" t="t" r="r" b="b"/>
              <a:pathLst>
                <a:path w="34291" h="1585" extrusionOk="0">
                  <a:moveTo>
                    <a:pt x="1" y="1"/>
                  </a:moveTo>
                  <a:lnTo>
                    <a:pt x="1" y="1584"/>
                  </a:lnTo>
                  <a:lnTo>
                    <a:pt x="34291" y="1584"/>
                  </a:lnTo>
                  <a:lnTo>
                    <a:pt x="342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14;p32"/>
            <p:cNvSpPr/>
            <p:nvPr/>
          </p:nvSpPr>
          <p:spPr>
            <a:xfrm>
              <a:off x="3203284" y="3968338"/>
              <a:ext cx="2199768" cy="74155"/>
            </a:xfrm>
            <a:custGeom>
              <a:avLst/>
              <a:gdLst/>
              <a:ahLst/>
              <a:cxnLst/>
              <a:rect l="l" t="t" r="r" b="b"/>
              <a:pathLst>
                <a:path w="34291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34291" y="1155"/>
                  </a:lnTo>
                  <a:lnTo>
                    <a:pt x="342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15;p32"/>
            <p:cNvSpPr/>
            <p:nvPr/>
          </p:nvSpPr>
          <p:spPr>
            <a:xfrm>
              <a:off x="3643225" y="3896557"/>
              <a:ext cx="488887" cy="44326"/>
            </a:xfrm>
            <a:custGeom>
              <a:avLst/>
              <a:gdLst/>
              <a:ahLst/>
              <a:cxnLst/>
              <a:rect l="l" t="t" r="r" b="b"/>
              <a:pathLst>
                <a:path w="7621" h="691" extrusionOk="0">
                  <a:moveTo>
                    <a:pt x="1" y="0"/>
                  </a:moveTo>
                  <a:lnTo>
                    <a:pt x="1" y="691"/>
                  </a:lnTo>
                  <a:lnTo>
                    <a:pt x="7621" y="691"/>
                  </a:lnTo>
                  <a:lnTo>
                    <a:pt x="7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16;p32"/>
            <p:cNvSpPr/>
            <p:nvPr/>
          </p:nvSpPr>
          <p:spPr>
            <a:xfrm>
              <a:off x="3761645" y="3784235"/>
              <a:ext cx="251340" cy="112386"/>
            </a:xfrm>
            <a:custGeom>
              <a:avLst/>
              <a:gdLst/>
              <a:ahLst/>
              <a:cxnLst/>
              <a:rect l="l" t="t" r="r" b="b"/>
              <a:pathLst>
                <a:path w="391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3918" y="1751"/>
                  </a:lnTo>
                  <a:lnTo>
                    <a:pt x="3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17;p32"/>
            <p:cNvSpPr/>
            <p:nvPr/>
          </p:nvSpPr>
          <p:spPr>
            <a:xfrm>
              <a:off x="3391179" y="3192346"/>
              <a:ext cx="993748" cy="635509"/>
            </a:xfrm>
            <a:custGeom>
              <a:avLst/>
              <a:gdLst/>
              <a:ahLst/>
              <a:cxnLst/>
              <a:rect l="l" t="t" r="r" b="b"/>
              <a:pathLst>
                <a:path w="15491" h="9907" extrusionOk="0">
                  <a:moveTo>
                    <a:pt x="596" y="1"/>
                  </a:moveTo>
                  <a:cubicBezTo>
                    <a:pt x="275" y="1"/>
                    <a:pt x="1" y="251"/>
                    <a:pt x="1" y="584"/>
                  </a:cubicBezTo>
                  <a:lnTo>
                    <a:pt x="1" y="9311"/>
                  </a:lnTo>
                  <a:cubicBezTo>
                    <a:pt x="1" y="9645"/>
                    <a:pt x="275" y="9907"/>
                    <a:pt x="596" y="9907"/>
                  </a:cubicBezTo>
                  <a:lnTo>
                    <a:pt x="14896" y="9907"/>
                  </a:lnTo>
                  <a:cubicBezTo>
                    <a:pt x="15229" y="9907"/>
                    <a:pt x="15491" y="9645"/>
                    <a:pt x="15491" y="9311"/>
                  </a:cubicBezTo>
                  <a:lnTo>
                    <a:pt x="15491" y="584"/>
                  </a:lnTo>
                  <a:cubicBezTo>
                    <a:pt x="15491" y="263"/>
                    <a:pt x="15229" y="1"/>
                    <a:pt x="14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18;p32"/>
            <p:cNvSpPr/>
            <p:nvPr/>
          </p:nvSpPr>
          <p:spPr>
            <a:xfrm>
              <a:off x="3867814" y="3773586"/>
              <a:ext cx="39773" cy="40541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cubicBezTo>
                    <a:pt x="0" y="488"/>
                    <a:pt x="143" y="631"/>
                    <a:pt x="310" y="631"/>
                  </a:cubicBezTo>
                  <a:cubicBezTo>
                    <a:pt x="477" y="631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19;p32"/>
            <p:cNvSpPr/>
            <p:nvPr/>
          </p:nvSpPr>
          <p:spPr>
            <a:xfrm>
              <a:off x="3433967" y="3234362"/>
              <a:ext cx="907466" cy="519402"/>
            </a:xfrm>
            <a:custGeom>
              <a:avLst/>
              <a:gdLst/>
              <a:ahLst/>
              <a:cxnLst/>
              <a:rect l="l" t="t" r="r" b="b"/>
              <a:pathLst>
                <a:path w="14146" h="8097" extrusionOk="0">
                  <a:moveTo>
                    <a:pt x="144" y="1"/>
                  </a:moveTo>
                  <a:cubicBezTo>
                    <a:pt x="60" y="1"/>
                    <a:pt x="1" y="60"/>
                    <a:pt x="1" y="131"/>
                  </a:cubicBezTo>
                  <a:lnTo>
                    <a:pt x="1" y="7978"/>
                  </a:lnTo>
                  <a:cubicBezTo>
                    <a:pt x="1" y="8037"/>
                    <a:pt x="60" y="8097"/>
                    <a:pt x="144" y="8097"/>
                  </a:cubicBezTo>
                  <a:lnTo>
                    <a:pt x="14014" y="8097"/>
                  </a:lnTo>
                  <a:cubicBezTo>
                    <a:pt x="14086" y="8097"/>
                    <a:pt x="14145" y="8049"/>
                    <a:pt x="14145" y="7978"/>
                  </a:cubicBezTo>
                  <a:lnTo>
                    <a:pt x="14145" y="131"/>
                  </a:lnTo>
                  <a:cubicBezTo>
                    <a:pt x="14145" y="72"/>
                    <a:pt x="14086" y="12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0;p32"/>
            <p:cNvSpPr/>
            <p:nvPr/>
          </p:nvSpPr>
          <p:spPr>
            <a:xfrm>
              <a:off x="3435507" y="3234362"/>
              <a:ext cx="905926" cy="64212"/>
            </a:xfrm>
            <a:custGeom>
              <a:avLst/>
              <a:gdLst/>
              <a:ahLst/>
              <a:cxnLst/>
              <a:rect l="l" t="t" r="r" b="b"/>
              <a:pathLst>
                <a:path w="14122" h="1001" extrusionOk="0">
                  <a:moveTo>
                    <a:pt x="131" y="1"/>
                  </a:moveTo>
                  <a:cubicBezTo>
                    <a:pt x="60" y="1"/>
                    <a:pt x="0" y="60"/>
                    <a:pt x="0" y="131"/>
                  </a:cubicBezTo>
                  <a:lnTo>
                    <a:pt x="0" y="1001"/>
                  </a:lnTo>
                  <a:lnTo>
                    <a:pt x="14121" y="1001"/>
                  </a:lnTo>
                  <a:lnTo>
                    <a:pt x="14121" y="131"/>
                  </a:lnTo>
                  <a:cubicBezTo>
                    <a:pt x="14121" y="72"/>
                    <a:pt x="14062" y="12"/>
                    <a:pt x="14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1;p32"/>
            <p:cNvSpPr/>
            <p:nvPr/>
          </p:nvSpPr>
          <p:spPr>
            <a:xfrm>
              <a:off x="4269585" y="3251939"/>
              <a:ext cx="29060" cy="29059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58"/>
                    <a:pt x="95" y="453"/>
                    <a:pt x="226" y="453"/>
                  </a:cubicBezTo>
                  <a:cubicBezTo>
                    <a:pt x="345" y="453"/>
                    <a:pt x="453" y="358"/>
                    <a:pt x="453" y="227"/>
                  </a:cubicBezTo>
                  <a:cubicBezTo>
                    <a:pt x="453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2;p32"/>
            <p:cNvSpPr/>
            <p:nvPr/>
          </p:nvSpPr>
          <p:spPr>
            <a:xfrm>
              <a:off x="4213775" y="3251939"/>
              <a:ext cx="29124" cy="29059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58"/>
                    <a:pt x="108" y="453"/>
                    <a:pt x="227" y="453"/>
                  </a:cubicBezTo>
                  <a:cubicBezTo>
                    <a:pt x="358" y="453"/>
                    <a:pt x="453" y="358"/>
                    <a:pt x="453" y="227"/>
                  </a:cubicBezTo>
                  <a:cubicBezTo>
                    <a:pt x="453" y="108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23;p32"/>
            <p:cNvSpPr/>
            <p:nvPr/>
          </p:nvSpPr>
          <p:spPr>
            <a:xfrm>
              <a:off x="4157259" y="3251939"/>
              <a:ext cx="28354" cy="29059"/>
            </a:xfrm>
            <a:custGeom>
              <a:avLst/>
              <a:gdLst/>
              <a:ahLst/>
              <a:cxnLst/>
              <a:rect l="l" t="t" r="r" b="b"/>
              <a:pathLst>
                <a:path w="442" h="453" extrusionOk="0">
                  <a:moveTo>
                    <a:pt x="215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58"/>
                    <a:pt x="96" y="453"/>
                    <a:pt x="215" y="453"/>
                  </a:cubicBezTo>
                  <a:cubicBezTo>
                    <a:pt x="346" y="453"/>
                    <a:pt x="441" y="358"/>
                    <a:pt x="441" y="227"/>
                  </a:cubicBezTo>
                  <a:cubicBezTo>
                    <a:pt x="441" y="108"/>
                    <a:pt x="346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24;p32"/>
            <p:cNvSpPr/>
            <p:nvPr/>
          </p:nvSpPr>
          <p:spPr>
            <a:xfrm>
              <a:off x="4007597" y="3316086"/>
              <a:ext cx="322354" cy="423951"/>
            </a:xfrm>
            <a:custGeom>
              <a:avLst/>
              <a:gdLst/>
              <a:ahLst/>
              <a:cxnLst/>
              <a:rect l="l" t="t" r="r" b="b"/>
              <a:pathLst>
                <a:path w="5025" h="6609" extrusionOk="0">
                  <a:moveTo>
                    <a:pt x="0" y="0"/>
                  </a:moveTo>
                  <a:lnTo>
                    <a:pt x="0" y="6608"/>
                  </a:lnTo>
                  <a:lnTo>
                    <a:pt x="5025" y="660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25;p32"/>
            <p:cNvSpPr/>
            <p:nvPr/>
          </p:nvSpPr>
          <p:spPr>
            <a:xfrm>
              <a:off x="4074826" y="3342066"/>
              <a:ext cx="226129" cy="14561"/>
            </a:xfrm>
            <a:custGeom>
              <a:avLst/>
              <a:gdLst/>
              <a:ahLst/>
              <a:cxnLst/>
              <a:rect l="l" t="t" r="r" b="b"/>
              <a:pathLst>
                <a:path w="3525" h="227" extrusionOk="0">
                  <a:moveTo>
                    <a:pt x="0" y="0"/>
                  </a:moveTo>
                  <a:lnTo>
                    <a:pt x="0" y="227"/>
                  </a:lnTo>
                  <a:lnTo>
                    <a:pt x="3524" y="227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26;p32"/>
            <p:cNvSpPr/>
            <p:nvPr/>
          </p:nvSpPr>
          <p:spPr>
            <a:xfrm>
              <a:off x="4029728" y="3397810"/>
              <a:ext cx="270456" cy="13792"/>
            </a:xfrm>
            <a:custGeom>
              <a:avLst/>
              <a:gdLst/>
              <a:ahLst/>
              <a:cxnLst/>
              <a:rect l="l" t="t" r="r" b="b"/>
              <a:pathLst>
                <a:path w="4216" h="215" extrusionOk="0">
                  <a:moveTo>
                    <a:pt x="1" y="0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27;p32"/>
            <p:cNvSpPr/>
            <p:nvPr/>
          </p:nvSpPr>
          <p:spPr>
            <a:xfrm>
              <a:off x="4029728" y="3453554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28;p32"/>
            <p:cNvSpPr/>
            <p:nvPr/>
          </p:nvSpPr>
          <p:spPr>
            <a:xfrm>
              <a:off x="4029728" y="3516162"/>
              <a:ext cx="270456" cy="13856"/>
            </a:xfrm>
            <a:custGeom>
              <a:avLst/>
              <a:gdLst/>
              <a:ahLst/>
              <a:cxnLst/>
              <a:rect l="l" t="t" r="r" b="b"/>
              <a:pathLst>
                <a:path w="4216" h="216" extrusionOk="0">
                  <a:moveTo>
                    <a:pt x="1" y="1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29;p32"/>
            <p:cNvSpPr/>
            <p:nvPr/>
          </p:nvSpPr>
          <p:spPr>
            <a:xfrm>
              <a:off x="4029728" y="3574216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30;p32"/>
            <p:cNvSpPr/>
            <p:nvPr/>
          </p:nvSpPr>
          <p:spPr>
            <a:xfrm>
              <a:off x="4029728" y="3633039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31;p32"/>
            <p:cNvSpPr/>
            <p:nvPr/>
          </p:nvSpPr>
          <p:spPr>
            <a:xfrm>
              <a:off x="4029728" y="3688783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32;p32"/>
            <p:cNvSpPr/>
            <p:nvPr/>
          </p:nvSpPr>
          <p:spPr>
            <a:xfrm>
              <a:off x="3534811" y="3365737"/>
              <a:ext cx="324663" cy="324650"/>
            </a:xfrm>
            <a:custGeom>
              <a:avLst/>
              <a:gdLst/>
              <a:ahLst/>
              <a:cxnLst/>
              <a:rect l="l" t="t" r="r" b="b"/>
              <a:pathLst>
                <a:path w="5061" h="5061" extrusionOk="0">
                  <a:moveTo>
                    <a:pt x="2524" y="0"/>
                  </a:moveTo>
                  <a:cubicBezTo>
                    <a:pt x="1131" y="0"/>
                    <a:pt x="0" y="1131"/>
                    <a:pt x="0" y="2536"/>
                  </a:cubicBezTo>
                  <a:cubicBezTo>
                    <a:pt x="0" y="3929"/>
                    <a:pt x="1131" y="5061"/>
                    <a:pt x="2524" y="5061"/>
                  </a:cubicBezTo>
                  <a:cubicBezTo>
                    <a:pt x="3917" y="5061"/>
                    <a:pt x="5060" y="3929"/>
                    <a:pt x="5060" y="2536"/>
                  </a:cubicBezTo>
                  <a:cubicBezTo>
                    <a:pt x="5060" y="1131"/>
                    <a:pt x="3917" y="0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33;p32"/>
            <p:cNvSpPr/>
            <p:nvPr/>
          </p:nvSpPr>
          <p:spPr>
            <a:xfrm>
              <a:off x="3552388" y="3384083"/>
              <a:ext cx="288739" cy="287958"/>
            </a:xfrm>
            <a:custGeom>
              <a:avLst/>
              <a:gdLst/>
              <a:ahLst/>
              <a:cxnLst/>
              <a:rect l="l" t="t" r="r" b="b"/>
              <a:pathLst>
                <a:path w="4501" h="4489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cubicBezTo>
                    <a:pt x="0" y="3489"/>
                    <a:pt x="1012" y="4489"/>
                    <a:pt x="2250" y="4489"/>
                  </a:cubicBezTo>
                  <a:cubicBezTo>
                    <a:pt x="3489" y="4489"/>
                    <a:pt x="4501" y="3489"/>
                    <a:pt x="4501" y="2250"/>
                  </a:cubicBezTo>
                  <a:cubicBezTo>
                    <a:pt x="4501" y="1012"/>
                    <a:pt x="3489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487;p32"/>
          <p:cNvGrpSpPr/>
          <p:nvPr/>
        </p:nvGrpSpPr>
        <p:grpSpPr>
          <a:xfrm rot="21439777">
            <a:off x="4413817" y="3233108"/>
            <a:ext cx="853742" cy="903647"/>
            <a:chOff x="4168741" y="2916768"/>
            <a:chExt cx="1588739" cy="1264732"/>
          </a:xfrm>
        </p:grpSpPr>
        <p:sp>
          <p:nvSpPr>
            <p:cNvPr id="124" name="Google Shape;488;p32"/>
            <p:cNvSpPr/>
            <p:nvPr/>
          </p:nvSpPr>
          <p:spPr>
            <a:xfrm>
              <a:off x="4168741" y="2916768"/>
              <a:ext cx="1588739" cy="1264732"/>
            </a:xfrm>
            <a:custGeom>
              <a:avLst/>
              <a:gdLst/>
              <a:ahLst/>
              <a:cxnLst/>
              <a:rect l="l" t="t" r="r" b="b"/>
              <a:pathLst>
                <a:path w="24766" h="19716" extrusionOk="0">
                  <a:moveTo>
                    <a:pt x="21191" y="0"/>
                  </a:moveTo>
                  <a:cubicBezTo>
                    <a:pt x="19979" y="0"/>
                    <a:pt x="18767" y="104"/>
                    <a:pt x="17574" y="308"/>
                  </a:cubicBezTo>
                  <a:cubicBezTo>
                    <a:pt x="17419" y="320"/>
                    <a:pt x="17288" y="356"/>
                    <a:pt x="17145" y="380"/>
                  </a:cubicBezTo>
                  <a:cubicBezTo>
                    <a:pt x="16074" y="594"/>
                    <a:pt x="15014" y="868"/>
                    <a:pt x="13990" y="1249"/>
                  </a:cubicBezTo>
                  <a:lnTo>
                    <a:pt x="13574" y="1392"/>
                  </a:lnTo>
                  <a:cubicBezTo>
                    <a:pt x="12466" y="1808"/>
                    <a:pt x="11395" y="2320"/>
                    <a:pt x="10371" y="2916"/>
                  </a:cubicBezTo>
                  <a:cubicBezTo>
                    <a:pt x="10252" y="2987"/>
                    <a:pt x="10121" y="3058"/>
                    <a:pt x="10002" y="3130"/>
                  </a:cubicBezTo>
                  <a:cubicBezTo>
                    <a:pt x="9359" y="3511"/>
                    <a:pt x="8752" y="3939"/>
                    <a:pt x="8168" y="4380"/>
                  </a:cubicBezTo>
                  <a:cubicBezTo>
                    <a:pt x="7894" y="4594"/>
                    <a:pt x="7632" y="4797"/>
                    <a:pt x="7382" y="5023"/>
                  </a:cubicBezTo>
                  <a:cubicBezTo>
                    <a:pt x="7275" y="5118"/>
                    <a:pt x="7156" y="5202"/>
                    <a:pt x="7049" y="5309"/>
                  </a:cubicBezTo>
                  <a:cubicBezTo>
                    <a:pt x="6085" y="6166"/>
                    <a:pt x="5192" y="7142"/>
                    <a:pt x="4406" y="8166"/>
                  </a:cubicBezTo>
                  <a:lnTo>
                    <a:pt x="4132" y="8523"/>
                  </a:lnTo>
                  <a:cubicBezTo>
                    <a:pt x="3394" y="9535"/>
                    <a:pt x="2739" y="10595"/>
                    <a:pt x="2179" y="11702"/>
                  </a:cubicBezTo>
                  <a:lnTo>
                    <a:pt x="1989" y="12107"/>
                  </a:lnTo>
                  <a:cubicBezTo>
                    <a:pt x="1453" y="13238"/>
                    <a:pt x="1013" y="14405"/>
                    <a:pt x="679" y="15608"/>
                  </a:cubicBezTo>
                  <a:lnTo>
                    <a:pt x="560" y="16036"/>
                  </a:lnTo>
                  <a:cubicBezTo>
                    <a:pt x="274" y="17155"/>
                    <a:pt x="84" y="18298"/>
                    <a:pt x="0" y="19465"/>
                  </a:cubicBezTo>
                  <a:lnTo>
                    <a:pt x="429" y="19477"/>
                  </a:lnTo>
                  <a:lnTo>
                    <a:pt x="3346" y="19715"/>
                  </a:lnTo>
                  <a:cubicBezTo>
                    <a:pt x="3429" y="18584"/>
                    <a:pt x="3644" y="17465"/>
                    <a:pt x="3941" y="16381"/>
                  </a:cubicBezTo>
                  <a:cubicBezTo>
                    <a:pt x="3965" y="16227"/>
                    <a:pt x="4013" y="16084"/>
                    <a:pt x="4061" y="15941"/>
                  </a:cubicBezTo>
                  <a:cubicBezTo>
                    <a:pt x="4358" y="14977"/>
                    <a:pt x="4727" y="14048"/>
                    <a:pt x="5192" y="13131"/>
                  </a:cubicBezTo>
                  <a:cubicBezTo>
                    <a:pt x="5263" y="13012"/>
                    <a:pt x="5323" y="12881"/>
                    <a:pt x="5394" y="12750"/>
                  </a:cubicBezTo>
                  <a:cubicBezTo>
                    <a:pt x="5846" y="11881"/>
                    <a:pt x="6382" y="11059"/>
                    <a:pt x="6954" y="10286"/>
                  </a:cubicBezTo>
                  <a:lnTo>
                    <a:pt x="7228" y="9952"/>
                  </a:lnTo>
                  <a:cubicBezTo>
                    <a:pt x="7823" y="9190"/>
                    <a:pt x="8490" y="8476"/>
                    <a:pt x="9204" y="7833"/>
                  </a:cubicBezTo>
                  <a:cubicBezTo>
                    <a:pt x="9311" y="7749"/>
                    <a:pt x="9430" y="7642"/>
                    <a:pt x="9537" y="7559"/>
                  </a:cubicBezTo>
                  <a:cubicBezTo>
                    <a:pt x="9752" y="7380"/>
                    <a:pt x="9966" y="7202"/>
                    <a:pt x="10192" y="7035"/>
                  </a:cubicBezTo>
                  <a:cubicBezTo>
                    <a:pt x="10680" y="6642"/>
                    <a:pt x="11180" y="6297"/>
                    <a:pt x="11716" y="5975"/>
                  </a:cubicBezTo>
                  <a:cubicBezTo>
                    <a:pt x="11847" y="5904"/>
                    <a:pt x="11966" y="5833"/>
                    <a:pt x="12097" y="5749"/>
                  </a:cubicBezTo>
                  <a:cubicBezTo>
                    <a:pt x="12871" y="5309"/>
                    <a:pt x="13669" y="4916"/>
                    <a:pt x="14502" y="4594"/>
                  </a:cubicBezTo>
                  <a:cubicBezTo>
                    <a:pt x="14657" y="4547"/>
                    <a:pt x="14788" y="4487"/>
                    <a:pt x="14919" y="4440"/>
                  </a:cubicBezTo>
                  <a:cubicBezTo>
                    <a:pt x="15693" y="4142"/>
                    <a:pt x="16503" y="3928"/>
                    <a:pt x="17324" y="3749"/>
                  </a:cubicBezTo>
                  <a:cubicBezTo>
                    <a:pt x="17467" y="3713"/>
                    <a:pt x="17598" y="3689"/>
                    <a:pt x="17753" y="3654"/>
                  </a:cubicBezTo>
                  <a:cubicBezTo>
                    <a:pt x="18876" y="3440"/>
                    <a:pt x="20012" y="3333"/>
                    <a:pt x="21146" y="3333"/>
                  </a:cubicBezTo>
                  <a:cubicBezTo>
                    <a:pt x="22163" y="3333"/>
                    <a:pt x="23179" y="3420"/>
                    <a:pt x="24182" y="3594"/>
                  </a:cubicBezTo>
                  <a:lnTo>
                    <a:pt x="24718" y="594"/>
                  </a:lnTo>
                  <a:lnTo>
                    <a:pt x="24765" y="308"/>
                  </a:lnTo>
                  <a:cubicBezTo>
                    <a:pt x="23583" y="101"/>
                    <a:pt x="22387" y="0"/>
                    <a:pt x="2119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9;p32"/>
            <p:cNvSpPr/>
            <p:nvPr/>
          </p:nvSpPr>
          <p:spPr>
            <a:xfrm>
              <a:off x="4808060" y="3104528"/>
              <a:ext cx="136768" cy="196355"/>
            </a:xfrm>
            <a:custGeom>
              <a:avLst/>
              <a:gdLst/>
              <a:ahLst/>
              <a:cxnLst/>
              <a:rect l="l" t="t" r="r" b="b"/>
              <a:pathLst>
                <a:path w="2132" h="3061" extrusionOk="0">
                  <a:moveTo>
                    <a:pt x="369" y="0"/>
                  </a:moveTo>
                  <a:cubicBezTo>
                    <a:pt x="250" y="72"/>
                    <a:pt x="119" y="143"/>
                    <a:pt x="0" y="227"/>
                  </a:cubicBezTo>
                  <a:lnTo>
                    <a:pt x="1762" y="3060"/>
                  </a:lnTo>
                  <a:cubicBezTo>
                    <a:pt x="1881" y="2989"/>
                    <a:pt x="2000" y="2917"/>
                    <a:pt x="2131" y="2846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0;p32"/>
            <p:cNvSpPr/>
            <p:nvPr/>
          </p:nvSpPr>
          <p:spPr>
            <a:xfrm>
              <a:off x="4620165" y="3239687"/>
              <a:ext cx="160439" cy="181088"/>
            </a:xfrm>
            <a:custGeom>
              <a:avLst/>
              <a:gdLst/>
              <a:ahLst/>
              <a:cxnLst/>
              <a:rect l="l" t="t" r="r" b="b"/>
              <a:pathLst>
                <a:path w="2501" h="2823" extrusionOk="0">
                  <a:moveTo>
                    <a:pt x="322" y="1"/>
                  </a:moveTo>
                  <a:cubicBezTo>
                    <a:pt x="226" y="96"/>
                    <a:pt x="107" y="179"/>
                    <a:pt x="0" y="287"/>
                  </a:cubicBezTo>
                  <a:lnTo>
                    <a:pt x="2167" y="2823"/>
                  </a:lnTo>
                  <a:lnTo>
                    <a:pt x="2500" y="2537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1;p32"/>
            <p:cNvSpPr/>
            <p:nvPr/>
          </p:nvSpPr>
          <p:spPr>
            <a:xfrm>
              <a:off x="4433039" y="3440597"/>
              <a:ext cx="199378" cy="137532"/>
            </a:xfrm>
            <a:custGeom>
              <a:avLst/>
              <a:gdLst/>
              <a:ahLst/>
              <a:cxnLst/>
              <a:rect l="l" t="t" r="r" b="b"/>
              <a:pathLst>
                <a:path w="3108" h="2144" extrusionOk="0">
                  <a:moveTo>
                    <a:pt x="262" y="0"/>
                  </a:moveTo>
                  <a:lnTo>
                    <a:pt x="0" y="357"/>
                  </a:lnTo>
                  <a:lnTo>
                    <a:pt x="2846" y="2143"/>
                  </a:lnTo>
                  <a:lnTo>
                    <a:pt x="3108" y="17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2;p32"/>
            <p:cNvSpPr/>
            <p:nvPr/>
          </p:nvSpPr>
          <p:spPr>
            <a:xfrm>
              <a:off x="4295502" y="3667422"/>
              <a:ext cx="218559" cy="93206"/>
            </a:xfrm>
            <a:custGeom>
              <a:avLst/>
              <a:gdLst/>
              <a:ahLst/>
              <a:cxnLst/>
              <a:rect l="l" t="t" r="r" b="b"/>
              <a:pathLst>
                <a:path w="3407" h="1453" extrusionOk="0">
                  <a:moveTo>
                    <a:pt x="191" y="0"/>
                  </a:moveTo>
                  <a:lnTo>
                    <a:pt x="1" y="405"/>
                  </a:lnTo>
                  <a:lnTo>
                    <a:pt x="3204" y="1453"/>
                  </a:lnTo>
                  <a:cubicBezTo>
                    <a:pt x="3275" y="1334"/>
                    <a:pt x="3335" y="1191"/>
                    <a:pt x="3406" y="1060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3;p32"/>
            <p:cNvSpPr/>
            <p:nvPr/>
          </p:nvSpPr>
          <p:spPr>
            <a:xfrm>
              <a:off x="4204665" y="3917918"/>
              <a:ext cx="223819" cy="50484"/>
            </a:xfrm>
            <a:custGeom>
              <a:avLst/>
              <a:gdLst/>
              <a:ahLst/>
              <a:cxnLst/>
              <a:rect l="l" t="t" r="r" b="b"/>
              <a:pathLst>
                <a:path w="3489" h="787" extrusionOk="0">
                  <a:moveTo>
                    <a:pt x="119" y="1"/>
                  </a:moveTo>
                  <a:lnTo>
                    <a:pt x="0" y="429"/>
                  </a:lnTo>
                  <a:lnTo>
                    <a:pt x="3358" y="786"/>
                  </a:lnTo>
                  <a:lnTo>
                    <a:pt x="3489" y="35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4;p32"/>
            <p:cNvSpPr/>
            <p:nvPr/>
          </p:nvSpPr>
          <p:spPr>
            <a:xfrm>
              <a:off x="5037140" y="2996824"/>
              <a:ext cx="88655" cy="214702"/>
            </a:xfrm>
            <a:custGeom>
              <a:avLst/>
              <a:gdLst/>
              <a:ahLst/>
              <a:cxnLst/>
              <a:rect l="l" t="t" r="r" b="b"/>
              <a:pathLst>
                <a:path w="1382" h="3347" extrusionOk="0">
                  <a:moveTo>
                    <a:pt x="418" y="1"/>
                  </a:moveTo>
                  <a:lnTo>
                    <a:pt x="1" y="144"/>
                  </a:lnTo>
                  <a:lnTo>
                    <a:pt x="965" y="3346"/>
                  </a:lnTo>
                  <a:cubicBezTo>
                    <a:pt x="1108" y="3287"/>
                    <a:pt x="1239" y="3239"/>
                    <a:pt x="1382" y="3192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5;p32"/>
            <p:cNvSpPr/>
            <p:nvPr/>
          </p:nvSpPr>
          <p:spPr>
            <a:xfrm>
              <a:off x="5266284" y="2936526"/>
              <a:ext cx="41313" cy="221501"/>
            </a:xfrm>
            <a:custGeom>
              <a:avLst/>
              <a:gdLst/>
              <a:ahLst/>
              <a:cxnLst/>
              <a:rect l="l" t="t" r="r" b="b"/>
              <a:pathLst>
                <a:path w="644" h="3453" extrusionOk="0">
                  <a:moveTo>
                    <a:pt x="429" y="0"/>
                  </a:moveTo>
                  <a:cubicBezTo>
                    <a:pt x="298" y="24"/>
                    <a:pt x="156" y="60"/>
                    <a:pt x="1" y="83"/>
                  </a:cubicBezTo>
                  <a:lnTo>
                    <a:pt x="215" y="3453"/>
                  </a:lnTo>
                  <a:cubicBezTo>
                    <a:pt x="358" y="3417"/>
                    <a:pt x="489" y="3393"/>
                    <a:pt x="644" y="3358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483;p32"/>
          <p:cNvGrpSpPr/>
          <p:nvPr/>
        </p:nvGrpSpPr>
        <p:grpSpPr>
          <a:xfrm>
            <a:off x="7226672" y="3948500"/>
            <a:ext cx="2002699" cy="1227270"/>
            <a:chOff x="7020722" y="3595000"/>
            <a:chExt cx="2002699" cy="1227270"/>
          </a:xfrm>
        </p:grpSpPr>
        <p:sp>
          <p:nvSpPr>
            <p:cNvPr id="144" name="Google Shape;484;p32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85;p32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86;p32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479;p32"/>
          <p:cNvGrpSpPr/>
          <p:nvPr/>
        </p:nvGrpSpPr>
        <p:grpSpPr>
          <a:xfrm>
            <a:off x="7462137" y="2872172"/>
            <a:ext cx="1597143" cy="1632490"/>
            <a:chOff x="7168139" y="2668132"/>
            <a:chExt cx="1597143" cy="1632490"/>
          </a:xfrm>
          <a:solidFill>
            <a:srgbClr val="92D050"/>
          </a:solidFill>
        </p:grpSpPr>
        <p:sp>
          <p:nvSpPr>
            <p:cNvPr id="148" name="Google Shape;480;p32"/>
            <p:cNvSpPr/>
            <p:nvPr/>
          </p:nvSpPr>
          <p:spPr>
            <a:xfrm>
              <a:off x="8039616" y="2668132"/>
              <a:ext cx="725665" cy="1632490"/>
            </a:xfrm>
            <a:custGeom>
              <a:avLst/>
              <a:gdLst/>
              <a:ahLst/>
              <a:cxnLst/>
              <a:rect l="l" t="t" r="r" b="b"/>
              <a:pathLst>
                <a:path w="11312" h="25449" extrusionOk="0">
                  <a:moveTo>
                    <a:pt x="10726" y="0"/>
                  </a:moveTo>
                  <a:cubicBezTo>
                    <a:pt x="10611" y="0"/>
                    <a:pt x="10491" y="25"/>
                    <a:pt x="10383" y="65"/>
                  </a:cubicBezTo>
                  <a:cubicBezTo>
                    <a:pt x="9633" y="279"/>
                    <a:pt x="8990" y="803"/>
                    <a:pt x="8549" y="1434"/>
                  </a:cubicBezTo>
                  <a:cubicBezTo>
                    <a:pt x="8156" y="1946"/>
                    <a:pt x="7906" y="2565"/>
                    <a:pt x="7716" y="3184"/>
                  </a:cubicBezTo>
                  <a:cubicBezTo>
                    <a:pt x="7418" y="3613"/>
                    <a:pt x="7132" y="4065"/>
                    <a:pt x="6858" y="4506"/>
                  </a:cubicBezTo>
                  <a:cubicBezTo>
                    <a:pt x="7013" y="3732"/>
                    <a:pt x="7061" y="2934"/>
                    <a:pt x="6751" y="2220"/>
                  </a:cubicBezTo>
                  <a:cubicBezTo>
                    <a:pt x="6668" y="2053"/>
                    <a:pt x="6585" y="1886"/>
                    <a:pt x="6454" y="1767"/>
                  </a:cubicBezTo>
                  <a:cubicBezTo>
                    <a:pt x="6349" y="1680"/>
                    <a:pt x="6219" y="1625"/>
                    <a:pt x="6087" y="1625"/>
                  </a:cubicBezTo>
                  <a:cubicBezTo>
                    <a:pt x="6038" y="1625"/>
                    <a:pt x="5989" y="1632"/>
                    <a:pt x="5942" y="1648"/>
                  </a:cubicBezTo>
                  <a:cubicBezTo>
                    <a:pt x="5680" y="1731"/>
                    <a:pt x="5572" y="2041"/>
                    <a:pt x="5513" y="2303"/>
                  </a:cubicBezTo>
                  <a:cubicBezTo>
                    <a:pt x="5334" y="3196"/>
                    <a:pt x="5513" y="4136"/>
                    <a:pt x="6573" y="5006"/>
                  </a:cubicBezTo>
                  <a:cubicBezTo>
                    <a:pt x="6227" y="5601"/>
                    <a:pt x="5918" y="6196"/>
                    <a:pt x="5596" y="6803"/>
                  </a:cubicBezTo>
                  <a:cubicBezTo>
                    <a:pt x="5739" y="5970"/>
                    <a:pt x="5561" y="5089"/>
                    <a:pt x="5108" y="4386"/>
                  </a:cubicBezTo>
                  <a:cubicBezTo>
                    <a:pt x="5001" y="4244"/>
                    <a:pt x="4906" y="4089"/>
                    <a:pt x="4739" y="3994"/>
                  </a:cubicBezTo>
                  <a:cubicBezTo>
                    <a:pt x="4643" y="3927"/>
                    <a:pt x="4528" y="3888"/>
                    <a:pt x="4415" y="3888"/>
                  </a:cubicBezTo>
                  <a:cubicBezTo>
                    <a:pt x="4347" y="3888"/>
                    <a:pt x="4278" y="3902"/>
                    <a:pt x="4215" y="3934"/>
                  </a:cubicBezTo>
                  <a:cubicBezTo>
                    <a:pt x="3953" y="4053"/>
                    <a:pt x="3858" y="4386"/>
                    <a:pt x="3858" y="4684"/>
                  </a:cubicBezTo>
                  <a:cubicBezTo>
                    <a:pt x="3846" y="5637"/>
                    <a:pt x="4263" y="6589"/>
                    <a:pt x="5346" y="7339"/>
                  </a:cubicBezTo>
                  <a:cubicBezTo>
                    <a:pt x="5061" y="7946"/>
                    <a:pt x="4787" y="8554"/>
                    <a:pt x="4525" y="9185"/>
                  </a:cubicBezTo>
                  <a:cubicBezTo>
                    <a:pt x="4560" y="8732"/>
                    <a:pt x="4560" y="8280"/>
                    <a:pt x="4453" y="7839"/>
                  </a:cubicBezTo>
                  <a:cubicBezTo>
                    <a:pt x="4310" y="7149"/>
                    <a:pt x="3918" y="6458"/>
                    <a:pt x="3310" y="6101"/>
                  </a:cubicBezTo>
                  <a:cubicBezTo>
                    <a:pt x="3192" y="6042"/>
                    <a:pt x="3063" y="5983"/>
                    <a:pt x="2938" y="5983"/>
                  </a:cubicBezTo>
                  <a:cubicBezTo>
                    <a:pt x="2886" y="5983"/>
                    <a:pt x="2835" y="5993"/>
                    <a:pt x="2786" y="6018"/>
                  </a:cubicBezTo>
                  <a:cubicBezTo>
                    <a:pt x="2596" y="6101"/>
                    <a:pt x="2536" y="6375"/>
                    <a:pt x="2524" y="6577"/>
                  </a:cubicBezTo>
                  <a:cubicBezTo>
                    <a:pt x="2465" y="7780"/>
                    <a:pt x="3001" y="8994"/>
                    <a:pt x="4263" y="9851"/>
                  </a:cubicBezTo>
                  <a:cubicBezTo>
                    <a:pt x="4084" y="10304"/>
                    <a:pt x="3918" y="10756"/>
                    <a:pt x="3775" y="11221"/>
                  </a:cubicBezTo>
                  <a:cubicBezTo>
                    <a:pt x="3679" y="11471"/>
                    <a:pt x="3608" y="11733"/>
                    <a:pt x="3513" y="11983"/>
                  </a:cubicBezTo>
                  <a:cubicBezTo>
                    <a:pt x="3429" y="10875"/>
                    <a:pt x="2775" y="9840"/>
                    <a:pt x="1810" y="9304"/>
                  </a:cubicBezTo>
                  <a:cubicBezTo>
                    <a:pt x="1617" y="9202"/>
                    <a:pt x="1415" y="9118"/>
                    <a:pt x="1211" y="9118"/>
                  </a:cubicBezTo>
                  <a:cubicBezTo>
                    <a:pt x="1177" y="9118"/>
                    <a:pt x="1142" y="9120"/>
                    <a:pt x="1108" y="9125"/>
                  </a:cubicBezTo>
                  <a:cubicBezTo>
                    <a:pt x="774" y="9173"/>
                    <a:pt x="512" y="9470"/>
                    <a:pt x="453" y="9780"/>
                  </a:cubicBezTo>
                  <a:cubicBezTo>
                    <a:pt x="381" y="10101"/>
                    <a:pt x="477" y="10447"/>
                    <a:pt x="655" y="10721"/>
                  </a:cubicBezTo>
                  <a:cubicBezTo>
                    <a:pt x="834" y="10994"/>
                    <a:pt x="1108" y="11209"/>
                    <a:pt x="1370" y="11399"/>
                  </a:cubicBezTo>
                  <a:cubicBezTo>
                    <a:pt x="1846" y="11745"/>
                    <a:pt x="2370" y="12006"/>
                    <a:pt x="3394" y="12340"/>
                  </a:cubicBezTo>
                  <a:cubicBezTo>
                    <a:pt x="3144" y="13126"/>
                    <a:pt x="2917" y="13935"/>
                    <a:pt x="2715" y="14733"/>
                  </a:cubicBezTo>
                  <a:cubicBezTo>
                    <a:pt x="2644" y="13995"/>
                    <a:pt x="2263" y="13257"/>
                    <a:pt x="1703" y="12768"/>
                  </a:cubicBezTo>
                  <a:cubicBezTo>
                    <a:pt x="1512" y="12602"/>
                    <a:pt x="1298" y="12459"/>
                    <a:pt x="1060" y="12399"/>
                  </a:cubicBezTo>
                  <a:cubicBezTo>
                    <a:pt x="982" y="12380"/>
                    <a:pt x="899" y="12369"/>
                    <a:pt x="816" y="12369"/>
                  </a:cubicBezTo>
                  <a:cubicBezTo>
                    <a:pt x="645" y="12369"/>
                    <a:pt x="474" y="12414"/>
                    <a:pt x="346" y="12518"/>
                  </a:cubicBezTo>
                  <a:cubicBezTo>
                    <a:pt x="84" y="12721"/>
                    <a:pt x="0" y="13102"/>
                    <a:pt x="84" y="13423"/>
                  </a:cubicBezTo>
                  <a:cubicBezTo>
                    <a:pt x="155" y="13757"/>
                    <a:pt x="346" y="14019"/>
                    <a:pt x="572" y="14269"/>
                  </a:cubicBezTo>
                  <a:cubicBezTo>
                    <a:pt x="1003" y="14776"/>
                    <a:pt x="1503" y="15224"/>
                    <a:pt x="2337" y="15224"/>
                  </a:cubicBezTo>
                  <a:cubicBezTo>
                    <a:pt x="2424" y="15224"/>
                    <a:pt x="2514" y="15219"/>
                    <a:pt x="2608" y="15209"/>
                  </a:cubicBezTo>
                  <a:lnTo>
                    <a:pt x="2608" y="15209"/>
                  </a:lnTo>
                  <a:cubicBezTo>
                    <a:pt x="2203" y="16852"/>
                    <a:pt x="1882" y="18495"/>
                    <a:pt x="1608" y="20150"/>
                  </a:cubicBezTo>
                  <a:cubicBezTo>
                    <a:pt x="1334" y="21877"/>
                    <a:pt x="1120" y="23615"/>
                    <a:pt x="941" y="25341"/>
                  </a:cubicBezTo>
                  <a:cubicBezTo>
                    <a:pt x="934" y="25408"/>
                    <a:pt x="991" y="25448"/>
                    <a:pt x="1044" y="25448"/>
                  </a:cubicBezTo>
                  <a:cubicBezTo>
                    <a:pt x="1086" y="25448"/>
                    <a:pt x="1126" y="25423"/>
                    <a:pt x="1131" y="25365"/>
                  </a:cubicBezTo>
                  <a:cubicBezTo>
                    <a:pt x="1453" y="22305"/>
                    <a:pt x="1882" y="19257"/>
                    <a:pt x="2548" y="16269"/>
                  </a:cubicBezTo>
                  <a:cubicBezTo>
                    <a:pt x="2715" y="15507"/>
                    <a:pt x="2905" y="14769"/>
                    <a:pt x="3120" y="14019"/>
                  </a:cubicBezTo>
                  <a:cubicBezTo>
                    <a:pt x="3168" y="14020"/>
                    <a:pt x="3216" y="14021"/>
                    <a:pt x="3264" y="14021"/>
                  </a:cubicBezTo>
                  <a:cubicBezTo>
                    <a:pt x="4641" y="14021"/>
                    <a:pt x="5960" y="13364"/>
                    <a:pt x="6846" y="12340"/>
                  </a:cubicBezTo>
                  <a:cubicBezTo>
                    <a:pt x="7025" y="12149"/>
                    <a:pt x="7192" y="11876"/>
                    <a:pt x="7108" y="11625"/>
                  </a:cubicBezTo>
                  <a:cubicBezTo>
                    <a:pt x="7049" y="11459"/>
                    <a:pt x="6870" y="11352"/>
                    <a:pt x="6692" y="11328"/>
                  </a:cubicBezTo>
                  <a:cubicBezTo>
                    <a:pt x="6648" y="11319"/>
                    <a:pt x="6604" y="11315"/>
                    <a:pt x="6561" y="11315"/>
                  </a:cubicBezTo>
                  <a:cubicBezTo>
                    <a:pt x="6426" y="11315"/>
                    <a:pt x="6291" y="11351"/>
                    <a:pt x="6156" y="11387"/>
                  </a:cubicBezTo>
                  <a:cubicBezTo>
                    <a:pt x="4846" y="11745"/>
                    <a:pt x="3715" y="12697"/>
                    <a:pt x="3132" y="13935"/>
                  </a:cubicBezTo>
                  <a:cubicBezTo>
                    <a:pt x="3382" y="12995"/>
                    <a:pt x="3667" y="12066"/>
                    <a:pt x="3989" y="11161"/>
                  </a:cubicBezTo>
                  <a:cubicBezTo>
                    <a:pt x="4153" y="11173"/>
                    <a:pt x="4316" y="11179"/>
                    <a:pt x="4478" y="11179"/>
                  </a:cubicBezTo>
                  <a:cubicBezTo>
                    <a:pt x="5642" y="11179"/>
                    <a:pt x="6739" y="10880"/>
                    <a:pt x="7680" y="10316"/>
                  </a:cubicBezTo>
                  <a:cubicBezTo>
                    <a:pt x="7835" y="10221"/>
                    <a:pt x="7978" y="10125"/>
                    <a:pt x="8073" y="9971"/>
                  </a:cubicBezTo>
                  <a:cubicBezTo>
                    <a:pt x="8156" y="9828"/>
                    <a:pt x="8192" y="9613"/>
                    <a:pt x="8073" y="9482"/>
                  </a:cubicBezTo>
                  <a:cubicBezTo>
                    <a:pt x="7966" y="9351"/>
                    <a:pt x="7775" y="9316"/>
                    <a:pt x="7597" y="9316"/>
                  </a:cubicBezTo>
                  <a:cubicBezTo>
                    <a:pt x="7545" y="9314"/>
                    <a:pt x="7494" y="9313"/>
                    <a:pt x="7443" y="9313"/>
                  </a:cubicBezTo>
                  <a:cubicBezTo>
                    <a:pt x="6196" y="9313"/>
                    <a:pt x="4955" y="9865"/>
                    <a:pt x="4132" y="10780"/>
                  </a:cubicBezTo>
                  <a:cubicBezTo>
                    <a:pt x="4382" y="10066"/>
                    <a:pt x="4668" y="9363"/>
                    <a:pt x="4941" y="8673"/>
                  </a:cubicBezTo>
                  <a:cubicBezTo>
                    <a:pt x="5419" y="8820"/>
                    <a:pt x="5901" y="8887"/>
                    <a:pt x="6380" y="8887"/>
                  </a:cubicBezTo>
                  <a:cubicBezTo>
                    <a:pt x="7213" y="8887"/>
                    <a:pt x="8035" y="8684"/>
                    <a:pt x="8799" y="8351"/>
                  </a:cubicBezTo>
                  <a:cubicBezTo>
                    <a:pt x="8990" y="8280"/>
                    <a:pt x="9192" y="8173"/>
                    <a:pt x="9323" y="8018"/>
                  </a:cubicBezTo>
                  <a:cubicBezTo>
                    <a:pt x="9454" y="7863"/>
                    <a:pt x="9525" y="7637"/>
                    <a:pt x="9442" y="7446"/>
                  </a:cubicBezTo>
                  <a:cubicBezTo>
                    <a:pt x="9323" y="7208"/>
                    <a:pt x="9013" y="7125"/>
                    <a:pt x="8740" y="7113"/>
                  </a:cubicBezTo>
                  <a:cubicBezTo>
                    <a:pt x="8665" y="7110"/>
                    <a:pt x="8591" y="7108"/>
                    <a:pt x="8517" y="7108"/>
                  </a:cubicBezTo>
                  <a:cubicBezTo>
                    <a:pt x="7234" y="7108"/>
                    <a:pt x="5959" y="7592"/>
                    <a:pt x="5025" y="8470"/>
                  </a:cubicBezTo>
                  <a:lnTo>
                    <a:pt x="5418" y="7577"/>
                  </a:lnTo>
                  <a:cubicBezTo>
                    <a:pt x="5584" y="7232"/>
                    <a:pt x="5751" y="6911"/>
                    <a:pt x="5918" y="6565"/>
                  </a:cubicBezTo>
                  <a:cubicBezTo>
                    <a:pt x="7418" y="6553"/>
                    <a:pt x="8656" y="6565"/>
                    <a:pt x="9811" y="6161"/>
                  </a:cubicBezTo>
                  <a:cubicBezTo>
                    <a:pt x="10097" y="6053"/>
                    <a:pt x="10418" y="5863"/>
                    <a:pt x="10395" y="5565"/>
                  </a:cubicBezTo>
                  <a:cubicBezTo>
                    <a:pt x="10359" y="5268"/>
                    <a:pt x="10002" y="5125"/>
                    <a:pt x="9704" y="5077"/>
                  </a:cubicBezTo>
                  <a:cubicBezTo>
                    <a:pt x="9532" y="5055"/>
                    <a:pt x="9359" y="5044"/>
                    <a:pt x="9186" y="5044"/>
                  </a:cubicBezTo>
                  <a:cubicBezTo>
                    <a:pt x="7956" y="5044"/>
                    <a:pt x="6723" y="5590"/>
                    <a:pt x="5930" y="6530"/>
                  </a:cubicBezTo>
                  <a:cubicBezTo>
                    <a:pt x="6287" y="5839"/>
                    <a:pt x="6668" y="5137"/>
                    <a:pt x="7085" y="4470"/>
                  </a:cubicBezTo>
                  <a:cubicBezTo>
                    <a:pt x="7575" y="4657"/>
                    <a:pt x="8071" y="4732"/>
                    <a:pt x="8566" y="4732"/>
                  </a:cubicBezTo>
                  <a:cubicBezTo>
                    <a:pt x="9080" y="4732"/>
                    <a:pt x="9593" y="4651"/>
                    <a:pt x="10097" y="4529"/>
                  </a:cubicBezTo>
                  <a:cubicBezTo>
                    <a:pt x="10287" y="4482"/>
                    <a:pt x="10502" y="4422"/>
                    <a:pt x="10656" y="4303"/>
                  </a:cubicBezTo>
                  <a:cubicBezTo>
                    <a:pt x="10823" y="4184"/>
                    <a:pt x="10954" y="3994"/>
                    <a:pt x="10954" y="3791"/>
                  </a:cubicBezTo>
                  <a:cubicBezTo>
                    <a:pt x="10978" y="3577"/>
                    <a:pt x="10811" y="3374"/>
                    <a:pt x="10621" y="3291"/>
                  </a:cubicBezTo>
                  <a:cubicBezTo>
                    <a:pt x="10450" y="3211"/>
                    <a:pt x="10270" y="3181"/>
                    <a:pt x="10082" y="3181"/>
                  </a:cubicBezTo>
                  <a:cubicBezTo>
                    <a:pt x="10047" y="3181"/>
                    <a:pt x="10013" y="3182"/>
                    <a:pt x="9978" y="3184"/>
                  </a:cubicBezTo>
                  <a:cubicBezTo>
                    <a:pt x="8966" y="3196"/>
                    <a:pt x="7966" y="3601"/>
                    <a:pt x="7227" y="4303"/>
                  </a:cubicBezTo>
                  <a:cubicBezTo>
                    <a:pt x="7406" y="4005"/>
                    <a:pt x="7597" y="3720"/>
                    <a:pt x="7787" y="3422"/>
                  </a:cubicBezTo>
                  <a:cubicBezTo>
                    <a:pt x="9013" y="2696"/>
                    <a:pt x="10109" y="1993"/>
                    <a:pt x="10930" y="1029"/>
                  </a:cubicBezTo>
                  <a:cubicBezTo>
                    <a:pt x="11133" y="791"/>
                    <a:pt x="11311" y="434"/>
                    <a:pt x="11133" y="184"/>
                  </a:cubicBezTo>
                  <a:cubicBezTo>
                    <a:pt x="11042" y="51"/>
                    <a:pt x="10889" y="0"/>
                    <a:pt x="10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1;p32"/>
            <p:cNvSpPr/>
            <p:nvPr/>
          </p:nvSpPr>
          <p:spPr>
            <a:xfrm>
              <a:off x="743012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2;p32"/>
            <p:cNvSpPr/>
            <p:nvPr/>
          </p:nvSpPr>
          <p:spPr>
            <a:xfrm>
              <a:off x="716813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" name="Picture 1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2" t="34875" r="30264" b="13028"/>
          <a:stretch>
            <a:fillRect/>
          </a:stretch>
        </p:blipFill>
        <p:spPr bwMode="auto">
          <a:xfrm>
            <a:off x="-60433" y="0"/>
            <a:ext cx="1465978" cy="8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96664" y="2715702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Mitra" panose="00000400000000000000" pitchFamily="2" charset="-78"/>
              </a:rPr>
              <a:t>سال 1400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88" y="4642592"/>
            <a:ext cx="35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Nazanin" panose="00000400000000000000" pitchFamily="2" charset="-78"/>
              </a:rPr>
              <a:t>2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566" y="1228877"/>
            <a:ext cx="3593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پژوهشگران :</a:t>
            </a:r>
          </a:p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ژاله دهخدائی – زهرا چراغی</a:t>
            </a:r>
          </a:p>
          <a:p>
            <a:pPr algn="r"/>
            <a:r>
              <a:rPr lang="fa-IR" sz="2000" dirty="0" smtClean="0">
                <a:cs typeface="B Nazanin" panose="00000400000000000000" pitchFamily="2" charset="-78"/>
              </a:rPr>
              <a:t>استاد راهنما : سرکار خانم ساناز مومنی نژاد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5545" y="2231149"/>
            <a:ext cx="37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واحد آموزشی : دبیرستان فرزانگان 3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033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30"/>
          <p:cNvGrpSpPr/>
          <p:nvPr/>
        </p:nvGrpSpPr>
        <p:grpSpPr>
          <a:xfrm rot="5400000">
            <a:off x="691884" y="-691879"/>
            <a:ext cx="457215" cy="1840961"/>
            <a:chOff x="341244" y="189297"/>
            <a:chExt cx="838004" cy="3374195"/>
          </a:xfrm>
        </p:grpSpPr>
        <p:sp>
          <p:nvSpPr>
            <p:cNvPr id="626" name="Google Shape;626;p30"/>
            <p:cNvSpPr/>
            <p:nvPr/>
          </p:nvSpPr>
          <p:spPr>
            <a:xfrm>
              <a:off x="357599" y="189297"/>
              <a:ext cx="821649" cy="3374194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357599" y="189297"/>
              <a:ext cx="821649" cy="1448734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357599" y="1642182"/>
              <a:ext cx="821649" cy="1921311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381032" y="858620"/>
              <a:ext cx="774781" cy="98372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341244" y="1827210"/>
              <a:ext cx="838004" cy="98616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381032" y="1160328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381032" y="2500926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381032" y="2798240"/>
              <a:ext cx="774781" cy="98616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16888" y="1257901"/>
            <a:ext cx="220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rgbClr val="AA1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نتایج</a:t>
            </a:r>
            <a:endParaRPr lang="en-US" sz="4000" b="1" dirty="0">
              <a:solidFill>
                <a:srgbClr val="AA1E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3" name="Google Shape;641;p34"/>
          <p:cNvSpPr txBox="1">
            <a:spLocks noGrp="1"/>
          </p:cNvSpPr>
          <p:nvPr>
            <p:ph type="title" idx="4294967295"/>
          </p:nvPr>
        </p:nvSpPr>
        <p:spPr>
          <a:xfrm>
            <a:off x="5863119" y="1377244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4" name="Google Shape;641;p34"/>
          <p:cNvSpPr txBox="1">
            <a:spLocks/>
          </p:cNvSpPr>
          <p:nvPr/>
        </p:nvSpPr>
        <p:spPr>
          <a:xfrm>
            <a:off x="5978454" y="1257901"/>
            <a:ext cx="738434" cy="707886"/>
          </a:xfrm>
          <a:prstGeom prst="rect">
            <a:avLst/>
          </a:prstGeom>
          <a:solidFill>
            <a:srgbClr val="AA1E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unito Black"/>
              <a:buNone/>
              <a:defRPr sz="2400" b="0" i="0" u="none" strike="noStrike" cap="none">
                <a:solidFill>
                  <a:schemeClr val="accent4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C5CA"/>
              </a:buClr>
              <a:buSzPts val="2400"/>
              <a:buFont typeface="Nunito Black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B Nazanin" panose="00000400000000000000" pitchFamily="2" charset="-78"/>
                <a:sym typeface="Nunito Black"/>
              </a:rPr>
              <a:t>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67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12" y="117350"/>
            <a:ext cx="7539801" cy="736090"/>
          </a:xfrm>
        </p:spPr>
        <p:txBody>
          <a:bodyPr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تغییرات ظاهری </a:t>
            </a:r>
            <a:r>
              <a:rPr lang="fa-I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گیاهان پس از القای تنش آبی و تیمار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ASUS\Desktop\پروژه ها\گیاه پروبیوتیک\4f20a00c-22b0-4a4c-8b18-c8ede1a3ac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72" y="728949"/>
            <a:ext cx="27051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SUS\Desktop\پروژه ها\گیاه پروبیوتیک\f54e5ddd-4489-48e3-bd52-2cd85558cf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54677" y="205697"/>
            <a:ext cx="1710079" cy="26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3999" y="2432675"/>
            <a:ext cx="7942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گیاه سرخس شمشیری ( گروه شاهد)             </a:t>
            </a:r>
            <a:r>
              <a:rPr lang="fa-I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</a:t>
            </a:r>
            <a:r>
              <a:rPr lang="ar-S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</a:t>
            </a:r>
            <a:r>
              <a:rPr lang="ar-S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گیاه سرخس شمشیری ( گروه تیمار)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ASUS\Desktop\پروژه ها\گیاه پروبیوتیک\76db514a-cd7d-418a-87fd-5dac8949943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2" y="2882798"/>
            <a:ext cx="276098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SUS\Desktop\پروژه ها\گیاه پروبیوتیک\3b5ba390-9f3d-4c48-9891-80412376215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r="11727"/>
          <a:stretch/>
        </p:blipFill>
        <p:spPr bwMode="auto">
          <a:xfrm>
            <a:off x="5495068" y="2845608"/>
            <a:ext cx="2714625" cy="1619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04652" y="4502048"/>
            <a:ext cx="818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گیاه حسن یوسف ( گروه شاهد)                                      گیاه حسن یوسف ( گروه تیمار)  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72" y="4669102"/>
            <a:ext cx="46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22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6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00" y="196293"/>
            <a:ext cx="7703400" cy="572700"/>
          </a:xfrm>
        </p:spPr>
        <p:txBody>
          <a:bodyPr/>
          <a:lstStyle/>
          <a:p>
            <a:r>
              <a:rPr lang="ar-SA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اندازه گیری خصوصیات مورفولوژیک 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89768"/>
              </p:ext>
            </p:extLst>
          </p:nvPr>
        </p:nvGraphicFramePr>
        <p:xfrm>
          <a:off x="560832" y="949436"/>
          <a:ext cx="7668767" cy="2208610"/>
        </p:xfrm>
        <a:graphic>
          <a:graphicData uri="http://schemas.openxmlformats.org/drawingml/2006/table">
            <a:tbl>
              <a:tblPr rtl="1" firstRow="1" firstCol="1" bandRow="1">
                <a:tableStyleId>{16D9F66E-5EB9-4882-86FB-DCBF35E3C3E4}</a:tableStyleId>
              </a:tblPr>
              <a:tblGrid>
                <a:gridCol w="177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1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6755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گونه 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 مورد آزمایش 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تعداد برگ </a:t>
                      </a:r>
                      <a:endParaRPr lang="en-US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ارتفاع ساقه</a:t>
                      </a:r>
                      <a:endParaRPr lang="en-U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cm </a:t>
                      </a:r>
                      <a:r>
                        <a:rPr lang="fa-IR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)</a:t>
                      </a:r>
                      <a:endParaRPr lang="en-US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قطر ساقه</a:t>
                      </a:r>
                      <a:endParaRPr lang="en-US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mm</a:t>
                      </a:r>
                      <a:r>
                        <a:rPr lang="fa-IR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)</a:t>
                      </a:r>
                      <a:endParaRPr lang="en-US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کلروفیل کل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78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سرخس شمشیری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     شاهد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58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تیمار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78"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حسن یوسف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شاهد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تیمار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0/67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49425" y="1920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300" y="3268347"/>
            <a:ext cx="783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cs typeface="B Nazanin" panose="00000400000000000000" pitchFamily="2" charset="-78"/>
              </a:rPr>
              <a:t>شاخه های علامت گذاری شده در ابتدا  (</a:t>
            </a:r>
            <a:r>
              <a:rPr lang="en-US" sz="1400" dirty="0">
                <a:cs typeface="B Nazanin" panose="00000400000000000000" pitchFamily="2" charset="-78"/>
              </a:rPr>
              <a:t>A</a:t>
            </a:r>
            <a:r>
              <a:rPr lang="fa-IR" sz="1400" dirty="0">
                <a:cs typeface="B Nazanin" panose="00000400000000000000" pitchFamily="2" charset="-78"/>
              </a:rPr>
              <a:t> ) </a:t>
            </a:r>
            <a:r>
              <a:rPr lang="ar-SA" sz="1400" dirty="0">
                <a:cs typeface="B Nazanin" panose="00000400000000000000" pitchFamily="2" charset="-78"/>
              </a:rPr>
              <a:t>و پس القای تنش و دوره تیمار (</a:t>
            </a:r>
            <a:r>
              <a:rPr lang="en-US" sz="1400" dirty="0">
                <a:cs typeface="B Nazanin" panose="00000400000000000000" pitchFamily="2" charset="-78"/>
              </a:rPr>
              <a:t>B</a:t>
            </a:r>
            <a:r>
              <a:rPr lang="fa-IR" sz="1400" dirty="0">
                <a:cs typeface="B Nazanin" panose="00000400000000000000" pitchFamily="2" charset="-78"/>
              </a:rPr>
              <a:t> ) </a:t>
            </a:r>
            <a:r>
              <a:rPr lang="ar-SA" sz="1400" dirty="0">
                <a:cs typeface="B Nazanin" panose="00000400000000000000" pitchFamily="2" charset="-78"/>
              </a:rPr>
              <a:t>مورد ارزیابی قرار گرفتند و با کولیس اندازه ها ثبت شدند. </a:t>
            </a:r>
            <a:endParaRPr lang="en-US" sz="1400" dirty="0">
              <a:cs typeface="B Nazanin" panose="00000400000000000000" pitchFamily="2" charset="-78"/>
            </a:endParaRPr>
          </a:p>
          <a:p>
            <a:pPr algn="r"/>
            <a:r>
              <a:rPr lang="ar-SA" sz="1400" dirty="0" smtClean="0">
                <a:cs typeface="B Nazanin" panose="00000400000000000000" pitchFamily="2" charset="-78"/>
              </a:rPr>
              <a:t>برای تعیین غلظت کلروفیل کل ، از روش </a:t>
            </a:r>
            <a:r>
              <a:rPr lang="fa-IR" sz="1400" dirty="0" smtClean="0">
                <a:cs typeface="B Nazanin" panose="00000400000000000000" pitchFamily="2" charset="-78"/>
              </a:rPr>
              <a:t>آرنون (1967 </a:t>
            </a:r>
            <a:r>
              <a:rPr lang="fa-IR" sz="1400" dirty="0">
                <a:cs typeface="B Nazanin" panose="00000400000000000000" pitchFamily="2" charset="-78"/>
              </a:rPr>
              <a:t>) استفاده شد . </a:t>
            </a:r>
            <a:endParaRPr lang="en-US" sz="1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8" y="3954099"/>
                <a:ext cx="78516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fa-IR" sz="1600" dirty="0">
                    <a:cs typeface="B Nazanin" panose="00000400000000000000" pitchFamily="2" charset="-78"/>
                  </a:rPr>
                  <a:t> 1000  </a:t>
                </a:r>
                <a14:m>
                  <m:oMath xmlns:m="http://schemas.openxmlformats.org/officeDocument/2006/math">
                    <m:r>
                      <a:rPr lang="fa-IR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a-IR" sz="1600" dirty="0">
                    <a:cs typeface="B Nazanin" panose="00000400000000000000" pitchFamily="2" charset="-78"/>
                  </a:rPr>
                  <a:t>  </a:t>
                </a:r>
                <a:r>
                  <a:rPr lang="en-US" sz="1600" dirty="0">
                    <a:cs typeface="B Nazanin" panose="00000400000000000000" pitchFamily="2" charset="-78"/>
                  </a:rPr>
                  <a:t>v/w</a:t>
                </a:r>
                <a:r>
                  <a:rPr lang="fa-IR" sz="1600" dirty="0">
                    <a:cs typeface="B Nazanin" panose="00000400000000000000" pitchFamily="2" charset="-78"/>
                  </a:rPr>
                  <a:t>{ ( </a:t>
                </a:r>
                <a:r>
                  <a:rPr lang="en-US" sz="1600" baseline="-25000" dirty="0">
                    <a:cs typeface="B Nazanin" panose="00000400000000000000" pitchFamily="2" charset="-78"/>
                  </a:rPr>
                  <a:t>b645</a:t>
                </a:r>
                <a:r>
                  <a:rPr lang="fa-IR" sz="1600" dirty="0">
                    <a:cs typeface="B Nazanin" panose="00000400000000000000" pitchFamily="2" charset="-78"/>
                  </a:rPr>
                  <a:t> 69/2 - </a:t>
                </a:r>
                <a:r>
                  <a:rPr lang="en-US" sz="1600" baseline="-25000" dirty="0">
                    <a:cs typeface="B Nazanin" panose="00000400000000000000" pitchFamily="2" charset="-78"/>
                  </a:rPr>
                  <a:t>a</a:t>
                </a:r>
                <a:r>
                  <a:rPr lang="en-US" sz="1600" b="1" baseline="-25000" dirty="0">
                    <a:cs typeface="B Nazanin" panose="00000400000000000000" pitchFamily="2" charset="-78"/>
                  </a:rPr>
                  <a:t>663</a:t>
                </a:r>
                <a:r>
                  <a:rPr lang="fa-IR" sz="1600" dirty="0">
                    <a:cs typeface="B Nazanin" panose="00000400000000000000" pitchFamily="2" charset="-78"/>
                  </a:rPr>
                  <a:t> 7/12 )} </a:t>
                </a:r>
                <a:r>
                  <a:rPr lang="en-US" sz="1600" dirty="0">
                    <a:cs typeface="B Nazanin" panose="00000400000000000000" pitchFamily="2" charset="-78"/>
                  </a:rPr>
                  <a:t>=</a:t>
                </a:r>
                <a:r>
                  <a:rPr lang="fa-IR" sz="1600" dirty="0">
                    <a:cs typeface="B Nazanin" panose="00000400000000000000" pitchFamily="2" charset="-78"/>
                  </a:rPr>
                  <a:t> کلروفیل </a:t>
                </a:r>
                <a:r>
                  <a:rPr lang="en-US" sz="1600" dirty="0">
                    <a:cs typeface="B Nazanin" panose="00000400000000000000" pitchFamily="2" charset="-78"/>
                  </a:rPr>
                  <a:t>a</a:t>
                </a:r>
              </a:p>
              <a:p>
                <a:pPr rtl="1"/>
                <a:r>
                  <a:rPr lang="fa-IR" sz="1600" dirty="0">
                    <a:cs typeface="B Nazanin" panose="00000400000000000000" pitchFamily="2" charset="-78"/>
                  </a:rPr>
                  <a:t>1000  </a:t>
                </a:r>
                <a14:m>
                  <m:oMath xmlns:m="http://schemas.openxmlformats.org/officeDocument/2006/math">
                    <m:r>
                      <a:rPr lang="fa-IR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a-IR" sz="1600" dirty="0">
                    <a:cs typeface="B Nazanin" panose="00000400000000000000" pitchFamily="2" charset="-78"/>
                  </a:rPr>
                  <a:t>  </a:t>
                </a:r>
                <a:r>
                  <a:rPr lang="en-US" sz="1600" dirty="0">
                    <a:cs typeface="B Nazanin" panose="00000400000000000000" pitchFamily="2" charset="-78"/>
                  </a:rPr>
                  <a:t>v/w</a:t>
                </a:r>
                <a:r>
                  <a:rPr lang="fa-IR" sz="1600" dirty="0">
                    <a:cs typeface="B Nazanin" panose="00000400000000000000" pitchFamily="2" charset="-78"/>
                  </a:rPr>
                  <a:t>{ ( </a:t>
                </a:r>
                <a:r>
                  <a:rPr lang="en-US" sz="1600" baseline="-25000" dirty="0">
                    <a:cs typeface="B Nazanin" panose="00000400000000000000" pitchFamily="2" charset="-78"/>
                  </a:rPr>
                  <a:t>b645</a:t>
                </a:r>
                <a:r>
                  <a:rPr lang="fa-IR" sz="1600" dirty="0">
                    <a:cs typeface="B Nazanin" panose="00000400000000000000" pitchFamily="2" charset="-78"/>
                  </a:rPr>
                  <a:t> 69/2 - </a:t>
                </a:r>
                <a:r>
                  <a:rPr lang="en-US" sz="1600" baseline="-25000" dirty="0">
                    <a:cs typeface="B Nazanin" panose="00000400000000000000" pitchFamily="2" charset="-78"/>
                  </a:rPr>
                  <a:t>a</a:t>
                </a:r>
                <a:r>
                  <a:rPr lang="en-US" sz="1600" b="1" baseline="-25000" dirty="0">
                    <a:cs typeface="B Nazanin" panose="00000400000000000000" pitchFamily="2" charset="-78"/>
                  </a:rPr>
                  <a:t>663</a:t>
                </a:r>
                <a:r>
                  <a:rPr lang="fa-IR" sz="1600" dirty="0">
                    <a:cs typeface="B Nazanin" panose="00000400000000000000" pitchFamily="2" charset="-78"/>
                  </a:rPr>
                  <a:t> 7/12 )} </a:t>
                </a:r>
                <a:r>
                  <a:rPr lang="en-US" sz="1600" dirty="0">
                    <a:cs typeface="B Nazanin" panose="00000400000000000000" pitchFamily="2" charset="-78"/>
                  </a:rPr>
                  <a:t>=</a:t>
                </a:r>
                <a:r>
                  <a:rPr lang="fa-IR" sz="1600" dirty="0">
                    <a:cs typeface="B Nazanin" panose="00000400000000000000" pitchFamily="2" charset="-78"/>
                  </a:rPr>
                  <a:t> کلروفیل </a:t>
                </a:r>
                <a:r>
                  <a:rPr lang="en-US" sz="1600" dirty="0">
                    <a:cs typeface="B Nazanin" panose="00000400000000000000" pitchFamily="2" charset="-78"/>
                  </a:rPr>
                  <a:t>b</a:t>
                </a:r>
              </a:p>
              <a:p>
                <a:pPr rtl="1"/>
                <a:r>
                  <a:rPr lang="fa-IR" sz="1600" dirty="0">
                    <a:cs typeface="B Nazanin" panose="00000400000000000000" pitchFamily="2" charset="-78"/>
                  </a:rPr>
                  <a:t>                                                                              کلروفیل </a:t>
                </a:r>
                <a:r>
                  <a:rPr lang="en-US" sz="1600" dirty="0">
                    <a:cs typeface="B Nazanin" panose="00000400000000000000" pitchFamily="2" charset="-78"/>
                  </a:rPr>
                  <a:t>b</a:t>
                </a:r>
                <a:r>
                  <a:rPr lang="fa-IR" sz="1600" dirty="0">
                    <a:cs typeface="B Nazanin" panose="00000400000000000000" pitchFamily="2" charset="-78"/>
                  </a:rPr>
                  <a:t>   +  کلروفیل </a:t>
                </a:r>
                <a:r>
                  <a:rPr lang="en-US" sz="1600" dirty="0">
                    <a:cs typeface="B Nazanin" panose="00000400000000000000" pitchFamily="2" charset="-78"/>
                  </a:rPr>
                  <a:t>a</a:t>
                </a:r>
                <a:r>
                  <a:rPr lang="fa-IR" sz="1600" dirty="0">
                    <a:cs typeface="B Nazanin" panose="00000400000000000000" pitchFamily="2" charset="-78"/>
                  </a:rPr>
                  <a:t>   = کلروفیل کل</a:t>
                </a:r>
                <a:endParaRPr lang="en-US" sz="16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3954099"/>
                <a:ext cx="7851648" cy="861774"/>
              </a:xfrm>
              <a:prstGeom prst="rect">
                <a:avLst/>
              </a:prstGeom>
              <a:blipFill rotWithShape="0">
                <a:blip r:embed="rId2"/>
                <a:stretch>
                  <a:fillRect l="-388" t="-496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9728" y="4815873"/>
            <a:ext cx="6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23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3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09" y="176307"/>
            <a:ext cx="7691400" cy="457200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گیری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غلظت 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عناصر خاک مورد آزمایش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57" y="3193426"/>
            <a:ext cx="1409955" cy="10459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2106" y="4469481"/>
            <a:ext cx="2212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دستگاه اسپکتروفوتومتر</a:t>
            </a:r>
            <a:endParaRPr lang="en-US" sz="2000" b="1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8" y="2763232"/>
            <a:ext cx="2055492" cy="190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264" y="4669536"/>
            <a:ext cx="53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24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712" y="713035"/>
            <a:ext cx="7905946" cy="98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جهت بررسی میزان عناصر خاک مورد آزمایش ، نمونه خاک به آزمایشگاه خاک دانشگاه علوم و تحقیقات ارسال گردید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 به روش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ICP-OES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توسط دستگاه اسپکتروفوتومتر مشخص شود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نتایج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شرح ذیل می باشد: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27370"/>
              </p:ext>
            </p:extLst>
          </p:nvPr>
        </p:nvGraphicFramePr>
        <p:xfrm>
          <a:off x="1678271" y="1878858"/>
          <a:ext cx="5766817" cy="653930"/>
        </p:xfrm>
        <a:graphic>
          <a:graphicData uri="http://schemas.openxmlformats.org/drawingml/2006/table">
            <a:tbl>
              <a:tblPr rtl="1" firstRow="1" firstCol="1" bandRow="1"/>
              <a:tblGrid>
                <a:gridCol w="129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6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عنصر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پتاسیم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کلسیم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فسفر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آهن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نیتروژن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مقدار ( 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mg/ml</a:t>
                      </a:r>
                      <a:r>
                        <a:rPr lang="fa-I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40/68</a:t>
                      </a:r>
                      <a:r>
                        <a:rPr lang="ar-S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20/80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21/18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5/44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25/66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 descr="C:\Users\ASUS\Desktop\پروژه ها\26cf042c-85cf-4b99-b006-dde8724d486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71" y="3033631"/>
            <a:ext cx="1550146" cy="1365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4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6304"/>
            <a:ext cx="8679898" cy="999743"/>
          </a:xfrm>
        </p:spPr>
        <p:txBody>
          <a:bodyPr/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</a:t>
            </a:r>
            <a:r>
              <a:rPr lang="ar-SA" sz="2400" b="1" dirty="0" smtClean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گیری </a:t>
            </a:r>
            <a:r>
              <a:rPr lang="ar-SA" sz="2400" b="1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عناصر جذب شده توسط گیاه</a:t>
            </a:r>
            <a:endParaRPr lang="en-US" sz="2400" b="1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en-US" sz="3600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25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49316"/>
              </p:ext>
            </p:extLst>
          </p:nvPr>
        </p:nvGraphicFramePr>
        <p:xfrm>
          <a:off x="975417" y="743712"/>
          <a:ext cx="7059168" cy="2804160"/>
        </p:xfrm>
        <a:graphic>
          <a:graphicData uri="http://schemas.openxmlformats.org/drawingml/2006/table">
            <a:tbl>
              <a:tblPr rtl="1" firstRow="1" firstCol="1" bandRow="1">
                <a:tableStyleId>{7DF18680-E054-41AD-8BC1-D1AEF772440D}</a:tableStyleId>
              </a:tblPr>
              <a:tblGrid>
                <a:gridCol w="84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30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0539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گونه 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نوع مورد آزمایش 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پتاسیم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کلسیم 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فسفر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نیتروژن 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آهن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5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سرخس شمشیری</a:t>
                      </a:r>
                      <a:endParaRPr lang="en-US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    شاهد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3/88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1/62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1/25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2/83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5/8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5/4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تیمار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4/1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4/2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1/63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1/66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0/28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3/43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4/9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5/2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37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حسن یوسف</a:t>
                      </a:r>
                      <a:endParaRPr lang="en-US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شاهد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2/15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1/92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2/65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5/3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4/8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تیمار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2/08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2/14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0/24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3/38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4/4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anose="00000400000000000000" pitchFamily="2" charset="-78"/>
                        </a:rPr>
                        <a:t>4/6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1" y="3667125"/>
            <a:ext cx="2218829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44"/>
          <p:cNvGrpSpPr/>
          <p:nvPr/>
        </p:nvGrpSpPr>
        <p:grpSpPr>
          <a:xfrm>
            <a:off x="462332" y="3447147"/>
            <a:ext cx="400682" cy="825896"/>
            <a:chOff x="6863489" y="2977772"/>
            <a:chExt cx="554577" cy="1143108"/>
          </a:xfrm>
        </p:grpSpPr>
        <p:sp>
          <p:nvSpPr>
            <p:cNvPr id="1245" name="Google Shape;1245;p44"/>
            <p:cNvSpPr/>
            <p:nvPr/>
          </p:nvSpPr>
          <p:spPr>
            <a:xfrm>
              <a:off x="712547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686348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44"/>
          <p:cNvSpPr/>
          <p:nvPr/>
        </p:nvSpPr>
        <p:spPr>
          <a:xfrm>
            <a:off x="3405690" y="3559649"/>
            <a:ext cx="524255" cy="1179370"/>
          </a:xfrm>
          <a:custGeom>
            <a:avLst/>
            <a:gdLst/>
            <a:ahLst/>
            <a:cxnLst/>
            <a:rect l="l" t="t" r="r" b="b"/>
            <a:pathLst>
              <a:path w="11312" h="25449" extrusionOk="0">
                <a:moveTo>
                  <a:pt x="10726" y="0"/>
                </a:moveTo>
                <a:cubicBezTo>
                  <a:pt x="10611" y="0"/>
                  <a:pt x="10491" y="25"/>
                  <a:pt x="10383" y="65"/>
                </a:cubicBezTo>
                <a:cubicBezTo>
                  <a:pt x="9633" y="279"/>
                  <a:pt x="8990" y="803"/>
                  <a:pt x="8549" y="1434"/>
                </a:cubicBezTo>
                <a:cubicBezTo>
                  <a:pt x="8156" y="1946"/>
                  <a:pt x="7906" y="2565"/>
                  <a:pt x="7716" y="3184"/>
                </a:cubicBezTo>
                <a:cubicBezTo>
                  <a:pt x="7418" y="3613"/>
                  <a:pt x="7132" y="4065"/>
                  <a:pt x="6858" y="4506"/>
                </a:cubicBezTo>
                <a:cubicBezTo>
                  <a:pt x="7013" y="3732"/>
                  <a:pt x="7061" y="2934"/>
                  <a:pt x="6751" y="2220"/>
                </a:cubicBezTo>
                <a:cubicBezTo>
                  <a:pt x="6668" y="2053"/>
                  <a:pt x="6585" y="1886"/>
                  <a:pt x="6454" y="1767"/>
                </a:cubicBezTo>
                <a:cubicBezTo>
                  <a:pt x="6349" y="1680"/>
                  <a:pt x="6219" y="1625"/>
                  <a:pt x="6087" y="1625"/>
                </a:cubicBezTo>
                <a:cubicBezTo>
                  <a:pt x="6038" y="1625"/>
                  <a:pt x="5989" y="1632"/>
                  <a:pt x="5942" y="1648"/>
                </a:cubicBezTo>
                <a:cubicBezTo>
                  <a:pt x="5680" y="1731"/>
                  <a:pt x="5572" y="2041"/>
                  <a:pt x="5513" y="2303"/>
                </a:cubicBezTo>
                <a:cubicBezTo>
                  <a:pt x="5334" y="3196"/>
                  <a:pt x="5513" y="4136"/>
                  <a:pt x="6573" y="5006"/>
                </a:cubicBezTo>
                <a:cubicBezTo>
                  <a:pt x="6227" y="5601"/>
                  <a:pt x="5918" y="6196"/>
                  <a:pt x="5596" y="6803"/>
                </a:cubicBezTo>
                <a:cubicBezTo>
                  <a:pt x="5739" y="5970"/>
                  <a:pt x="5561" y="5089"/>
                  <a:pt x="5108" y="4386"/>
                </a:cubicBezTo>
                <a:cubicBezTo>
                  <a:pt x="5001" y="4244"/>
                  <a:pt x="4906" y="4089"/>
                  <a:pt x="4739" y="3994"/>
                </a:cubicBezTo>
                <a:cubicBezTo>
                  <a:pt x="4643" y="3927"/>
                  <a:pt x="4528" y="3888"/>
                  <a:pt x="4415" y="3888"/>
                </a:cubicBezTo>
                <a:cubicBezTo>
                  <a:pt x="4347" y="3888"/>
                  <a:pt x="4278" y="3902"/>
                  <a:pt x="4215" y="3934"/>
                </a:cubicBezTo>
                <a:cubicBezTo>
                  <a:pt x="3953" y="4053"/>
                  <a:pt x="3858" y="4386"/>
                  <a:pt x="3858" y="4684"/>
                </a:cubicBezTo>
                <a:cubicBezTo>
                  <a:pt x="3846" y="5637"/>
                  <a:pt x="4263" y="6589"/>
                  <a:pt x="5346" y="7339"/>
                </a:cubicBezTo>
                <a:cubicBezTo>
                  <a:pt x="5061" y="7946"/>
                  <a:pt x="4787" y="8554"/>
                  <a:pt x="4525" y="9185"/>
                </a:cubicBezTo>
                <a:cubicBezTo>
                  <a:pt x="4560" y="8732"/>
                  <a:pt x="4560" y="8280"/>
                  <a:pt x="4453" y="7839"/>
                </a:cubicBezTo>
                <a:cubicBezTo>
                  <a:pt x="4310" y="7149"/>
                  <a:pt x="3918" y="6458"/>
                  <a:pt x="3310" y="6101"/>
                </a:cubicBezTo>
                <a:cubicBezTo>
                  <a:pt x="3192" y="6042"/>
                  <a:pt x="3063" y="5983"/>
                  <a:pt x="2938" y="5983"/>
                </a:cubicBezTo>
                <a:cubicBezTo>
                  <a:pt x="2886" y="5983"/>
                  <a:pt x="2835" y="5993"/>
                  <a:pt x="2786" y="6018"/>
                </a:cubicBezTo>
                <a:cubicBezTo>
                  <a:pt x="2596" y="6101"/>
                  <a:pt x="2536" y="6375"/>
                  <a:pt x="2524" y="6577"/>
                </a:cubicBezTo>
                <a:cubicBezTo>
                  <a:pt x="2465" y="7780"/>
                  <a:pt x="3001" y="8994"/>
                  <a:pt x="4263" y="9851"/>
                </a:cubicBezTo>
                <a:cubicBezTo>
                  <a:pt x="4084" y="10304"/>
                  <a:pt x="3918" y="10756"/>
                  <a:pt x="3775" y="11221"/>
                </a:cubicBezTo>
                <a:cubicBezTo>
                  <a:pt x="3679" y="11471"/>
                  <a:pt x="3608" y="11733"/>
                  <a:pt x="3513" y="11983"/>
                </a:cubicBezTo>
                <a:cubicBezTo>
                  <a:pt x="3429" y="10875"/>
                  <a:pt x="2775" y="9840"/>
                  <a:pt x="1810" y="9304"/>
                </a:cubicBezTo>
                <a:cubicBezTo>
                  <a:pt x="1617" y="9202"/>
                  <a:pt x="1415" y="9118"/>
                  <a:pt x="1211" y="9118"/>
                </a:cubicBezTo>
                <a:cubicBezTo>
                  <a:pt x="1177" y="9118"/>
                  <a:pt x="1142" y="9120"/>
                  <a:pt x="1108" y="9125"/>
                </a:cubicBezTo>
                <a:cubicBezTo>
                  <a:pt x="774" y="9173"/>
                  <a:pt x="512" y="9470"/>
                  <a:pt x="453" y="9780"/>
                </a:cubicBezTo>
                <a:cubicBezTo>
                  <a:pt x="381" y="10101"/>
                  <a:pt x="477" y="10447"/>
                  <a:pt x="655" y="10721"/>
                </a:cubicBezTo>
                <a:cubicBezTo>
                  <a:pt x="834" y="10994"/>
                  <a:pt x="1108" y="11209"/>
                  <a:pt x="1370" y="11399"/>
                </a:cubicBezTo>
                <a:cubicBezTo>
                  <a:pt x="1846" y="11745"/>
                  <a:pt x="2370" y="12006"/>
                  <a:pt x="3394" y="12340"/>
                </a:cubicBezTo>
                <a:cubicBezTo>
                  <a:pt x="3144" y="13126"/>
                  <a:pt x="2917" y="13935"/>
                  <a:pt x="2715" y="14733"/>
                </a:cubicBezTo>
                <a:cubicBezTo>
                  <a:pt x="2644" y="13995"/>
                  <a:pt x="2263" y="13257"/>
                  <a:pt x="1703" y="12768"/>
                </a:cubicBezTo>
                <a:cubicBezTo>
                  <a:pt x="1512" y="12602"/>
                  <a:pt x="1298" y="12459"/>
                  <a:pt x="1060" y="12399"/>
                </a:cubicBezTo>
                <a:cubicBezTo>
                  <a:pt x="982" y="12380"/>
                  <a:pt x="899" y="12369"/>
                  <a:pt x="816" y="12369"/>
                </a:cubicBezTo>
                <a:cubicBezTo>
                  <a:pt x="645" y="12369"/>
                  <a:pt x="474" y="12414"/>
                  <a:pt x="346" y="12518"/>
                </a:cubicBezTo>
                <a:cubicBezTo>
                  <a:pt x="84" y="12721"/>
                  <a:pt x="0" y="13102"/>
                  <a:pt x="84" y="13423"/>
                </a:cubicBezTo>
                <a:cubicBezTo>
                  <a:pt x="155" y="13757"/>
                  <a:pt x="346" y="14019"/>
                  <a:pt x="572" y="14269"/>
                </a:cubicBezTo>
                <a:cubicBezTo>
                  <a:pt x="1003" y="14776"/>
                  <a:pt x="1503" y="15224"/>
                  <a:pt x="2337" y="15224"/>
                </a:cubicBezTo>
                <a:cubicBezTo>
                  <a:pt x="2424" y="15224"/>
                  <a:pt x="2514" y="15219"/>
                  <a:pt x="2608" y="15209"/>
                </a:cubicBezTo>
                <a:lnTo>
                  <a:pt x="2608" y="15209"/>
                </a:lnTo>
                <a:cubicBezTo>
                  <a:pt x="2203" y="16852"/>
                  <a:pt x="1882" y="18495"/>
                  <a:pt x="1608" y="20150"/>
                </a:cubicBezTo>
                <a:cubicBezTo>
                  <a:pt x="1334" y="21877"/>
                  <a:pt x="1120" y="23615"/>
                  <a:pt x="941" y="25341"/>
                </a:cubicBezTo>
                <a:cubicBezTo>
                  <a:pt x="934" y="25408"/>
                  <a:pt x="991" y="25448"/>
                  <a:pt x="1044" y="25448"/>
                </a:cubicBezTo>
                <a:cubicBezTo>
                  <a:pt x="1086" y="25448"/>
                  <a:pt x="1126" y="25423"/>
                  <a:pt x="1131" y="25365"/>
                </a:cubicBezTo>
                <a:cubicBezTo>
                  <a:pt x="1453" y="22305"/>
                  <a:pt x="1882" y="19257"/>
                  <a:pt x="2548" y="16269"/>
                </a:cubicBezTo>
                <a:cubicBezTo>
                  <a:pt x="2715" y="15507"/>
                  <a:pt x="2905" y="14769"/>
                  <a:pt x="3120" y="14019"/>
                </a:cubicBezTo>
                <a:cubicBezTo>
                  <a:pt x="3168" y="14020"/>
                  <a:pt x="3216" y="14021"/>
                  <a:pt x="3264" y="14021"/>
                </a:cubicBezTo>
                <a:cubicBezTo>
                  <a:pt x="4641" y="14021"/>
                  <a:pt x="5960" y="13364"/>
                  <a:pt x="6846" y="12340"/>
                </a:cubicBezTo>
                <a:cubicBezTo>
                  <a:pt x="7025" y="12149"/>
                  <a:pt x="7192" y="11876"/>
                  <a:pt x="7108" y="11625"/>
                </a:cubicBezTo>
                <a:cubicBezTo>
                  <a:pt x="7049" y="11459"/>
                  <a:pt x="6870" y="11352"/>
                  <a:pt x="6692" y="11328"/>
                </a:cubicBezTo>
                <a:cubicBezTo>
                  <a:pt x="6648" y="11319"/>
                  <a:pt x="6604" y="11315"/>
                  <a:pt x="6561" y="11315"/>
                </a:cubicBezTo>
                <a:cubicBezTo>
                  <a:pt x="6426" y="11315"/>
                  <a:pt x="6291" y="11351"/>
                  <a:pt x="6156" y="11387"/>
                </a:cubicBezTo>
                <a:cubicBezTo>
                  <a:pt x="4846" y="11745"/>
                  <a:pt x="3715" y="12697"/>
                  <a:pt x="3132" y="13935"/>
                </a:cubicBezTo>
                <a:cubicBezTo>
                  <a:pt x="3382" y="12995"/>
                  <a:pt x="3667" y="12066"/>
                  <a:pt x="3989" y="11161"/>
                </a:cubicBezTo>
                <a:cubicBezTo>
                  <a:pt x="4153" y="11173"/>
                  <a:pt x="4316" y="11179"/>
                  <a:pt x="4478" y="11179"/>
                </a:cubicBezTo>
                <a:cubicBezTo>
                  <a:pt x="5642" y="11179"/>
                  <a:pt x="6739" y="10880"/>
                  <a:pt x="7680" y="10316"/>
                </a:cubicBezTo>
                <a:cubicBezTo>
                  <a:pt x="7835" y="10221"/>
                  <a:pt x="7978" y="10125"/>
                  <a:pt x="8073" y="9971"/>
                </a:cubicBezTo>
                <a:cubicBezTo>
                  <a:pt x="8156" y="9828"/>
                  <a:pt x="8192" y="9613"/>
                  <a:pt x="8073" y="9482"/>
                </a:cubicBezTo>
                <a:cubicBezTo>
                  <a:pt x="7966" y="9351"/>
                  <a:pt x="7775" y="9316"/>
                  <a:pt x="7597" y="9316"/>
                </a:cubicBezTo>
                <a:cubicBezTo>
                  <a:pt x="7545" y="9314"/>
                  <a:pt x="7494" y="9313"/>
                  <a:pt x="7443" y="9313"/>
                </a:cubicBezTo>
                <a:cubicBezTo>
                  <a:pt x="6196" y="9313"/>
                  <a:pt x="4955" y="9865"/>
                  <a:pt x="4132" y="10780"/>
                </a:cubicBezTo>
                <a:cubicBezTo>
                  <a:pt x="4382" y="10066"/>
                  <a:pt x="4668" y="9363"/>
                  <a:pt x="4941" y="8673"/>
                </a:cubicBezTo>
                <a:cubicBezTo>
                  <a:pt x="5419" y="8820"/>
                  <a:pt x="5901" y="8887"/>
                  <a:pt x="6380" y="8887"/>
                </a:cubicBezTo>
                <a:cubicBezTo>
                  <a:pt x="7213" y="8887"/>
                  <a:pt x="8035" y="8684"/>
                  <a:pt x="8799" y="8351"/>
                </a:cubicBezTo>
                <a:cubicBezTo>
                  <a:pt x="8990" y="8280"/>
                  <a:pt x="9192" y="8173"/>
                  <a:pt x="9323" y="8018"/>
                </a:cubicBezTo>
                <a:cubicBezTo>
                  <a:pt x="9454" y="7863"/>
                  <a:pt x="9525" y="7637"/>
                  <a:pt x="9442" y="7446"/>
                </a:cubicBezTo>
                <a:cubicBezTo>
                  <a:pt x="9323" y="7208"/>
                  <a:pt x="9013" y="7125"/>
                  <a:pt x="8740" y="7113"/>
                </a:cubicBezTo>
                <a:cubicBezTo>
                  <a:pt x="8665" y="7110"/>
                  <a:pt x="8591" y="7108"/>
                  <a:pt x="8517" y="7108"/>
                </a:cubicBezTo>
                <a:cubicBezTo>
                  <a:pt x="7234" y="7108"/>
                  <a:pt x="5959" y="7592"/>
                  <a:pt x="5025" y="8470"/>
                </a:cubicBezTo>
                <a:lnTo>
                  <a:pt x="5418" y="7577"/>
                </a:lnTo>
                <a:cubicBezTo>
                  <a:pt x="5584" y="7232"/>
                  <a:pt x="5751" y="6911"/>
                  <a:pt x="5918" y="6565"/>
                </a:cubicBezTo>
                <a:cubicBezTo>
                  <a:pt x="7418" y="6553"/>
                  <a:pt x="8656" y="6565"/>
                  <a:pt x="9811" y="6161"/>
                </a:cubicBezTo>
                <a:cubicBezTo>
                  <a:pt x="10097" y="6053"/>
                  <a:pt x="10418" y="5863"/>
                  <a:pt x="10395" y="5565"/>
                </a:cubicBezTo>
                <a:cubicBezTo>
                  <a:pt x="10359" y="5268"/>
                  <a:pt x="10002" y="5125"/>
                  <a:pt x="9704" y="5077"/>
                </a:cubicBezTo>
                <a:cubicBezTo>
                  <a:pt x="9532" y="5055"/>
                  <a:pt x="9359" y="5044"/>
                  <a:pt x="9186" y="5044"/>
                </a:cubicBezTo>
                <a:cubicBezTo>
                  <a:pt x="7956" y="5044"/>
                  <a:pt x="6723" y="5590"/>
                  <a:pt x="5930" y="6530"/>
                </a:cubicBezTo>
                <a:cubicBezTo>
                  <a:pt x="6287" y="5839"/>
                  <a:pt x="6668" y="5137"/>
                  <a:pt x="7085" y="4470"/>
                </a:cubicBezTo>
                <a:cubicBezTo>
                  <a:pt x="7575" y="4657"/>
                  <a:pt x="8071" y="4732"/>
                  <a:pt x="8566" y="4732"/>
                </a:cubicBezTo>
                <a:cubicBezTo>
                  <a:pt x="9080" y="4732"/>
                  <a:pt x="9593" y="4651"/>
                  <a:pt x="10097" y="4529"/>
                </a:cubicBezTo>
                <a:cubicBezTo>
                  <a:pt x="10287" y="4482"/>
                  <a:pt x="10502" y="4422"/>
                  <a:pt x="10656" y="4303"/>
                </a:cubicBezTo>
                <a:cubicBezTo>
                  <a:pt x="10823" y="4184"/>
                  <a:pt x="10954" y="3994"/>
                  <a:pt x="10954" y="3791"/>
                </a:cubicBezTo>
                <a:cubicBezTo>
                  <a:pt x="10978" y="3577"/>
                  <a:pt x="10811" y="3374"/>
                  <a:pt x="10621" y="3291"/>
                </a:cubicBezTo>
                <a:cubicBezTo>
                  <a:pt x="10450" y="3211"/>
                  <a:pt x="10270" y="3181"/>
                  <a:pt x="10082" y="3181"/>
                </a:cubicBezTo>
                <a:cubicBezTo>
                  <a:pt x="10047" y="3181"/>
                  <a:pt x="10013" y="3182"/>
                  <a:pt x="9978" y="3184"/>
                </a:cubicBezTo>
                <a:cubicBezTo>
                  <a:pt x="8966" y="3196"/>
                  <a:pt x="7966" y="3601"/>
                  <a:pt x="7227" y="4303"/>
                </a:cubicBezTo>
                <a:cubicBezTo>
                  <a:pt x="7406" y="4005"/>
                  <a:pt x="7597" y="3720"/>
                  <a:pt x="7787" y="3422"/>
                </a:cubicBezTo>
                <a:cubicBezTo>
                  <a:pt x="9013" y="2696"/>
                  <a:pt x="10109" y="1993"/>
                  <a:pt x="10930" y="1029"/>
                </a:cubicBezTo>
                <a:cubicBezTo>
                  <a:pt x="11133" y="791"/>
                  <a:pt x="11311" y="434"/>
                  <a:pt x="11133" y="184"/>
                </a:cubicBezTo>
                <a:cubicBezTo>
                  <a:pt x="11042" y="51"/>
                  <a:pt x="10889" y="0"/>
                  <a:pt x="107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44"/>
          <p:cNvGrpSpPr/>
          <p:nvPr/>
        </p:nvGrpSpPr>
        <p:grpSpPr>
          <a:xfrm>
            <a:off x="2975207" y="3783485"/>
            <a:ext cx="400682" cy="825896"/>
            <a:chOff x="6863489" y="2977772"/>
            <a:chExt cx="554577" cy="1143108"/>
          </a:xfrm>
        </p:grpSpPr>
        <p:sp>
          <p:nvSpPr>
            <p:cNvPr id="1249" name="Google Shape;1249;p44"/>
            <p:cNvSpPr/>
            <p:nvPr/>
          </p:nvSpPr>
          <p:spPr>
            <a:xfrm>
              <a:off x="7125477" y="3041278"/>
              <a:ext cx="114636" cy="342868"/>
            </a:xfrm>
            <a:custGeom>
              <a:avLst/>
              <a:gdLst/>
              <a:ahLst/>
              <a:cxnLst/>
              <a:rect l="l" t="t" r="r" b="b"/>
              <a:pathLst>
                <a:path w="1787" h="5345" extrusionOk="0">
                  <a:moveTo>
                    <a:pt x="881" y="0"/>
                  </a:moveTo>
                  <a:cubicBezTo>
                    <a:pt x="849" y="0"/>
                    <a:pt x="818" y="3"/>
                    <a:pt x="786" y="10"/>
                  </a:cubicBezTo>
                  <a:cubicBezTo>
                    <a:pt x="488" y="93"/>
                    <a:pt x="357" y="451"/>
                    <a:pt x="298" y="760"/>
                  </a:cubicBezTo>
                  <a:cubicBezTo>
                    <a:pt x="0" y="2260"/>
                    <a:pt x="24" y="3844"/>
                    <a:pt x="381" y="5344"/>
                  </a:cubicBezTo>
                  <a:cubicBezTo>
                    <a:pt x="1429" y="4261"/>
                    <a:pt x="1786" y="2558"/>
                    <a:pt x="1584" y="939"/>
                  </a:cubicBezTo>
                  <a:cubicBezTo>
                    <a:pt x="1560" y="713"/>
                    <a:pt x="1512" y="474"/>
                    <a:pt x="1381" y="284"/>
                  </a:cubicBezTo>
                  <a:cubicBezTo>
                    <a:pt x="1269" y="120"/>
                    <a:pt x="1077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6863489" y="2977772"/>
              <a:ext cx="554577" cy="1143108"/>
            </a:xfrm>
            <a:custGeom>
              <a:avLst/>
              <a:gdLst/>
              <a:ahLst/>
              <a:cxnLst/>
              <a:rect l="l" t="t" r="r" b="b"/>
              <a:pathLst>
                <a:path w="8645" h="17820" extrusionOk="0">
                  <a:moveTo>
                    <a:pt x="1525" y="1"/>
                  </a:moveTo>
                  <a:cubicBezTo>
                    <a:pt x="1393" y="1"/>
                    <a:pt x="1263" y="33"/>
                    <a:pt x="1143" y="107"/>
                  </a:cubicBezTo>
                  <a:cubicBezTo>
                    <a:pt x="715" y="393"/>
                    <a:pt x="774" y="1048"/>
                    <a:pt x="965" y="1536"/>
                  </a:cubicBezTo>
                  <a:cubicBezTo>
                    <a:pt x="1370" y="2607"/>
                    <a:pt x="2084" y="3548"/>
                    <a:pt x="3322" y="4191"/>
                  </a:cubicBezTo>
                  <a:cubicBezTo>
                    <a:pt x="3584" y="4870"/>
                    <a:pt x="3846" y="5572"/>
                    <a:pt x="4084" y="6275"/>
                  </a:cubicBezTo>
                  <a:cubicBezTo>
                    <a:pt x="3441" y="5441"/>
                    <a:pt x="2560" y="4786"/>
                    <a:pt x="1584" y="4441"/>
                  </a:cubicBezTo>
                  <a:cubicBezTo>
                    <a:pt x="1399" y="4379"/>
                    <a:pt x="1195" y="4333"/>
                    <a:pt x="1001" y="4333"/>
                  </a:cubicBezTo>
                  <a:cubicBezTo>
                    <a:pt x="784" y="4333"/>
                    <a:pt x="580" y="4391"/>
                    <a:pt x="429" y="4548"/>
                  </a:cubicBezTo>
                  <a:cubicBezTo>
                    <a:pt x="227" y="4774"/>
                    <a:pt x="227" y="5132"/>
                    <a:pt x="358" y="5394"/>
                  </a:cubicBezTo>
                  <a:cubicBezTo>
                    <a:pt x="488" y="5667"/>
                    <a:pt x="727" y="5858"/>
                    <a:pt x="989" y="6036"/>
                  </a:cubicBezTo>
                  <a:cubicBezTo>
                    <a:pt x="1846" y="6644"/>
                    <a:pt x="2894" y="7013"/>
                    <a:pt x="4322" y="7049"/>
                  </a:cubicBezTo>
                  <a:cubicBezTo>
                    <a:pt x="4560" y="7822"/>
                    <a:pt x="4775" y="8596"/>
                    <a:pt x="4989" y="9370"/>
                  </a:cubicBezTo>
                  <a:cubicBezTo>
                    <a:pt x="4179" y="8251"/>
                    <a:pt x="2905" y="7477"/>
                    <a:pt x="1548" y="7299"/>
                  </a:cubicBezTo>
                  <a:cubicBezTo>
                    <a:pt x="1422" y="7281"/>
                    <a:pt x="1297" y="7270"/>
                    <a:pt x="1174" y="7270"/>
                  </a:cubicBezTo>
                  <a:cubicBezTo>
                    <a:pt x="960" y="7270"/>
                    <a:pt x="752" y="7303"/>
                    <a:pt x="548" y="7394"/>
                  </a:cubicBezTo>
                  <a:cubicBezTo>
                    <a:pt x="238" y="7537"/>
                    <a:pt x="0" y="7870"/>
                    <a:pt x="60" y="8192"/>
                  </a:cubicBezTo>
                  <a:cubicBezTo>
                    <a:pt x="119" y="8608"/>
                    <a:pt x="584" y="8834"/>
                    <a:pt x="989" y="8989"/>
                  </a:cubicBezTo>
                  <a:cubicBezTo>
                    <a:pt x="2203" y="9418"/>
                    <a:pt x="3489" y="9668"/>
                    <a:pt x="5120" y="9799"/>
                  </a:cubicBezTo>
                  <a:cubicBezTo>
                    <a:pt x="5394" y="10847"/>
                    <a:pt x="5608" y="11906"/>
                    <a:pt x="5822" y="12954"/>
                  </a:cubicBezTo>
                  <a:cubicBezTo>
                    <a:pt x="5477" y="12454"/>
                    <a:pt x="5108" y="11966"/>
                    <a:pt x="4644" y="11549"/>
                  </a:cubicBezTo>
                  <a:cubicBezTo>
                    <a:pt x="4037" y="10989"/>
                    <a:pt x="3275" y="10597"/>
                    <a:pt x="2453" y="10549"/>
                  </a:cubicBezTo>
                  <a:cubicBezTo>
                    <a:pt x="2403" y="10544"/>
                    <a:pt x="2353" y="10542"/>
                    <a:pt x="2303" y="10542"/>
                  </a:cubicBezTo>
                  <a:cubicBezTo>
                    <a:pt x="2089" y="10542"/>
                    <a:pt x="1872" y="10586"/>
                    <a:pt x="1679" y="10692"/>
                  </a:cubicBezTo>
                  <a:cubicBezTo>
                    <a:pt x="1441" y="10811"/>
                    <a:pt x="1262" y="11049"/>
                    <a:pt x="1250" y="11323"/>
                  </a:cubicBezTo>
                  <a:cubicBezTo>
                    <a:pt x="1239" y="11787"/>
                    <a:pt x="1703" y="12109"/>
                    <a:pt x="2096" y="12299"/>
                  </a:cubicBezTo>
                  <a:cubicBezTo>
                    <a:pt x="3310" y="12918"/>
                    <a:pt x="4584" y="13371"/>
                    <a:pt x="5894" y="13454"/>
                  </a:cubicBezTo>
                  <a:cubicBezTo>
                    <a:pt x="5953" y="13787"/>
                    <a:pt x="6013" y="14133"/>
                    <a:pt x="6061" y="14466"/>
                  </a:cubicBezTo>
                  <a:cubicBezTo>
                    <a:pt x="6227" y="15538"/>
                    <a:pt x="6346" y="16609"/>
                    <a:pt x="6430" y="17681"/>
                  </a:cubicBezTo>
                  <a:cubicBezTo>
                    <a:pt x="6436" y="17772"/>
                    <a:pt x="6516" y="17819"/>
                    <a:pt x="6591" y="17819"/>
                  </a:cubicBezTo>
                  <a:cubicBezTo>
                    <a:pt x="6664" y="17819"/>
                    <a:pt x="6733" y="17774"/>
                    <a:pt x="6727" y="17681"/>
                  </a:cubicBezTo>
                  <a:cubicBezTo>
                    <a:pt x="6561" y="15835"/>
                    <a:pt x="6311" y="13990"/>
                    <a:pt x="5942" y="12156"/>
                  </a:cubicBezTo>
                  <a:cubicBezTo>
                    <a:pt x="7156" y="11513"/>
                    <a:pt x="7989" y="10382"/>
                    <a:pt x="8466" y="9108"/>
                  </a:cubicBezTo>
                  <a:cubicBezTo>
                    <a:pt x="8573" y="8823"/>
                    <a:pt x="8644" y="8465"/>
                    <a:pt x="8454" y="8239"/>
                  </a:cubicBezTo>
                  <a:cubicBezTo>
                    <a:pt x="8360" y="8137"/>
                    <a:pt x="8204" y="8083"/>
                    <a:pt x="8041" y="8083"/>
                  </a:cubicBezTo>
                  <a:cubicBezTo>
                    <a:pt x="7976" y="8083"/>
                    <a:pt x="7910" y="8091"/>
                    <a:pt x="7847" y="8108"/>
                  </a:cubicBezTo>
                  <a:cubicBezTo>
                    <a:pt x="7620" y="8168"/>
                    <a:pt x="7442" y="8311"/>
                    <a:pt x="7275" y="8465"/>
                  </a:cubicBezTo>
                  <a:cubicBezTo>
                    <a:pt x="6418" y="9251"/>
                    <a:pt x="5894" y="10382"/>
                    <a:pt x="5822" y="11549"/>
                  </a:cubicBezTo>
                  <a:cubicBezTo>
                    <a:pt x="5632" y="10632"/>
                    <a:pt x="5406" y="9739"/>
                    <a:pt x="5168" y="8846"/>
                  </a:cubicBezTo>
                  <a:cubicBezTo>
                    <a:pt x="6644" y="8346"/>
                    <a:pt x="7454" y="6894"/>
                    <a:pt x="7716" y="5334"/>
                  </a:cubicBezTo>
                  <a:cubicBezTo>
                    <a:pt x="7775" y="4953"/>
                    <a:pt x="7739" y="4441"/>
                    <a:pt x="7370" y="4274"/>
                  </a:cubicBezTo>
                  <a:cubicBezTo>
                    <a:pt x="7304" y="4248"/>
                    <a:pt x="7235" y="4236"/>
                    <a:pt x="7165" y="4236"/>
                  </a:cubicBezTo>
                  <a:cubicBezTo>
                    <a:pt x="6984" y="4236"/>
                    <a:pt x="6798" y="4314"/>
                    <a:pt x="6644" y="4417"/>
                  </a:cubicBezTo>
                  <a:cubicBezTo>
                    <a:pt x="5942" y="4846"/>
                    <a:pt x="5489" y="5620"/>
                    <a:pt x="5287" y="6406"/>
                  </a:cubicBezTo>
                  <a:cubicBezTo>
                    <a:pt x="5108" y="7120"/>
                    <a:pt x="5096" y="7846"/>
                    <a:pt x="5096" y="8596"/>
                  </a:cubicBezTo>
                  <a:cubicBezTo>
                    <a:pt x="4894" y="7894"/>
                    <a:pt x="4691" y="7215"/>
                    <a:pt x="4465" y="6525"/>
                  </a:cubicBezTo>
                  <a:cubicBezTo>
                    <a:pt x="4203" y="5703"/>
                    <a:pt x="3906" y="4893"/>
                    <a:pt x="3584" y="4084"/>
                  </a:cubicBezTo>
                  <a:cubicBezTo>
                    <a:pt x="3822" y="2810"/>
                    <a:pt x="3429" y="1417"/>
                    <a:pt x="2513" y="500"/>
                  </a:cubicBezTo>
                  <a:cubicBezTo>
                    <a:pt x="2252" y="231"/>
                    <a:pt x="1879" y="1"/>
                    <a:pt x="1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44"/>
          <p:cNvGrpSpPr/>
          <p:nvPr/>
        </p:nvGrpSpPr>
        <p:grpSpPr>
          <a:xfrm>
            <a:off x="2597430" y="539375"/>
            <a:ext cx="5648270" cy="2850300"/>
            <a:chOff x="1956955" y="539375"/>
            <a:chExt cx="5648270" cy="2850300"/>
          </a:xfrm>
        </p:grpSpPr>
        <p:sp>
          <p:nvSpPr>
            <p:cNvPr id="1252" name="Google Shape;1252;p44"/>
            <p:cNvSpPr/>
            <p:nvPr/>
          </p:nvSpPr>
          <p:spPr>
            <a:xfrm>
              <a:off x="2355825" y="539375"/>
              <a:ext cx="5249400" cy="285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 rot="-7248316">
              <a:off x="2098563" y="2520846"/>
              <a:ext cx="297585" cy="49885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44"/>
          <p:cNvSpPr txBox="1">
            <a:spLocks noGrp="1"/>
          </p:cNvSpPr>
          <p:nvPr>
            <p:ph type="title"/>
          </p:nvPr>
        </p:nvSpPr>
        <p:spPr>
          <a:xfrm>
            <a:off x="3384650" y="2648075"/>
            <a:ext cx="44727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grpSp>
        <p:nvGrpSpPr>
          <p:cNvPr id="1256" name="Google Shape;1256;p44"/>
          <p:cNvGrpSpPr/>
          <p:nvPr/>
        </p:nvGrpSpPr>
        <p:grpSpPr>
          <a:xfrm>
            <a:off x="2913516" y="4199653"/>
            <a:ext cx="880186" cy="539385"/>
            <a:chOff x="7020722" y="3595000"/>
            <a:chExt cx="2002699" cy="1227270"/>
          </a:xfrm>
        </p:grpSpPr>
        <p:sp>
          <p:nvSpPr>
            <p:cNvPr id="1257" name="Google Shape;1257;p44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44"/>
          <p:cNvGrpSpPr/>
          <p:nvPr/>
        </p:nvGrpSpPr>
        <p:grpSpPr>
          <a:xfrm>
            <a:off x="898309" y="2987696"/>
            <a:ext cx="2199768" cy="1751355"/>
            <a:chOff x="3203284" y="3192346"/>
            <a:chExt cx="2199768" cy="1751355"/>
          </a:xfrm>
        </p:grpSpPr>
        <p:sp>
          <p:nvSpPr>
            <p:cNvPr id="1261" name="Google Shape;1261;p44"/>
            <p:cNvSpPr/>
            <p:nvPr/>
          </p:nvSpPr>
          <p:spPr>
            <a:xfrm>
              <a:off x="4215314" y="4878719"/>
              <a:ext cx="176541" cy="64981"/>
            </a:xfrm>
            <a:custGeom>
              <a:avLst/>
              <a:gdLst/>
              <a:ahLst/>
              <a:cxnLst/>
              <a:rect l="l" t="t" r="r" b="b"/>
              <a:pathLst>
                <a:path w="2752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3268268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0" y="1"/>
                  </a:moveTo>
                  <a:lnTo>
                    <a:pt x="0" y="1013"/>
                  </a:lnTo>
                  <a:lnTo>
                    <a:pt x="2750" y="1013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5161655" y="4878719"/>
              <a:ext cx="176477" cy="64981"/>
            </a:xfrm>
            <a:custGeom>
              <a:avLst/>
              <a:gdLst/>
              <a:ahLst/>
              <a:cxnLst/>
              <a:rect l="l" t="t" r="r" b="b"/>
              <a:pathLst>
                <a:path w="2751" h="1013" extrusionOk="0">
                  <a:moveTo>
                    <a:pt x="1" y="1"/>
                  </a:moveTo>
                  <a:lnTo>
                    <a:pt x="1" y="1013"/>
                  </a:lnTo>
                  <a:lnTo>
                    <a:pt x="2751" y="101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3229265" y="4040119"/>
              <a:ext cx="2134848" cy="866953"/>
            </a:xfrm>
            <a:custGeom>
              <a:avLst/>
              <a:gdLst/>
              <a:ahLst/>
              <a:cxnLst/>
              <a:rect l="l" t="t" r="r" b="b"/>
              <a:pathLst>
                <a:path w="33279" h="13515" extrusionOk="0">
                  <a:moveTo>
                    <a:pt x="1" y="1"/>
                  </a:moveTo>
                  <a:lnTo>
                    <a:pt x="1" y="13514"/>
                  </a:lnTo>
                  <a:lnTo>
                    <a:pt x="33279" y="13514"/>
                  </a:lnTo>
                  <a:lnTo>
                    <a:pt x="33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3229265" y="4019528"/>
              <a:ext cx="2134848" cy="64981"/>
            </a:xfrm>
            <a:custGeom>
              <a:avLst/>
              <a:gdLst/>
              <a:ahLst/>
              <a:cxnLst/>
              <a:rect l="l" t="t" r="r" b="b"/>
              <a:pathLst>
                <a:path w="33279" h="1013" extrusionOk="0">
                  <a:moveTo>
                    <a:pt x="1" y="0"/>
                  </a:moveTo>
                  <a:lnTo>
                    <a:pt x="1" y="1012"/>
                  </a:lnTo>
                  <a:lnTo>
                    <a:pt x="33279" y="1012"/>
                  </a:lnTo>
                  <a:lnTo>
                    <a:pt x="33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4028959" y="4085215"/>
              <a:ext cx="19181" cy="821858"/>
            </a:xfrm>
            <a:custGeom>
              <a:avLst/>
              <a:gdLst/>
              <a:ahLst/>
              <a:cxnLst/>
              <a:rect l="l" t="t" r="r" b="b"/>
              <a:pathLst>
                <a:path w="299" h="12812" extrusionOk="0">
                  <a:moveTo>
                    <a:pt x="1" y="0"/>
                  </a:moveTo>
                  <a:lnTo>
                    <a:pt x="1" y="12811"/>
                  </a:lnTo>
                  <a:lnTo>
                    <a:pt x="298" y="1281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3307977" y="4110361"/>
              <a:ext cx="671394" cy="214702"/>
            </a:xfrm>
            <a:custGeom>
              <a:avLst/>
              <a:gdLst/>
              <a:ahLst/>
              <a:cxnLst/>
              <a:rect l="l" t="t" r="r" b="b"/>
              <a:pathLst>
                <a:path w="10466" h="3347" extrusionOk="0">
                  <a:moveTo>
                    <a:pt x="0" y="1"/>
                  </a:moveTo>
                  <a:lnTo>
                    <a:pt x="0" y="3347"/>
                  </a:lnTo>
                  <a:lnTo>
                    <a:pt x="10466" y="3347"/>
                  </a:lnTo>
                  <a:lnTo>
                    <a:pt x="104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3550849" y="4138650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3307977" y="4370094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3550849" y="4399089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3307977" y="4630533"/>
              <a:ext cx="671394" cy="215407"/>
            </a:xfrm>
            <a:custGeom>
              <a:avLst/>
              <a:gdLst/>
              <a:ahLst/>
              <a:cxnLst/>
              <a:rect l="l" t="t" r="r" b="b"/>
              <a:pathLst>
                <a:path w="10466" h="3358" extrusionOk="0">
                  <a:moveTo>
                    <a:pt x="0" y="0"/>
                  </a:moveTo>
                  <a:lnTo>
                    <a:pt x="0" y="3358"/>
                  </a:lnTo>
                  <a:lnTo>
                    <a:pt x="10466" y="3358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3550849" y="4658758"/>
              <a:ext cx="186420" cy="27583"/>
            </a:xfrm>
            <a:custGeom>
              <a:avLst/>
              <a:gdLst/>
              <a:ahLst/>
              <a:cxnLst/>
              <a:rect l="l" t="t" r="r" b="b"/>
              <a:pathLst>
                <a:path w="2906" h="430" extrusionOk="0">
                  <a:moveTo>
                    <a:pt x="0" y="1"/>
                  </a:moveTo>
                  <a:lnTo>
                    <a:pt x="0" y="429"/>
                  </a:lnTo>
                  <a:lnTo>
                    <a:pt x="2905" y="429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4095418" y="4110361"/>
              <a:ext cx="578248" cy="735579"/>
            </a:xfrm>
            <a:custGeom>
              <a:avLst/>
              <a:gdLst/>
              <a:ahLst/>
              <a:cxnLst/>
              <a:rect l="l" t="t" r="r" b="b"/>
              <a:pathLst>
                <a:path w="9014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14" y="11467"/>
                  </a:lnTo>
                  <a:lnTo>
                    <a:pt x="9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4604127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4708756" y="4110361"/>
              <a:ext cx="577478" cy="735579"/>
            </a:xfrm>
            <a:custGeom>
              <a:avLst/>
              <a:gdLst/>
              <a:ahLst/>
              <a:cxnLst/>
              <a:rect l="l" t="t" r="r" b="b"/>
              <a:pathLst>
                <a:path w="9002" h="11467" extrusionOk="0">
                  <a:moveTo>
                    <a:pt x="0" y="1"/>
                  </a:moveTo>
                  <a:lnTo>
                    <a:pt x="0" y="11467"/>
                  </a:lnTo>
                  <a:lnTo>
                    <a:pt x="9001" y="11467"/>
                  </a:lnTo>
                  <a:lnTo>
                    <a:pt x="9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4750774" y="4258541"/>
              <a:ext cx="27520" cy="428569"/>
            </a:xfrm>
            <a:custGeom>
              <a:avLst/>
              <a:gdLst/>
              <a:ahLst/>
              <a:cxnLst/>
              <a:rect l="l" t="t" r="r" b="b"/>
              <a:pathLst>
                <a:path w="429" h="6681" extrusionOk="0">
                  <a:moveTo>
                    <a:pt x="0" y="1"/>
                  </a:moveTo>
                  <a:lnTo>
                    <a:pt x="0" y="6680"/>
                  </a:lnTo>
                  <a:lnTo>
                    <a:pt x="429" y="668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3203284" y="3940819"/>
              <a:ext cx="2199768" cy="101674"/>
            </a:xfrm>
            <a:custGeom>
              <a:avLst/>
              <a:gdLst/>
              <a:ahLst/>
              <a:cxnLst/>
              <a:rect l="l" t="t" r="r" b="b"/>
              <a:pathLst>
                <a:path w="34291" h="1585" extrusionOk="0">
                  <a:moveTo>
                    <a:pt x="1" y="1"/>
                  </a:moveTo>
                  <a:lnTo>
                    <a:pt x="1" y="1584"/>
                  </a:lnTo>
                  <a:lnTo>
                    <a:pt x="34291" y="1584"/>
                  </a:lnTo>
                  <a:lnTo>
                    <a:pt x="34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3643225" y="3896557"/>
              <a:ext cx="488887" cy="44326"/>
            </a:xfrm>
            <a:custGeom>
              <a:avLst/>
              <a:gdLst/>
              <a:ahLst/>
              <a:cxnLst/>
              <a:rect l="l" t="t" r="r" b="b"/>
              <a:pathLst>
                <a:path w="7621" h="691" extrusionOk="0">
                  <a:moveTo>
                    <a:pt x="1" y="0"/>
                  </a:moveTo>
                  <a:lnTo>
                    <a:pt x="1" y="691"/>
                  </a:lnTo>
                  <a:lnTo>
                    <a:pt x="7621" y="691"/>
                  </a:lnTo>
                  <a:lnTo>
                    <a:pt x="7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3761645" y="3784235"/>
              <a:ext cx="251340" cy="112386"/>
            </a:xfrm>
            <a:custGeom>
              <a:avLst/>
              <a:gdLst/>
              <a:ahLst/>
              <a:cxnLst/>
              <a:rect l="l" t="t" r="r" b="b"/>
              <a:pathLst>
                <a:path w="391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3918" y="1751"/>
                  </a:lnTo>
                  <a:lnTo>
                    <a:pt x="39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3391179" y="3192346"/>
              <a:ext cx="993748" cy="635509"/>
            </a:xfrm>
            <a:custGeom>
              <a:avLst/>
              <a:gdLst/>
              <a:ahLst/>
              <a:cxnLst/>
              <a:rect l="l" t="t" r="r" b="b"/>
              <a:pathLst>
                <a:path w="15491" h="9907" extrusionOk="0">
                  <a:moveTo>
                    <a:pt x="596" y="1"/>
                  </a:moveTo>
                  <a:cubicBezTo>
                    <a:pt x="275" y="1"/>
                    <a:pt x="1" y="251"/>
                    <a:pt x="1" y="584"/>
                  </a:cubicBezTo>
                  <a:lnTo>
                    <a:pt x="1" y="9311"/>
                  </a:lnTo>
                  <a:cubicBezTo>
                    <a:pt x="1" y="9645"/>
                    <a:pt x="275" y="9907"/>
                    <a:pt x="596" y="9907"/>
                  </a:cubicBezTo>
                  <a:lnTo>
                    <a:pt x="14896" y="9907"/>
                  </a:lnTo>
                  <a:cubicBezTo>
                    <a:pt x="15229" y="9907"/>
                    <a:pt x="15491" y="9645"/>
                    <a:pt x="15491" y="9311"/>
                  </a:cubicBezTo>
                  <a:lnTo>
                    <a:pt x="15491" y="584"/>
                  </a:lnTo>
                  <a:cubicBezTo>
                    <a:pt x="15491" y="263"/>
                    <a:pt x="15229" y="1"/>
                    <a:pt x="14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3867814" y="3773586"/>
              <a:ext cx="39773" cy="40541"/>
            </a:xfrm>
            <a:custGeom>
              <a:avLst/>
              <a:gdLst/>
              <a:ahLst/>
              <a:cxnLst/>
              <a:rect l="l" t="t" r="r" b="b"/>
              <a:pathLst>
                <a:path w="620" h="632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cubicBezTo>
                    <a:pt x="0" y="488"/>
                    <a:pt x="143" y="631"/>
                    <a:pt x="310" y="631"/>
                  </a:cubicBezTo>
                  <a:cubicBezTo>
                    <a:pt x="477" y="631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3433967" y="3234362"/>
              <a:ext cx="907466" cy="519402"/>
            </a:xfrm>
            <a:custGeom>
              <a:avLst/>
              <a:gdLst/>
              <a:ahLst/>
              <a:cxnLst/>
              <a:rect l="l" t="t" r="r" b="b"/>
              <a:pathLst>
                <a:path w="14146" h="8097" extrusionOk="0">
                  <a:moveTo>
                    <a:pt x="144" y="1"/>
                  </a:moveTo>
                  <a:cubicBezTo>
                    <a:pt x="60" y="1"/>
                    <a:pt x="1" y="60"/>
                    <a:pt x="1" y="131"/>
                  </a:cubicBezTo>
                  <a:lnTo>
                    <a:pt x="1" y="7978"/>
                  </a:lnTo>
                  <a:cubicBezTo>
                    <a:pt x="1" y="8037"/>
                    <a:pt x="60" y="8097"/>
                    <a:pt x="144" y="8097"/>
                  </a:cubicBezTo>
                  <a:lnTo>
                    <a:pt x="14014" y="8097"/>
                  </a:lnTo>
                  <a:cubicBezTo>
                    <a:pt x="14086" y="8097"/>
                    <a:pt x="14145" y="8049"/>
                    <a:pt x="14145" y="7978"/>
                  </a:cubicBezTo>
                  <a:lnTo>
                    <a:pt x="14145" y="131"/>
                  </a:lnTo>
                  <a:cubicBezTo>
                    <a:pt x="14145" y="72"/>
                    <a:pt x="14086" y="12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3435507" y="3234362"/>
              <a:ext cx="905926" cy="64212"/>
            </a:xfrm>
            <a:custGeom>
              <a:avLst/>
              <a:gdLst/>
              <a:ahLst/>
              <a:cxnLst/>
              <a:rect l="l" t="t" r="r" b="b"/>
              <a:pathLst>
                <a:path w="14122" h="1001" extrusionOk="0">
                  <a:moveTo>
                    <a:pt x="131" y="1"/>
                  </a:moveTo>
                  <a:cubicBezTo>
                    <a:pt x="60" y="1"/>
                    <a:pt x="0" y="60"/>
                    <a:pt x="0" y="131"/>
                  </a:cubicBezTo>
                  <a:lnTo>
                    <a:pt x="0" y="1001"/>
                  </a:lnTo>
                  <a:lnTo>
                    <a:pt x="14121" y="1001"/>
                  </a:lnTo>
                  <a:lnTo>
                    <a:pt x="14121" y="131"/>
                  </a:lnTo>
                  <a:cubicBezTo>
                    <a:pt x="14121" y="72"/>
                    <a:pt x="14062" y="12"/>
                    <a:pt x="140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4269585" y="3251939"/>
              <a:ext cx="29060" cy="29059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58"/>
                    <a:pt x="95" y="453"/>
                    <a:pt x="226" y="453"/>
                  </a:cubicBezTo>
                  <a:cubicBezTo>
                    <a:pt x="345" y="453"/>
                    <a:pt x="453" y="358"/>
                    <a:pt x="453" y="227"/>
                  </a:cubicBezTo>
                  <a:cubicBezTo>
                    <a:pt x="453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4213775" y="3251939"/>
              <a:ext cx="29124" cy="29059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58"/>
                    <a:pt x="108" y="453"/>
                    <a:pt x="227" y="453"/>
                  </a:cubicBezTo>
                  <a:cubicBezTo>
                    <a:pt x="358" y="453"/>
                    <a:pt x="453" y="358"/>
                    <a:pt x="453" y="227"/>
                  </a:cubicBezTo>
                  <a:cubicBezTo>
                    <a:pt x="453" y="108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4157259" y="3251939"/>
              <a:ext cx="28354" cy="29059"/>
            </a:xfrm>
            <a:custGeom>
              <a:avLst/>
              <a:gdLst/>
              <a:ahLst/>
              <a:cxnLst/>
              <a:rect l="l" t="t" r="r" b="b"/>
              <a:pathLst>
                <a:path w="442" h="453" extrusionOk="0">
                  <a:moveTo>
                    <a:pt x="215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58"/>
                    <a:pt x="96" y="453"/>
                    <a:pt x="215" y="453"/>
                  </a:cubicBezTo>
                  <a:cubicBezTo>
                    <a:pt x="346" y="453"/>
                    <a:pt x="441" y="358"/>
                    <a:pt x="441" y="227"/>
                  </a:cubicBezTo>
                  <a:cubicBezTo>
                    <a:pt x="441" y="108"/>
                    <a:pt x="346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4007597" y="3316086"/>
              <a:ext cx="322354" cy="423951"/>
            </a:xfrm>
            <a:custGeom>
              <a:avLst/>
              <a:gdLst/>
              <a:ahLst/>
              <a:cxnLst/>
              <a:rect l="l" t="t" r="r" b="b"/>
              <a:pathLst>
                <a:path w="5025" h="6609" extrusionOk="0">
                  <a:moveTo>
                    <a:pt x="0" y="0"/>
                  </a:moveTo>
                  <a:lnTo>
                    <a:pt x="0" y="6608"/>
                  </a:lnTo>
                  <a:lnTo>
                    <a:pt x="5025" y="660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4074826" y="3342066"/>
              <a:ext cx="226129" cy="14561"/>
            </a:xfrm>
            <a:custGeom>
              <a:avLst/>
              <a:gdLst/>
              <a:ahLst/>
              <a:cxnLst/>
              <a:rect l="l" t="t" r="r" b="b"/>
              <a:pathLst>
                <a:path w="3525" h="227" extrusionOk="0">
                  <a:moveTo>
                    <a:pt x="0" y="0"/>
                  </a:moveTo>
                  <a:lnTo>
                    <a:pt x="0" y="227"/>
                  </a:lnTo>
                  <a:lnTo>
                    <a:pt x="3524" y="227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4"/>
            <p:cNvSpPr/>
            <p:nvPr/>
          </p:nvSpPr>
          <p:spPr>
            <a:xfrm>
              <a:off x="4029728" y="3397810"/>
              <a:ext cx="270456" cy="13792"/>
            </a:xfrm>
            <a:custGeom>
              <a:avLst/>
              <a:gdLst/>
              <a:ahLst/>
              <a:cxnLst/>
              <a:rect l="l" t="t" r="r" b="b"/>
              <a:pathLst>
                <a:path w="4216" h="215" extrusionOk="0">
                  <a:moveTo>
                    <a:pt x="1" y="0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4"/>
            <p:cNvSpPr/>
            <p:nvPr/>
          </p:nvSpPr>
          <p:spPr>
            <a:xfrm>
              <a:off x="4029728" y="3453554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4029728" y="3516162"/>
              <a:ext cx="270456" cy="13856"/>
            </a:xfrm>
            <a:custGeom>
              <a:avLst/>
              <a:gdLst/>
              <a:ahLst/>
              <a:cxnLst/>
              <a:rect l="l" t="t" r="r" b="b"/>
              <a:pathLst>
                <a:path w="4216" h="216" extrusionOk="0">
                  <a:moveTo>
                    <a:pt x="1" y="1"/>
                  </a:moveTo>
                  <a:lnTo>
                    <a:pt x="1" y="215"/>
                  </a:lnTo>
                  <a:lnTo>
                    <a:pt x="4215" y="215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4029728" y="3574216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4029728" y="3633039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4029728" y="3688783"/>
              <a:ext cx="270456" cy="14561"/>
            </a:xfrm>
            <a:custGeom>
              <a:avLst/>
              <a:gdLst/>
              <a:ahLst/>
              <a:cxnLst/>
              <a:rect l="l" t="t" r="r" b="b"/>
              <a:pathLst>
                <a:path w="4216" h="227" extrusionOk="0">
                  <a:moveTo>
                    <a:pt x="1" y="1"/>
                  </a:moveTo>
                  <a:lnTo>
                    <a:pt x="1" y="227"/>
                  </a:lnTo>
                  <a:lnTo>
                    <a:pt x="4215" y="227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4"/>
            <p:cNvSpPr/>
            <p:nvPr/>
          </p:nvSpPr>
          <p:spPr>
            <a:xfrm>
              <a:off x="3534811" y="3365737"/>
              <a:ext cx="324663" cy="324650"/>
            </a:xfrm>
            <a:custGeom>
              <a:avLst/>
              <a:gdLst/>
              <a:ahLst/>
              <a:cxnLst/>
              <a:rect l="l" t="t" r="r" b="b"/>
              <a:pathLst>
                <a:path w="5061" h="5061" extrusionOk="0">
                  <a:moveTo>
                    <a:pt x="2524" y="0"/>
                  </a:moveTo>
                  <a:cubicBezTo>
                    <a:pt x="1131" y="0"/>
                    <a:pt x="0" y="1131"/>
                    <a:pt x="0" y="2536"/>
                  </a:cubicBezTo>
                  <a:cubicBezTo>
                    <a:pt x="0" y="3929"/>
                    <a:pt x="1131" y="5061"/>
                    <a:pt x="2524" y="5061"/>
                  </a:cubicBezTo>
                  <a:cubicBezTo>
                    <a:pt x="3917" y="5061"/>
                    <a:pt x="5060" y="3929"/>
                    <a:pt x="5060" y="2536"/>
                  </a:cubicBezTo>
                  <a:cubicBezTo>
                    <a:pt x="5060" y="1131"/>
                    <a:pt x="3917" y="0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4"/>
            <p:cNvSpPr/>
            <p:nvPr/>
          </p:nvSpPr>
          <p:spPr>
            <a:xfrm>
              <a:off x="3552388" y="3384083"/>
              <a:ext cx="288739" cy="287958"/>
            </a:xfrm>
            <a:custGeom>
              <a:avLst/>
              <a:gdLst/>
              <a:ahLst/>
              <a:cxnLst/>
              <a:rect l="l" t="t" r="r" b="b"/>
              <a:pathLst>
                <a:path w="4501" h="4489" extrusionOk="0">
                  <a:moveTo>
                    <a:pt x="2250" y="0"/>
                  </a:moveTo>
                  <a:cubicBezTo>
                    <a:pt x="1012" y="0"/>
                    <a:pt x="0" y="1012"/>
                    <a:pt x="0" y="2250"/>
                  </a:cubicBezTo>
                  <a:cubicBezTo>
                    <a:pt x="0" y="3489"/>
                    <a:pt x="1012" y="4489"/>
                    <a:pt x="2250" y="4489"/>
                  </a:cubicBezTo>
                  <a:cubicBezTo>
                    <a:pt x="3489" y="4489"/>
                    <a:pt x="4501" y="3489"/>
                    <a:pt x="4501" y="2250"/>
                  </a:cubicBezTo>
                  <a:cubicBezTo>
                    <a:pt x="4501" y="1012"/>
                    <a:pt x="3489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44"/>
          <p:cNvGrpSpPr/>
          <p:nvPr/>
        </p:nvGrpSpPr>
        <p:grpSpPr>
          <a:xfrm>
            <a:off x="241122" y="3936920"/>
            <a:ext cx="1308764" cy="802021"/>
            <a:chOff x="7020722" y="3595000"/>
            <a:chExt cx="2002699" cy="1227270"/>
          </a:xfrm>
        </p:grpSpPr>
        <p:sp>
          <p:nvSpPr>
            <p:cNvPr id="1316" name="Google Shape;1316;p44"/>
            <p:cNvSpPr/>
            <p:nvPr/>
          </p:nvSpPr>
          <p:spPr>
            <a:xfrm>
              <a:off x="7020722" y="3595000"/>
              <a:ext cx="2002699" cy="1227270"/>
            </a:xfrm>
            <a:custGeom>
              <a:avLst/>
              <a:gdLst/>
              <a:ahLst/>
              <a:cxnLst/>
              <a:rect l="l" t="t" r="r" b="b"/>
              <a:pathLst>
                <a:path w="31219" h="19132" extrusionOk="0">
                  <a:moveTo>
                    <a:pt x="21980" y="0"/>
                  </a:moveTo>
                  <a:cubicBezTo>
                    <a:pt x="18411" y="0"/>
                    <a:pt x="16046" y="5069"/>
                    <a:pt x="12428" y="5069"/>
                  </a:cubicBezTo>
                  <a:cubicBezTo>
                    <a:pt x="12334" y="5069"/>
                    <a:pt x="12240" y="5065"/>
                    <a:pt x="12145" y="5058"/>
                  </a:cubicBezTo>
                  <a:cubicBezTo>
                    <a:pt x="10185" y="4921"/>
                    <a:pt x="8522" y="3205"/>
                    <a:pt x="6574" y="3205"/>
                  </a:cubicBezTo>
                  <a:cubicBezTo>
                    <a:pt x="6498" y="3205"/>
                    <a:pt x="6423" y="3208"/>
                    <a:pt x="6346" y="3213"/>
                  </a:cubicBezTo>
                  <a:cubicBezTo>
                    <a:pt x="5382" y="3296"/>
                    <a:pt x="4549" y="3796"/>
                    <a:pt x="3834" y="4487"/>
                  </a:cubicBezTo>
                  <a:cubicBezTo>
                    <a:pt x="3382" y="4904"/>
                    <a:pt x="3001" y="5392"/>
                    <a:pt x="2667" y="5880"/>
                  </a:cubicBezTo>
                  <a:cubicBezTo>
                    <a:pt x="631" y="8892"/>
                    <a:pt x="0" y="14691"/>
                    <a:pt x="453" y="19132"/>
                  </a:cubicBezTo>
                  <a:lnTo>
                    <a:pt x="30885" y="19132"/>
                  </a:lnTo>
                  <a:cubicBezTo>
                    <a:pt x="31219" y="17310"/>
                    <a:pt x="30980" y="15262"/>
                    <a:pt x="30040" y="13929"/>
                  </a:cubicBezTo>
                  <a:cubicBezTo>
                    <a:pt x="29754" y="13512"/>
                    <a:pt x="29397" y="13155"/>
                    <a:pt x="28968" y="12917"/>
                  </a:cubicBezTo>
                  <a:cubicBezTo>
                    <a:pt x="28063" y="12416"/>
                    <a:pt x="26944" y="12119"/>
                    <a:pt x="26397" y="11238"/>
                  </a:cubicBezTo>
                  <a:cubicBezTo>
                    <a:pt x="25873" y="10392"/>
                    <a:pt x="26063" y="9321"/>
                    <a:pt x="26218" y="8333"/>
                  </a:cubicBezTo>
                  <a:cubicBezTo>
                    <a:pt x="26480" y="6642"/>
                    <a:pt x="26599" y="4868"/>
                    <a:pt x="26039" y="3249"/>
                  </a:cubicBezTo>
                  <a:cubicBezTo>
                    <a:pt x="25480" y="1629"/>
                    <a:pt x="24099" y="201"/>
                    <a:pt x="22384" y="22"/>
                  </a:cubicBezTo>
                  <a:cubicBezTo>
                    <a:pt x="22248" y="7"/>
                    <a:pt x="22113" y="0"/>
                    <a:pt x="219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8074835" y="3846971"/>
              <a:ext cx="560414" cy="974978"/>
            </a:xfrm>
            <a:custGeom>
              <a:avLst/>
              <a:gdLst/>
              <a:ahLst/>
              <a:cxnLst/>
              <a:rect l="l" t="t" r="r" b="b"/>
              <a:pathLst>
                <a:path w="8736" h="15199" extrusionOk="0">
                  <a:moveTo>
                    <a:pt x="7274" y="0"/>
                  </a:moveTo>
                  <a:cubicBezTo>
                    <a:pt x="7252" y="0"/>
                    <a:pt x="7230" y="10"/>
                    <a:pt x="7214" y="35"/>
                  </a:cubicBezTo>
                  <a:cubicBezTo>
                    <a:pt x="5440" y="2309"/>
                    <a:pt x="3916" y="4809"/>
                    <a:pt x="2702" y="7429"/>
                  </a:cubicBezTo>
                  <a:cubicBezTo>
                    <a:pt x="2392" y="6369"/>
                    <a:pt x="2118" y="5298"/>
                    <a:pt x="1880" y="4226"/>
                  </a:cubicBezTo>
                  <a:cubicBezTo>
                    <a:pt x="2583" y="3285"/>
                    <a:pt x="3249" y="2321"/>
                    <a:pt x="3904" y="1357"/>
                  </a:cubicBezTo>
                  <a:cubicBezTo>
                    <a:pt x="3954" y="1274"/>
                    <a:pt x="3883" y="1198"/>
                    <a:pt x="3812" y="1198"/>
                  </a:cubicBezTo>
                  <a:cubicBezTo>
                    <a:pt x="3780" y="1198"/>
                    <a:pt x="3748" y="1213"/>
                    <a:pt x="3726" y="1249"/>
                  </a:cubicBezTo>
                  <a:cubicBezTo>
                    <a:pt x="3118" y="2178"/>
                    <a:pt x="2476" y="3071"/>
                    <a:pt x="1833" y="3964"/>
                  </a:cubicBezTo>
                  <a:cubicBezTo>
                    <a:pt x="1618" y="2893"/>
                    <a:pt x="1416" y="1797"/>
                    <a:pt x="1297" y="702"/>
                  </a:cubicBezTo>
                  <a:cubicBezTo>
                    <a:pt x="1291" y="636"/>
                    <a:pt x="1237" y="604"/>
                    <a:pt x="1187" y="604"/>
                  </a:cubicBezTo>
                  <a:cubicBezTo>
                    <a:pt x="1136" y="604"/>
                    <a:pt x="1088" y="636"/>
                    <a:pt x="1094" y="702"/>
                  </a:cubicBezTo>
                  <a:cubicBezTo>
                    <a:pt x="1237" y="1880"/>
                    <a:pt x="1416" y="3059"/>
                    <a:pt x="1678" y="4202"/>
                  </a:cubicBezTo>
                  <a:cubicBezTo>
                    <a:pt x="1642" y="4250"/>
                    <a:pt x="1654" y="4274"/>
                    <a:pt x="1702" y="4309"/>
                  </a:cubicBezTo>
                  <a:cubicBezTo>
                    <a:pt x="1940" y="5452"/>
                    <a:pt x="2237" y="6583"/>
                    <a:pt x="2595" y="7703"/>
                  </a:cubicBezTo>
                  <a:cubicBezTo>
                    <a:pt x="2035" y="8929"/>
                    <a:pt x="1523" y="10203"/>
                    <a:pt x="1083" y="11489"/>
                  </a:cubicBezTo>
                  <a:cubicBezTo>
                    <a:pt x="678" y="12668"/>
                    <a:pt x="321" y="13858"/>
                    <a:pt x="23" y="15061"/>
                  </a:cubicBezTo>
                  <a:cubicBezTo>
                    <a:pt x="1" y="15141"/>
                    <a:pt x="68" y="15199"/>
                    <a:pt x="132" y="15199"/>
                  </a:cubicBezTo>
                  <a:cubicBezTo>
                    <a:pt x="173" y="15199"/>
                    <a:pt x="211" y="15176"/>
                    <a:pt x="225" y="15120"/>
                  </a:cubicBezTo>
                  <a:cubicBezTo>
                    <a:pt x="392" y="14477"/>
                    <a:pt x="571" y="13834"/>
                    <a:pt x="761" y="13203"/>
                  </a:cubicBezTo>
                  <a:cubicBezTo>
                    <a:pt x="785" y="13203"/>
                    <a:pt x="785" y="13203"/>
                    <a:pt x="797" y="13191"/>
                  </a:cubicBezTo>
                  <a:cubicBezTo>
                    <a:pt x="2011" y="12441"/>
                    <a:pt x="3285" y="11775"/>
                    <a:pt x="4607" y="11227"/>
                  </a:cubicBezTo>
                  <a:cubicBezTo>
                    <a:pt x="5940" y="10655"/>
                    <a:pt x="7309" y="10215"/>
                    <a:pt x="8703" y="9834"/>
                  </a:cubicBezTo>
                  <a:cubicBezTo>
                    <a:pt x="8736" y="9800"/>
                    <a:pt x="8707" y="9641"/>
                    <a:pt x="8605" y="9641"/>
                  </a:cubicBezTo>
                  <a:cubicBezTo>
                    <a:pt x="8598" y="9641"/>
                    <a:pt x="8591" y="9642"/>
                    <a:pt x="8583" y="9643"/>
                  </a:cubicBezTo>
                  <a:cubicBezTo>
                    <a:pt x="7405" y="9929"/>
                    <a:pt x="6262" y="10298"/>
                    <a:pt x="5119" y="10751"/>
                  </a:cubicBezTo>
                  <a:cubicBezTo>
                    <a:pt x="5309" y="9786"/>
                    <a:pt x="5583" y="8834"/>
                    <a:pt x="5964" y="7917"/>
                  </a:cubicBezTo>
                  <a:cubicBezTo>
                    <a:pt x="5986" y="7843"/>
                    <a:pt x="5922" y="7793"/>
                    <a:pt x="5858" y="7793"/>
                  </a:cubicBezTo>
                  <a:cubicBezTo>
                    <a:pt x="5819" y="7793"/>
                    <a:pt x="5780" y="7812"/>
                    <a:pt x="5762" y="7857"/>
                  </a:cubicBezTo>
                  <a:cubicBezTo>
                    <a:pt x="5381" y="8810"/>
                    <a:pt x="5095" y="9810"/>
                    <a:pt x="4904" y="10834"/>
                  </a:cubicBezTo>
                  <a:cubicBezTo>
                    <a:pt x="3476" y="11417"/>
                    <a:pt x="2106" y="12120"/>
                    <a:pt x="797" y="12906"/>
                  </a:cubicBezTo>
                  <a:cubicBezTo>
                    <a:pt x="1856" y="9489"/>
                    <a:pt x="3369" y="6191"/>
                    <a:pt x="5274" y="3154"/>
                  </a:cubicBezTo>
                  <a:cubicBezTo>
                    <a:pt x="5928" y="2131"/>
                    <a:pt x="6631" y="1130"/>
                    <a:pt x="7357" y="154"/>
                  </a:cubicBezTo>
                  <a:cubicBezTo>
                    <a:pt x="7410" y="84"/>
                    <a:pt x="7339" y="0"/>
                    <a:pt x="7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7233251" y="4046791"/>
              <a:ext cx="502230" cy="774068"/>
            </a:xfrm>
            <a:custGeom>
              <a:avLst/>
              <a:gdLst/>
              <a:ahLst/>
              <a:cxnLst/>
              <a:rect l="l" t="t" r="r" b="b"/>
              <a:pathLst>
                <a:path w="7829" h="12067" extrusionOk="0">
                  <a:moveTo>
                    <a:pt x="2949" y="1"/>
                  </a:moveTo>
                  <a:cubicBezTo>
                    <a:pt x="2897" y="1"/>
                    <a:pt x="2849" y="34"/>
                    <a:pt x="2855" y="99"/>
                  </a:cubicBezTo>
                  <a:cubicBezTo>
                    <a:pt x="3141" y="2397"/>
                    <a:pt x="3486" y="4671"/>
                    <a:pt x="3915" y="6933"/>
                  </a:cubicBezTo>
                  <a:cubicBezTo>
                    <a:pt x="3248" y="6445"/>
                    <a:pt x="2593" y="5909"/>
                    <a:pt x="1962" y="5338"/>
                  </a:cubicBezTo>
                  <a:cubicBezTo>
                    <a:pt x="1652" y="5064"/>
                    <a:pt x="1343" y="4766"/>
                    <a:pt x="1021" y="4445"/>
                  </a:cubicBezTo>
                  <a:cubicBezTo>
                    <a:pt x="747" y="4147"/>
                    <a:pt x="402" y="3873"/>
                    <a:pt x="224" y="3492"/>
                  </a:cubicBezTo>
                  <a:cubicBezTo>
                    <a:pt x="208" y="3462"/>
                    <a:pt x="178" y="3448"/>
                    <a:pt x="146" y="3448"/>
                  </a:cubicBezTo>
                  <a:cubicBezTo>
                    <a:pt x="78" y="3448"/>
                    <a:pt x="1" y="3507"/>
                    <a:pt x="33" y="3588"/>
                  </a:cubicBezTo>
                  <a:cubicBezTo>
                    <a:pt x="164" y="3957"/>
                    <a:pt x="509" y="4242"/>
                    <a:pt x="771" y="4528"/>
                  </a:cubicBezTo>
                  <a:cubicBezTo>
                    <a:pt x="1105" y="4850"/>
                    <a:pt x="1426" y="5183"/>
                    <a:pt x="1783" y="5493"/>
                  </a:cubicBezTo>
                  <a:cubicBezTo>
                    <a:pt x="2474" y="6100"/>
                    <a:pt x="3164" y="6683"/>
                    <a:pt x="3915" y="7231"/>
                  </a:cubicBezTo>
                  <a:cubicBezTo>
                    <a:pt x="3938" y="7243"/>
                    <a:pt x="3962" y="7243"/>
                    <a:pt x="3974" y="7243"/>
                  </a:cubicBezTo>
                  <a:cubicBezTo>
                    <a:pt x="4105" y="7921"/>
                    <a:pt x="4236" y="8588"/>
                    <a:pt x="4379" y="9243"/>
                  </a:cubicBezTo>
                  <a:cubicBezTo>
                    <a:pt x="4343" y="9291"/>
                    <a:pt x="4379" y="9326"/>
                    <a:pt x="4403" y="9362"/>
                  </a:cubicBezTo>
                  <a:lnTo>
                    <a:pt x="4403" y="9374"/>
                  </a:lnTo>
                  <a:cubicBezTo>
                    <a:pt x="4593" y="10255"/>
                    <a:pt x="4760" y="11136"/>
                    <a:pt x="4998" y="11993"/>
                  </a:cubicBezTo>
                  <a:cubicBezTo>
                    <a:pt x="5012" y="12045"/>
                    <a:pt x="5052" y="12067"/>
                    <a:pt x="5093" y="12067"/>
                  </a:cubicBezTo>
                  <a:cubicBezTo>
                    <a:pt x="5158" y="12067"/>
                    <a:pt x="5227" y="12013"/>
                    <a:pt x="5212" y="11934"/>
                  </a:cubicBezTo>
                  <a:cubicBezTo>
                    <a:pt x="5046" y="11172"/>
                    <a:pt x="4855" y="10422"/>
                    <a:pt x="4688" y="9648"/>
                  </a:cubicBezTo>
                  <a:cubicBezTo>
                    <a:pt x="4653" y="9505"/>
                    <a:pt x="4629" y="9374"/>
                    <a:pt x="4593" y="9231"/>
                  </a:cubicBezTo>
                  <a:cubicBezTo>
                    <a:pt x="5665" y="7040"/>
                    <a:pt x="6724" y="4850"/>
                    <a:pt x="7796" y="2683"/>
                  </a:cubicBezTo>
                  <a:cubicBezTo>
                    <a:pt x="7829" y="2609"/>
                    <a:pt x="7754" y="2535"/>
                    <a:pt x="7685" y="2535"/>
                  </a:cubicBezTo>
                  <a:cubicBezTo>
                    <a:pt x="7654" y="2535"/>
                    <a:pt x="7624" y="2550"/>
                    <a:pt x="7605" y="2587"/>
                  </a:cubicBezTo>
                  <a:lnTo>
                    <a:pt x="4522" y="8933"/>
                  </a:lnTo>
                  <a:cubicBezTo>
                    <a:pt x="4415" y="8410"/>
                    <a:pt x="4296" y="7886"/>
                    <a:pt x="4212" y="7350"/>
                  </a:cubicBezTo>
                  <a:cubicBezTo>
                    <a:pt x="3915" y="5838"/>
                    <a:pt x="3653" y="4302"/>
                    <a:pt x="3426" y="2766"/>
                  </a:cubicBezTo>
                  <a:cubicBezTo>
                    <a:pt x="3283" y="1873"/>
                    <a:pt x="3164" y="980"/>
                    <a:pt x="3069" y="99"/>
                  </a:cubicBezTo>
                  <a:cubicBezTo>
                    <a:pt x="3057" y="34"/>
                    <a:pt x="3001" y="1"/>
                    <a:pt x="2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4"/>
          <p:cNvGrpSpPr/>
          <p:nvPr/>
        </p:nvGrpSpPr>
        <p:grpSpPr>
          <a:xfrm>
            <a:off x="929484" y="1906351"/>
            <a:ext cx="1008984" cy="806063"/>
            <a:chOff x="2027956" y="1873070"/>
            <a:chExt cx="1161755" cy="928109"/>
          </a:xfrm>
        </p:grpSpPr>
        <p:cxnSp>
          <p:nvCxnSpPr>
            <p:cNvPr id="1320" name="Google Shape;1320;p44"/>
            <p:cNvCxnSpPr/>
            <p:nvPr/>
          </p:nvCxnSpPr>
          <p:spPr>
            <a:xfrm rot="10800000" flipH="1">
              <a:off x="2168800" y="2090225"/>
              <a:ext cx="150600" cy="32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44"/>
            <p:cNvCxnSpPr/>
            <p:nvPr/>
          </p:nvCxnSpPr>
          <p:spPr>
            <a:xfrm>
              <a:off x="2443975" y="2037750"/>
              <a:ext cx="294900" cy="275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44"/>
            <p:cNvCxnSpPr/>
            <p:nvPr/>
          </p:nvCxnSpPr>
          <p:spPr>
            <a:xfrm rot="10800000" flipH="1">
              <a:off x="2706075" y="2142500"/>
              <a:ext cx="373500" cy="177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44"/>
            <p:cNvCxnSpPr/>
            <p:nvPr/>
          </p:nvCxnSpPr>
          <p:spPr>
            <a:xfrm>
              <a:off x="2725725" y="2299825"/>
              <a:ext cx="124500" cy="373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24" name="Google Shape;1324;p44"/>
            <p:cNvSpPr/>
            <p:nvPr/>
          </p:nvSpPr>
          <p:spPr>
            <a:xfrm>
              <a:off x="2217902" y="1873070"/>
              <a:ext cx="325863" cy="329057"/>
            </a:xfrm>
            <a:custGeom>
              <a:avLst/>
              <a:gdLst/>
              <a:ahLst/>
              <a:cxnLst/>
              <a:rect l="l" t="t" r="r" b="b"/>
              <a:pathLst>
                <a:path w="2347" h="2370" extrusionOk="0">
                  <a:moveTo>
                    <a:pt x="1179" y="0"/>
                  </a:moveTo>
                  <a:cubicBezTo>
                    <a:pt x="1084" y="0"/>
                    <a:pt x="1001" y="12"/>
                    <a:pt x="906" y="36"/>
                  </a:cubicBezTo>
                  <a:cubicBezTo>
                    <a:pt x="810" y="48"/>
                    <a:pt x="715" y="96"/>
                    <a:pt x="632" y="131"/>
                  </a:cubicBezTo>
                  <a:cubicBezTo>
                    <a:pt x="251" y="334"/>
                    <a:pt x="1" y="727"/>
                    <a:pt x="1" y="1179"/>
                  </a:cubicBezTo>
                  <a:cubicBezTo>
                    <a:pt x="1" y="1298"/>
                    <a:pt x="13" y="1405"/>
                    <a:pt x="48" y="1501"/>
                  </a:cubicBezTo>
                  <a:cubicBezTo>
                    <a:pt x="72" y="1608"/>
                    <a:pt x="120" y="1703"/>
                    <a:pt x="167" y="1786"/>
                  </a:cubicBezTo>
                  <a:cubicBezTo>
                    <a:pt x="370" y="2132"/>
                    <a:pt x="739" y="2370"/>
                    <a:pt x="1179" y="2370"/>
                  </a:cubicBezTo>
                  <a:cubicBezTo>
                    <a:pt x="1477" y="2370"/>
                    <a:pt x="1739" y="2251"/>
                    <a:pt x="1953" y="2072"/>
                  </a:cubicBezTo>
                  <a:cubicBezTo>
                    <a:pt x="2025" y="2013"/>
                    <a:pt x="2084" y="1941"/>
                    <a:pt x="2144" y="1846"/>
                  </a:cubicBezTo>
                  <a:cubicBezTo>
                    <a:pt x="2275" y="1667"/>
                    <a:pt x="2346" y="1429"/>
                    <a:pt x="2346" y="1191"/>
                  </a:cubicBezTo>
                  <a:cubicBezTo>
                    <a:pt x="2346" y="536"/>
                    <a:pt x="1822" y="12"/>
                    <a:pt x="1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2619332" y="2202114"/>
              <a:ext cx="190353" cy="19021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751" y="1370"/>
                    <a:pt x="787" y="1370"/>
                    <a:pt x="834" y="1358"/>
                  </a:cubicBezTo>
                  <a:cubicBezTo>
                    <a:pt x="930" y="1322"/>
                    <a:pt x="1025" y="1274"/>
                    <a:pt x="1108" y="1215"/>
                  </a:cubicBezTo>
                  <a:cubicBezTo>
                    <a:pt x="1263" y="1096"/>
                    <a:pt x="1370" y="905"/>
                    <a:pt x="1370" y="679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4"/>
            <p:cNvSpPr/>
            <p:nvPr/>
          </p:nvSpPr>
          <p:spPr>
            <a:xfrm>
              <a:off x="2027956" y="2300605"/>
              <a:ext cx="286016" cy="284349"/>
            </a:xfrm>
            <a:custGeom>
              <a:avLst/>
              <a:gdLst/>
              <a:ahLst/>
              <a:cxnLst/>
              <a:rect l="l" t="t" r="r" b="b"/>
              <a:pathLst>
                <a:path w="2060" h="2048" extrusionOk="0">
                  <a:moveTo>
                    <a:pt x="1036" y="0"/>
                  </a:moveTo>
                  <a:cubicBezTo>
                    <a:pt x="465" y="0"/>
                    <a:pt x="0" y="453"/>
                    <a:pt x="0" y="1024"/>
                  </a:cubicBezTo>
                  <a:cubicBezTo>
                    <a:pt x="0" y="1584"/>
                    <a:pt x="465" y="2048"/>
                    <a:pt x="1036" y="2048"/>
                  </a:cubicBezTo>
                  <a:cubicBezTo>
                    <a:pt x="1596" y="2048"/>
                    <a:pt x="2060" y="1584"/>
                    <a:pt x="2060" y="1024"/>
                  </a:cubicBezTo>
                  <a:lnTo>
                    <a:pt x="2048" y="1012"/>
                  </a:lnTo>
                  <a:cubicBezTo>
                    <a:pt x="2048" y="905"/>
                    <a:pt x="2036" y="798"/>
                    <a:pt x="2000" y="714"/>
                  </a:cubicBezTo>
                  <a:cubicBezTo>
                    <a:pt x="1869" y="298"/>
                    <a:pt x="1488" y="0"/>
                    <a:pt x="1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4"/>
            <p:cNvSpPr/>
            <p:nvPr/>
          </p:nvSpPr>
          <p:spPr>
            <a:xfrm>
              <a:off x="2999357" y="2038314"/>
              <a:ext cx="190353" cy="19021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92" y="0"/>
                  </a:moveTo>
                  <a:cubicBezTo>
                    <a:pt x="311" y="0"/>
                    <a:pt x="1" y="310"/>
                    <a:pt x="1" y="679"/>
                  </a:cubicBezTo>
                  <a:cubicBezTo>
                    <a:pt x="1" y="1060"/>
                    <a:pt x="311" y="1370"/>
                    <a:pt x="692" y="1370"/>
                  </a:cubicBezTo>
                  <a:cubicBezTo>
                    <a:pt x="751" y="1370"/>
                    <a:pt x="787" y="1370"/>
                    <a:pt x="834" y="1358"/>
                  </a:cubicBezTo>
                  <a:cubicBezTo>
                    <a:pt x="930" y="1322"/>
                    <a:pt x="1025" y="1274"/>
                    <a:pt x="1108" y="1215"/>
                  </a:cubicBezTo>
                  <a:cubicBezTo>
                    <a:pt x="1263" y="1096"/>
                    <a:pt x="1370" y="905"/>
                    <a:pt x="1370" y="679"/>
                  </a:cubicBezTo>
                  <a:cubicBezTo>
                    <a:pt x="1370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4"/>
            <p:cNvSpPr/>
            <p:nvPr/>
          </p:nvSpPr>
          <p:spPr>
            <a:xfrm>
              <a:off x="2683181" y="2516830"/>
              <a:ext cx="286016" cy="284349"/>
            </a:xfrm>
            <a:custGeom>
              <a:avLst/>
              <a:gdLst/>
              <a:ahLst/>
              <a:cxnLst/>
              <a:rect l="l" t="t" r="r" b="b"/>
              <a:pathLst>
                <a:path w="2060" h="2048" extrusionOk="0">
                  <a:moveTo>
                    <a:pt x="1036" y="0"/>
                  </a:moveTo>
                  <a:cubicBezTo>
                    <a:pt x="465" y="0"/>
                    <a:pt x="0" y="453"/>
                    <a:pt x="0" y="1024"/>
                  </a:cubicBezTo>
                  <a:cubicBezTo>
                    <a:pt x="0" y="1584"/>
                    <a:pt x="465" y="2048"/>
                    <a:pt x="1036" y="2048"/>
                  </a:cubicBezTo>
                  <a:cubicBezTo>
                    <a:pt x="1596" y="2048"/>
                    <a:pt x="2060" y="1584"/>
                    <a:pt x="2060" y="1024"/>
                  </a:cubicBezTo>
                  <a:lnTo>
                    <a:pt x="2048" y="1012"/>
                  </a:lnTo>
                  <a:cubicBezTo>
                    <a:pt x="2048" y="905"/>
                    <a:pt x="2036" y="798"/>
                    <a:pt x="2000" y="714"/>
                  </a:cubicBezTo>
                  <a:cubicBezTo>
                    <a:pt x="1869" y="298"/>
                    <a:pt x="1488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44"/>
          <p:cNvSpPr/>
          <p:nvPr/>
        </p:nvSpPr>
        <p:spPr>
          <a:xfrm>
            <a:off x="1784075" y="1545600"/>
            <a:ext cx="871572" cy="20197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4"/>
          <p:cNvSpPr/>
          <p:nvPr/>
        </p:nvSpPr>
        <p:spPr>
          <a:xfrm>
            <a:off x="898296" y="1025019"/>
            <a:ext cx="686280" cy="138279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1" name="Google Shape;1331;p44"/>
          <p:cNvGrpSpPr/>
          <p:nvPr/>
        </p:nvGrpSpPr>
        <p:grpSpPr>
          <a:xfrm>
            <a:off x="2852151" y="391562"/>
            <a:ext cx="295627" cy="295627"/>
            <a:chOff x="292035" y="246950"/>
            <a:chExt cx="461700" cy="461700"/>
          </a:xfrm>
        </p:grpSpPr>
        <p:sp>
          <p:nvSpPr>
            <p:cNvPr id="1332" name="Google Shape;1332;p44"/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44"/>
          <p:cNvSpPr/>
          <p:nvPr/>
        </p:nvSpPr>
        <p:spPr>
          <a:xfrm>
            <a:off x="5537625" y="4095438"/>
            <a:ext cx="871572" cy="201971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621000" y="1132060"/>
            <a:ext cx="275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پیشینه تحقیق</a:t>
            </a:r>
            <a:endParaRPr lang="en-US" sz="2400" b="1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10" name="Google Shape;642;p34"/>
          <p:cNvSpPr txBox="1">
            <a:spLocks/>
          </p:cNvSpPr>
          <p:nvPr/>
        </p:nvSpPr>
        <p:spPr>
          <a:xfrm>
            <a:off x="5184634" y="990276"/>
            <a:ext cx="705981" cy="656309"/>
          </a:xfrm>
          <a:prstGeom prst="rect">
            <a:avLst/>
          </a:prstGeom>
          <a:solidFill>
            <a:srgbClr val="E147A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en" sz="2000" kern="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26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99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7F5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>
            <a:extLst>
              <a:ext uri="{FF2B5EF4-FFF2-40B4-BE49-F238E27FC236}">
                <a16:creationId xmlns:a16="http://schemas.microsoft.com/office/drawing/2014/main" id="{2BCC6C26-C2D0-4DAA-B4D1-52D6439815E7}"/>
              </a:ext>
            </a:extLst>
          </p:cNvPr>
          <p:cNvGrpSpPr/>
          <p:nvPr/>
        </p:nvGrpSpPr>
        <p:grpSpPr>
          <a:xfrm>
            <a:off x="723900" y="1563011"/>
            <a:ext cx="4919741" cy="2620545"/>
            <a:chOff x="723900" y="1563011"/>
            <a:chExt cx="4919741" cy="2620545"/>
          </a:xfrm>
        </p:grpSpPr>
        <p:sp>
          <p:nvSpPr>
            <p:cNvPr id="9" name="Google Shape;383;p47">
              <a:extLst>
                <a:ext uri="{FF2B5EF4-FFF2-40B4-BE49-F238E27FC236}">
                  <a16:creationId xmlns:a16="http://schemas.microsoft.com/office/drawing/2014/main" id="{8242D167-4A4E-4F36-BAC5-874277F14E94}"/>
                </a:ext>
              </a:extLst>
            </p:cNvPr>
            <p:cNvSpPr/>
            <p:nvPr/>
          </p:nvSpPr>
          <p:spPr>
            <a:xfrm>
              <a:off x="3615582" y="2844527"/>
              <a:ext cx="1019406" cy="227505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4;p47">
              <a:extLst>
                <a:ext uri="{FF2B5EF4-FFF2-40B4-BE49-F238E27FC236}">
                  <a16:creationId xmlns:a16="http://schemas.microsoft.com/office/drawing/2014/main" id="{D96654D2-9026-43A3-94F5-23BA69FB0AB8}"/>
                </a:ext>
              </a:extLst>
            </p:cNvPr>
            <p:cNvSpPr/>
            <p:nvPr/>
          </p:nvSpPr>
          <p:spPr>
            <a:xfrm>
              <a:off x="2568501" y="1650453"/>
              <a:ext cx="2838986" cy="2142878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386;p47">
              <a:extLst>
                <a:ext uri="{FF2B5EF4-FFF2-40B4-BE49-F238E27FC236}">
                  <a16:creationId xmlns:a16="http://schemas.microsoft.com/office/drawing/2014/main" id="{0A989C7B-0B40-4060-B39E-EDA5A31E4E82}"/>
                </a:ext>
              </a:extLst>
            </p:cNvPr>
            <p:cNvSpPr/>
            <p:nvPr/>
          </p:nvSpPr>
          <p:spPr>
            <a:xfrm>
              <a:off x="5003643" y="3140900"/>
              <a:ext cx="394021" cy="214893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7;p47">
              <a:extLst>
                <a:ext uri="{FF2B5EF4-FFF2-40B4-BE49-F238E27FC236}">
                  <a16:creationId xmlns:a16="http://schemas.microsoft.com/office/drawing/2014/main" id="{2ECE8636-8BBC-4239-9301-7421E6EC009B}"/>
                </a:ext>
              </a:extLst>
            </p:cNvPr>
            <p:cNvSpPr/>
            <p:nvPr/>
          </p:nvSpPr>
          <p:spPr>
            <a:xfrm>
              <a:off x="4629009" y="2996530"/>
              <a:ext cx="194486" cy="219476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8;p47">
              <a:extLst>
                <a:ext uri="{FF2B5EF4-FFF2-40B4-BE49-F238E27FC236}">
                  <a16:creationId xmlns:a16="http://schemas.microsoft.com/office/drawing/2014/main" id="{0FE880ED-C8AF-437D-BE62-D8F2193B8E14}"/>
                </a:ext>
              </a:extLst>
            </p:cNvPr>
            <p:cNvSpPr/>
            <p:nvPr/>
          </p:nvSpPr>
          <p:spPr>
            <a:xfrm>
              <a:off x="4384807" y="3021341"/>
              <a:ext cx="373463" cy="296838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9;p47">
              <a:extLst>
                <a:ext uri="{FF2B5EF4-FFF2-40B4-BE49-F238E27FC236}">
                  <a16:creationId xmlns:a16="http://schemas.microsoft.com/office/drawing/2014/main" id="{DBC17CC0-EC26-47FC-B289-D52B63A382F3}"/>
                </a:ext>
              </a:extLst>
            </p:cNvPr>
            <p:cNvSpPr/>
            <p:nvPr/>
          </p:nvSpPr>
          <p:spPr>
            <a:xfrm>
              <a:off x="3588183" y="3342077"/>
              <a:ext cx="156661" cy="272527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0;p47">
              <a:extLst>
                <a:ext uri="{FF2B5EF4-FFF2-40B4-BE49-F238E27FC236}">
                  <a16:creationId xmlns:a16="http://schemas.microsoft.com/office/drawing/2014/main" id="{7424DECA-1446-42D9-909F-0A287B5BEF5D}"/>
                </a:ext>
              </a:extLst>
            </p:cNvPr>
            <p:cNvSpPr/>
            <p:nvPr/>
          </p:nvSpPr>
          <p:spPr>
            <a:xfrm>
              <a:off x="5000972" y="2214029"/>
              <a:ext cx="184353" cy="28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1;p47">
              <a:extLst>
                <a:ext uri="{FF2B5EF4-FFF2-40B4-BE49-F238E27FC236}">
                  <a16:creationId xmlns:a16="http://schemas.microsoft.com/office/drawing/2014/main" id="{C427A51E-2240-444F-AE1D-11C16616D155}"/>
                </a:ext>
              </a:extLst>
            </p:cNvPr>
            <p:cNvSpPr/>
            <p:nvPr/>
          </p:nvSpPr>
          <p:spPr>
            <a:xfrm>
              <a:off x="5320514" y="3817711"/>
              <a:ext cx="323127" cy="244356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2;p47">
              <a:extLst>
                <a:ext uri="{FF2B5EF4-FFF2-40B4-BE49-F238E27FC236}">
                  <a16:creationId xmlns:a16="http://schemas.microsoft.com/office/drawing/2014/main" id="{8D09C13B-7A0A-4DAD-ACAF-2A78AAD0854D}"/>
                </a:ext>
              </a:extLst>
            </p:cNvPr>
            <p:cNvSpPr/>
            <p:nvPr/>
          </p:nvSpPr>
          <p:spPr>
            <a:xfrm>
              <a:off x="4909847" y="2738493"/>
              <a:ext cx="160521" cy="26563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3;p47">
              <a:extLst>
                <a:ext uri="{FF2B5EF4-FFF2-40B4-BE49-F238E27FC236}">
                  <a16:creationId xmlns:a16="http://schemas.microsoft.com/office/drawing/2014/main" id="{E7AECE6B-AE3F-4F23-B94D-F0310317425A}"/>
                </a:ext>
              </a:extLst>
            </p:cNvPr>
            <p:cNvSpPr/>
            <p:nvPr/>
          </p:nvSpPr>
          <p:spPr>
            <a:xfrm>
              <a:off x="4795182" y="3099444"/>
              <a:ext cx="127779" cy="156741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4;p47">
              <a:extLst>
                <a:ext uri="{FF2B5EF4-FFF2-40B4-BE49-F238E27FC236}">
                  <a16:creationId xmlns:a16="http://schemas.microsoft.com/office/drawing/2014/main" id="{11FD00BF-3153-4417-822E-00BE02EBA30A}"/>
                </a:ext>
              </a:extLst>
            </p:cNvPr>
            <p:cNvSpPr/>
            <p:nvPr/>
          </p:nvSpPr>
          <p:spPr>
            <a:xfrm>
              <a:off x="3540828" y="1652590"/>
              <a:ext cx="179304" cy="11234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5;p47">
              <a:extLst>
                <a:ext uri="{FF2B5EF4-FFF2-40B4-BE49-F238E27FC236}">
                  <a16:creationId xmlns:a16="http://schemas.microsoft.com/office/drawing/2014/main" id="{A076D7BE-2848-4B3A-9BFE-ED0381066445}"/>
                </a:ext>
              </a:extLst>
            </p:cNvPr>
            <p:cNvSpPr/>
            <p:nvPr/>
          </p:nvSpPr>
          <p:spPr>
            <a:xfrm>
              <a:off x="3048564" y="1609859"/>
              <a:ext cx="169757" cy="61184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6;p47">
              <a:extLst>
                <a:ext uri="{FF2B5EF4-FFF2-40B4-BE49-F238E27FC236}">
                  <a16:creationId xmlns:a16="http://schemas.microsoft.com/office/drawing/2014/main" id="{D126EEF0-48E8-4F96-90DB-EE2C79E4BB09}"/>
                </a:ext>
              </a:extLst>
            </p:cNvPr>
            <p:cNvSpPr/>
            <p:nvPr/>
          </p:nvSpPr>
          <p:spPr>
            <a:xfrm>
              <a:off x="2742119" y="2020312"/>
              <a:ext cx="79838" cy="79827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7;p47">
              <a:extLst>
                <a:ext uri="{FF2B5EF4-FFF2-40B4-BE49-F238E27FC236}">
                  <a16:creationId xmlns:a16="http://schemas.microsoft.com/office/drawing/2014/main" id="{95577EE3-6820-4F61-8885-8948F0F7ACE1}"/>
                </a:ext>
              </a:extLst>
            </p:cNvPr>
            <p:cNvSpPr/>
            <p:nvPr/>
          </p:nvSpPr>
          <p:spPr>
            <a:xfrm>
              <a:off x="4755960" y="3292283"/>
              <a:ext cx="148441" cy="56773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8;p47">
              <a:extLst>
                <a:ext uri="{FF2B5EF4-FFF2-40B4-BE49-F238E27FC236}">
                  <a16:creationId xmlns:a16="http://schemas.microsoft.com/office/drawing/2014/main" id="{129FF422-34F4-417F-8A88-1C25DC64C91D}"/>
                </a:ext>
              </a:extLst>
            </p:cNvPr>
            <p:cNvSpPr/>
            <p:nvPr/>
          </p:nvSpPr>
          <p:spPr>
            <a:xfrm>
              <a:off x="4510552" y="1669561"/>
              <a:ext cx="180717" cy="3778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9;p47">
              <a:extLst>
                <a:ext uri="{FF2B5EF4-FFF2-40B4-BE49-F238E27FC236}">
                  <a16:creationId xmlns:a16="http://schemas.microsoft.com/office/drawing/2014/main" id="{DA92EF95-3C0D-4A55-BD21-B3EE6FDBC1E8}"/>
                </a:ext>
              </a:extLst>
            </p:cNvPr>
            <p:cNvSpPr/>
            <p:nvPr/>
          </p:nvSpPr>
          <p:spPr>
            <a:xfrm>
              <a:off x="5042072" y="3935427"/>
              <a:ext cx="86662" cy="67111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0;p47">
              <a:extLst>
                <a:ext uri="{FF2B5EF4-FFF2-40B4-BE49-F238E27FC236}">
                  <a16:creationId xmlns:a16="http://schemas.microsoft.com/office/drawing/2014/main" id="{CEF3E86B-1995-4D09-AC15-97F5660192EC}"/>
                </a:ext>
              </a:extLst>
            </p:cNvPr>
            <p:cNvSpPr/>
            <p:nvPr/>
          </p:nvSpPr>
          <p:spPr>
            <a:xfrm>
              <a:off x="4240381" y="2911810"/>
              <a:ext cx="56592" cy="88252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1;p47">
              <a:extLst>
                <a:ext uri="{FF2B5EF4-FFF2-40B4-BE49-F238E27FC236}">
                  <a16:creationId xmlns:a16="http://schemas.microsoft.com/office/drawing/2014/main" id="{8E6FC428-8D83-4BEB-A7E1-CD2782217519}"/>
                </a:ext>
              </a:extLst>
            </p:cNvPr>
            <p:cNvSpPr/>
            <p:nvPr/>
          </p:nvSpPr>
          <p:spPr>
            <a:xfrm>
              <a:off x="3919340" y="1596299"/>
              <a:ext cx="110805" cy="45591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2;p47">
              <a:extLst>
                <a:ext uri="{FF2B5EF4-FFF2-40B4-BE49-F238E27FC236}">
                  <a16:creationId xmlns:a16="http://schemas.microsoft.com/office/drawing/2014/main" id="{CC946C59-083C-4501-AF68-D4C18CEE9963}"/>
                </a:ext>
              </a:extLst>
            </p:cNvPr>
            <p:cNvSpPr/>
            <p:nvPr/>
          </p:nvSpPr>
          <p:spPr>
            <a:xfrm>
              <a:off x="3157267" y="1596937"/>
              <a:ext cx="81320" cy="38406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3;p47">
              <a:extLst>
                <a:ext uri="{FF2B5EF4-FFF2-40B4-BE49-F238E27FC236}">
                  <a16:creationId xmlns:a16="http://schemas.microsoft.com/office/drawing/2014/main" id="{6E521991-A42C-493D-8F83-4955D138138D}"/>
                </a:ext>
              </a:extLst>
            </p:cNvPr>
            <p:cNvSpPr/>
            <p:nvPr/>
          </p:nvSpPr>
          <p:spPr>
            <a:xfrm>
              <a:off x="4867558" y="3295608"/>
              <a:ext cx="88161" cy="52827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4;p47">
              <a:extLst>
                <a:ext uri="{FF2B5EF4-FFF2-40B4-BE49-F238E27FC236}">
                  <a16:creationId xmlns:a16="http://schemas.microsoft.com/office/drawing/2014/main" id="{15F31BA9-4866-4975-88FD-C883203296B7}"/>
                </a:ext>
              </a:extLst>
            </p:cNvPr>
            <p:cNvSpPr/>
            <p:nvPr/>
          </p:nvSpPr>
          <p:spPr>
            <a:xfrm>
              <a:off x="4896491" y="2607201"/>
              <a:ext cx="46717" cy="64681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5;p47">
              <a:extLst>
                <a:ext uri="{FF2B5EF4-FFF2-40B4-BE49-F238E27FC236}">
                  <a16:creationId xmlns:a16="http://schemas.microsoft.com/office/drawing/2014/main" id="{97D41C2D-939E-4744-9B51-2FE175671F39}"/>
                </a:ext>
              </a:extLst>
            </p:cNvPr>
            <p:cNvSpPr/>
            <p:nvPr/>
          </p:nvSpPr>
          <p:spPr>
            <a:xfrm>
              <a:off x="4891373" y="2880847"/>
              <a:ext cx="52128" cy="67042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6;p47">
              <a:extLst>
                <a:ext uri="{FF2B5EF4-FFF2-40B4-BE49-F238E27FC236}">
                  <a16:creationId xmlns:a16="http://schemas.microsoft.com/office/drawing/2014/main" id="{9D95025E-7608-4EF4-8CFF-06404E0C9A46}"/>
                </a:ext>
              </a:extLst>
            </p:cNvPr>
            <p:cNvSpPr/>
            <p:nvPr/>
          </p:nvSpPr>
          <p:spPr>
            <a:xfrm>
              <a:off x="3420218" y="1594525"/>
              <a:ext cx="76857" cy="32616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7;p47">
              <a:extLst>
                <a:ext uri="{FF2B5EF4-FFF2-40B4-BE49-F238E27FC236}">
                  <a16:creationId xmlns:a16="http://schemas.microsoft.com/office/drawing/2014/main" id="{6C6A2BB1-9D54-4A94-B6CB-90E351DDB86C}"/>
                </a:ext>
              </a:extLst>
            </p:cNvPr>
            <p:cNvSpPr/>
            <p:nvPr/>
          </p:nvSpPr>
          <p:spPr>
            <a:xfrm>
              <a:off x="5535404" y="3530057"/>
              <a:ext cx="51060" cy="5517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8;p47">
              <a:extLst>
                <a:ext uri="{FF2B5EF4-FFF2-40B4-BE49-F238E27FC236}">
                  <a16:creationId xmlns:a16="http://schemas.microsoft.com/office/drawing/2014/main" id="{826122D2-B715-46FB-AACC-26F9B6789826}"/>
                </a:ext>
              </a:extLst>
            </p:cNvPr>
            <p:cNvSpPr/>
            <p:nvPr/>
          </p:nvSpPr>
          <p:spPr>
            <a:xfrm>
              <a:off x="5072470" y="3057955"/>
              <a:ext cx="45545" cy="54998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9;p47">
              <a:extLst>
                <a:ext uri="{FF2B5EF4-FFF2-40B4-BE49-F238E27FC236}">
                  <a16:creationId xmlns:a16="http://schemas.microsoft.com/office/drawing/2014/main" id="{AD4ED045-E31F-4335-AFBE-C08AFB310BD6}"/>
                </a:ext>
              </a:extLst>
            </p:cNvPr>
            <p:cNvSpPr/>
            <p:nvPr/>
          </p:nvSpPr>
          <p:spPr>
            <a:xfrm>
              <a:off x="3511946" y="1589166"/>
              <a:ext cx="60124" cy="34563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0;p47">
              <a:extLst>
                <a:ext uri="{FF2B5EF4-FFF2-40B4-BE49-F238E27FC236}">
                  <a16:creationId xmlns:a16="http://schemas.microsoft.com/office/drawing/2014/main" id="{42D30ADF-F7EF-4284-AB05-AF822516F7FD}"/>
                </a:ext>
              </a:extLst>
            </p:cNvPr>
            <p:cNvSpPr/>
            <p:nvPr/>
          </p:nvSpPr>
          <p:spPr>
            <a:xfrm>
              <a:off x="5109433" y="1738654"/>
              <a:ext cx="55885" cy="28809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1;p47">
              <a:extLst>
                <a:ext uri="{FF2B5EF4-FFF2-40B4-BE49-F238E27FC236}">
                  <a16:creationId xmlns:a16="http://schemas.microsoft.com/office/drawing/2014/main" id="{9DA6C48B-D01A-446C-BEE7-A5271127D9AA}"/>
                </a:ext>
              </a:extLst>
            </p:cNvPr>
            <p:cNvSpPr/>
            <p:nvPr/>
          </p:nvSpPr>
          <p:spPr>
            <a:xfrm>
              <a:off x="4037365" y="1621851"/>
              <a:ext cx="56212" cy="323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2;p47">
              <a:extLst>
                <a:ext uri="{FF2B5EF4-FFF2-40B4-BE49-F238E27FC236}">
                  <a16:creationId xmlns:a16="http://schemas.microsoft.com/office/drawing/2014/main" id="{E3AF8E80-8ABD-42AD-B575-4386BA23C603}"/>
                </a:ext>
              </a:extLst>
            </p:cNvPr>
            <p:cNvSpPr/>
            <p:nvPr/>
          </p:nvSpPr>
          <p:spPr>
            <a:xfrm>
              <a:off x="4961441" y="3184854"/>
              <a:ext cx="53628" cy="27723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3;p47">
              <a:extLst>
                <a:ext uri="{FF2B5EF4-FFF2-40B4-BE49-F238E27FC236}">
                  <a16:creationId xmlns:a16="http://schemas.microsoft.com/office/drawing/2014/main" id="{F1E56A11-0721-443F-B19B-BCE0F9A99CF1}"/>
                </a:ext>
              </a:extLst>
            </p:cNvPr>
            <p:cNvSpPr/>
            <p:nvPr/>
          </p:nvSpPr>
          <p:spPr>
            <a:xfrm>
              <a:off x="3585512" y="1595714"/>
              <a:ext cx="42754" cy="27413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4;p47">
              <a:extLst>
                <a:ext uri="{FF2B5EF4-FFF2-40B4-BE49-F238E27FC236}">
                  <a16:creationId xmlns:a16="http://schemas.microsoft.com/office/drawing/2014/main" id="{EEC48732-7A9D-4102-A632-50257253D747}"/>
                </a:ext>
              </a:extLst>
            </p:cNvPr>
            <p:cNvSpPr/>
            <p:nvPr/>
          </p:nvSpPr>
          <p:spPr>
            <a:xfrm>
              <a:off x="2011013" y="1601089"/>
              <a:ext cx="358574" cy="65508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5;p47">
              <a:extLst>
                <a:ext uri="{FF2B5EF4-FFF2-40B4-BE49-F238E27FC236}">
                  <a16:creationId xmlns:a16="http://schemas.microsoft.com/office/drawing/2014/main" id="{E7DB224D-F37E-4BFF-9017-659690F76638}"/>
                </a:ext>
              </a:extLst>
            </p:cNvPr>
            <p:cNvSpPr/>
            <p:nvPr/>
          </p:nvSpPr>
          <p:spPr>
            <a:xfrm>
              <a:off x="723900" y="1563011"/>
              <a:ext cx="2228197" cy="2620545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16;p47">
              <a:extLst>
                <a:ext uri="{FF2B5EF4-FFF2-40B4-BE49-F238E27FC236}">
                  <a16:creationId xmlns:a16="http://schemas.microsoft.com/office/drawing/2014/main" id="{DAFE5DE8-C836-4754-89D3-71B71A76CC56}"/>
                </a:ext>
              </a:extLst>
            </p:cNvPr>
            <p:cNvSpPr/>
            <p:nvPr/>
          </p:nvSpPr>
          <p:spPr>
            <a:xfrm>
              <a:off x="1653059" y="1633223"/>
              <a:ext cx="195072" cy="63182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7;p47">
              <a:extLst>
                <a:ext uri="{FF2B5EF4-FFF2-40B4-BE49-F238E27FC236}">
                  <a16:creationId xmlns:a16="http://schemas.microsoft.com/office/drawing/2014/main" id="{2BF2F931-FA8A-466E-B91E-ECD850DFAAF0}"/>
                </a:ext>
              </a:extLst>
            </p:cNvPr>
            <p:cNvSpPr/>
            <p:nvPr/>
          </p:nvSpPr>
          <p:spPr>
            <a:xfrm>
              <a:off x="2730504" y="1818101"/>
              <a:ext cx="147131" cy="65870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8;p47">
              <a:extLst>
                <a:ext uri="{FF2B5EF4-FFF2-40B4-BE49-F238E27FC236}">
                  <a16:creationId xmlns:a16="http://schemas.microsoft.com/office/drawing/2014/main" id="{238D37D0-82F0-4FCA-85F2-4C27B3E17FC8}"/>
                </a:ext>
              </a:extLst>
            </p:cNvPr>
            <p:cNvSpPr/>
            <p:nvPr/>
          </p:nvSpPr>
          <p:spPr>
            <a:xfrm>
              <a:off x="1564605" y="2637991"/>
              <a:ext cx="181682" cy="77949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9;p47">
              <a:extLst>
                <a:ext uri="{FF2B5EF4-FFF2-40B4-BE49-F238E27FC236}">
                  <a16:creationId xmlns:a16="http://schemas.microsoft.com/office/drawing/2014/main" id="{A28940D6-774D-4405-B55F-D17460DCB4CC}"/>
                </a:ext>
              </a:extLst>
            </p:cNvPr>
            <p:cNvSpPr/>
            <p:nvPr/>
          </p:nvSpPr>
          <p:spPr>
            <a:xfrm>
              <a:off x="1859436" y="1612013"/>
              <a:ext cx="111684" cy="77208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0;p47">
              <a:extLst>
                <a:ext uri="{FF2B5EF4-FFF2-40B4-BE49-F238E27FC236}">
                  <a16:creationId xmlns:a16="http://schemas.microsoft.com/office/drawing/2014/main" id="{12ED915B-FA2A-474C-8447-9523A4D25A76}"/>
                </a:ext>
              </a:extLst>
            </p:cNvPr>
            <p:cNvSpPr/>
            <p:nvPr/>
          </p:nvSpPr>
          <p:spPr>
            <a:xfrm>
              <a:off x="1727211" y="2703086"/>
              <a:ext cx="113769" cy="50966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1;p47">
              <a:extLst>
                <a:ext uri="{FF2B5EF4-FFF2-40B4-BE49-F238E27FC236}">
                  <a16:creationId xmlns:a16="http://schemas.microsoft.com/office/drawing/2014/main" id="{E48DED3C-B21F-43D6-ACA3-8497956B64FE}"/>
                </a:ext>
              </a:extLst>
            </p:cNvPr>
            <p:cNvSpPr/>
            <p:nvPr/>
          </p:nvSpPr>
          <p:spPr>
            <a:xfrm>
              <a:off x="1888024" y="1835710"/>
              <a:ext cx="89351" cy="44471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2;p47">
              <a:extLst>
                <a:ext uri="{FF2B5EF4-FFF2-40B4-BE49-F238E27FC236}">
                  <a16:creationId xmlns:a16="http://schemas.microsoft.com/office/drawing/2014/main" id="{E3E21F5D-40EB-43FA-8402-A162BA8F0603}"/>
                </a:ext>
              </a:extLst>
            </p:cNvPr>
            <p:cNvSpPr/>
            <p:nvPr/>
          </p:nvSpPr>
          <p:spPr>
            <a:xfrm>
              <a:off x="1795400" y="1619043"/>
              <a:ext cx="64967" cy="30893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3;p47">
              <a:extLst>
                <a:ext uri="{FF2B5EF4-FFF2-40B4-BE49-F238E27FC236}">
                  <a16:creationId xmlns:a16="http://schemas.microsoft.com/office/drawing/2014/main" id="{43B55B9D-87AD-447E-BDA1-02F8A1C187C2}"/>
                </a:ext>
              </a:extLst>
            </p:cNvPr>
            <p:cNvSpPr/>
            <p:nvPr/>
          </p:nvSpPr>
          <p:spPr>
            <a:xfrm>
              <a:off x="1852284" y="2727776"/>
              <a:ext cx="40824" cy="30549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4;p47">
              <a:extLst>
                <a:ext uri="{FF2B5EF4-FFF2-40B4-BE49-F238E27FC236}">
                  <a16:creationId xmlns:a16="http://schemas.microsoft.com/office/drawing/2014/main" id="{06885655-B590-4977-82B2-E01E82D0A646}"/>
                </a:ext>
              </a:extLst>
            </p:cNvPr>
            <p:cNvSpPr/>
            <p:nvPr/>
          </p:nvSpPr>
          <p:spPr>
            <a:xfrm>
              <a:off x="2124179" y="4099870"/>
              <a:ext cx="43202" cy="27034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5;p47">
              <a:extLst>
                <a:ext uri="{FF2B5EF4-FFF2-40B4-BE49-F238E27FC236}">
                  <a16:creationId xmlns:a16="http://schemas.microsoft.com/office/drawing/2014/main" id="{8662537C-437C-4491-BF1B-23FA8800921D}"/>
                </a:ext>
              </a:extLst>
            </p:cNvPr>
            <p:cNvSpPr/>
            <p:nvPr/>
          </p:nvSpPr>
          <p:spPr>
            <a:xfrm>
              <a:off x="1668844" y="2731963"/>
              <a:ext cx="38721" cy="26379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6;p47">
              <a:extLst>
                <a:ext uri="{FF2B5EF4-FFF2-40B4-BE49-F238E27FC236}">
                  <a16:creationId xmlns:a16="http://schemas.microsoft.com/office/drawing/2014/main" id="{7F1DD883-E4B5-4395-AD99-0E988B60D7B9}"/>
                </a:ext>
              </a:extLst>
            </p:cNvPr>
            <p:cNvSpPr/>
            <p:nvPr/>
          </p:nvSpPr>
          <p:spPr>
            <a:xfrm>
              <a:off x="5419498" y="3241213"/>
              <a:ext cx="32656" cy="36907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7;p47">
              <a:extLst>
                <a:ext uri="{FF2B5EF4-FFF2-40B4-BE49-F238E27FC236}">
                  <a16:creationId xmlns:a16="http://schemas.microsoft.com/office/drawing/2014/main" id="{20DE5072-D7A7-42AC-B818-CF384C9774AE}"/>
                </a:ext>
              </a:extLst>
            </p:cNvPr>
            <p:cNvSpPr/>
            <p:nvPr/>
          </p:nvSpPr>
          <p:spPr>
            <a:xfrm>
              <a:off x="3521183" y="1770564"/>
              <a:ext cx="37843" cy="26121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8;p47">
              <a:extLst>
                <a:ext uri="{FF2B5EF4-FFF2-40B4-BE49-F238E27FC236}">
                  <a16:creationId xmlns:a16="http://schemas.microsoft.com/office/drawing/2014/main" id="{171A5897-7EC7-42E1-8832-DB6BD7F4C607}"/>
                </a:ext>
              </a:extLst>
            </p:cNvPr>
            <p:cNvSpPr/>
            <p:nvPr/>
          </p:nvSpPr>
          <p:spPr>
            <a:xfrm>
              <a:off x="4921754" y="3193400"/>
              <a:ext cx="34551" cy="25724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9;p47">
              <a:extLst>
                <a:ext uri="{FF2B5EF4-FFF2-40B4-BE49-F238E27FC236}">
                  <a16:creationId xmlns:a16="http://schemas.microsoft.com/office/drawing/2014/main" id="{D92A7465-CF73-4050-A501-5736891B6EAA}"/>
                </a:ext>
              </a:extLst>
            </p:cNvPr>
            <p:cNvSpPr/>
            <p:nvPr/>
          </p:nvSpPr>
          <p:spPr>
            <a:xfrm>
              <a:off x="5167731" y="2211893"/>
              <a:ext cx="31759" cy="29084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0;p47">
              <a:extLst>
                <a:ext uri="{FF2B5EF4-FFF2-40B4-BE49-F238E27FC236}">
                  <a16:creationId xmlns:a16="http://schemas.microsoft.com/office/drawing/2014/main" id="{6D4EB575-DF6E-4570-99F7-3B694C99DC2D}"/>
                </a:ext>
              </a:extLst>
            </p:cNvPr>
            <p:cNvSpPr/>
            <p:nvPr/>
          </p:nvSpPr>
          <p:spPr>
            <a:xfrm>
              <a:off x="3010739" y="2256450"/>
              <a:ext cx="36946" cy="86960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1;p47">
              <a:extLst>
                <a:ext uri="{FF2B5EF4-FFF2-40B4-BE49-F238E27FC236}">
                  <a16:creationId xmlns:a16="http://schemas.microsoft.com/office/drawing/2014/main" id="{9DC52913-F3F4-41F9-A175-36A2D5E227DE}"/>
                </a:ext>
              </a:extLst>
            </p:cNvPr>
            <p:cNvSpPr/>
            <p:nvPr/>
          </p:nvSpPr>
          <p:spPr>
            <a:xfrm>
              <a:off x="3258215" y="2398476"/>
              <a:ext cx="64639" cy="3129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2;p47">
              <a:extLst>
                <a:ext uri="{FF2B5EF4-FFF2-40B4-BE49-F238E27FC236}">
                  <a16:creationId xmlns:a16="http://schemas.microsoft.com/office/drawing/2014/main" id="{66D48FAC-617C-4E11-B0B4-859BF8B50E7C}"/>
                </a:ext>
              </a:extLst>
            </p:cNvPr>
            <p:cNvSpPr/>
            <p:nvPr/>
          </p:nvSpPr>
          <p:spPr>
            <a:xfrm>
              <a:off x="3406828" y="2407022"/>
              <a:ext cx="34861" cy="25914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3;p47">
              <a:extLst>
                <a:ext uri="{FF2B5EF4-FFF2-40B4-BE49-F238E27FC236}">
                  <a16:creationId xmlns:a16="http://schemas.microsoft.com/office/drawing/2014/main" id="{A18FCDCA-3411-43A0-89EB-6D549E5405E4}"/>
                </a:ext>
              </a:extLst>
            </p:cNvPr>
            <p:cNvSpPr/>
            <p:nvPr/>
          </p:nvSpPr>
          <p:spPr>
            <a:xfrm>
              <a:off x="2917546" y="2313601"/>
              <a:ext cx="30967" cy="26310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D4F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Forma, Círculo&#10;&#10;Descripción generada automáticamente">
            <a:extLst>
              <a:ext uri="{FF2B5EF4-FFF2-40B4-BE49-F238E27FC236}">
                <a16:creationId xmlns:a16="http://schemas.microsoft.com/office/drawing/2014/main" id="{B2E29AC7-FF6D-4E36-9C41-D77B447CB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322" y="3518604"/>
            <a:ext cx="181775" cy="269220"/>
          </a:xfrm>
          <a:prstGeom prst="rect">
            <a:avLst/>
          </a:prstGeom>
        </p:spPr>
      </p:pic>
      <p:pic>
        <p:nvPicPr>
          <p:cNvPr id="6" name="Imagen 5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6977B26A-C016-43FA-BC2E-D69A93AD5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3031" y="2445849"/>
            <a:ext cx="181775" cy="269220"/>
          </a:xfrm>
          <a:prstGeom prst="rect">
            <a:avLst/>
          </a:prstGeom>
        </p:spPr>
      </p:pic>
      <p:pic>
        <p:nvPicPr>
          <p:cNvPr id="72" name="Imagen 71" descr="Forma, Círculo&#10;&#10;Descripción generada automáticamente">
            <a:extLst>
              <a:ext uri="{FF2B5EF4-FFF2-40B4-BE49-F238E27FC236}">
                <a16:creationId xmlns:a16="http://schemas.microsoft.com/office/drawing/2014/main" id="{A283CAF8-61E7-4113-8E62-C10A59C68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3023" y="1441109"/>
            <a:ext cx="181791" cy="269244"/>
          </a:xfrm>
          <a:prstGeom prst="rect">
            <a:avLst/>
          </a:prstGeom>
        </p:spPr>
      </p:pic>
      <p:pic>
        <p:nvPicPr>
          <p:cNvPr id="74" name="Imagen 73" descr="Forma, Círculo&#10;&#10;Descripción generada automáticamente">
            <a:extLst>
              <a:ext uri="{FF2B5EF4-FFF2-40B4-BE49-F238E27FC236}">
                <a16:creationId xmlns:a16="http://schemas.microsoft.com/office/drawing/2014/main" id="{938866E3-9AC4-42FB-8086-29639A7BB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538" y="1818101"/>
            <a:ext cx="181775" cy="269220"/>
          </a:xfrm>
          <a:prstGeom prst="rect">
            <a:avLst/>
          </a:prstGeom>
        </p:spPr>
      </p:pic>
      <p:pic>
        <p:nvPicPr>
          <p:cNvPr id="76" name="Imagen 75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82363744-6810-411B-8FBA-E7B07B813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2539" y="2571750"/>
            <a:ext cx="181775" cy="269220"/>
          </a:xfrm>
          <a:prstGeom prst="rect">
            <a:avLst/>
          </a:prstGeom>
        </p:spPr>
      </p:pic>
      <p:pic>
        <p:nvPicPr>
          <p:cNvPr id="77" name="Imagen 76" descr="Forma, Círculo&#10;&#10;Descripción generada automáticamente">
            <a:extLst>
              <a:ext uri="{FF2B5EF4-FFF2-40B4-BE49-F238E27FC236}">
                <a16:creationId xmlns:a16="http://schemas.microsoft.com/office/drawing/2014/main" id="{C66D875B-B788-4F7A-816C-42554D4DA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9194" y="1872184"/>
            <a:ext cx="181791" cy="269244"/>
          </a:xfrm>
          <a:prstGeom prst="rect">
            <a:avLst/>
          </a:prstGeom>
        </p:spPr>
      </p:pic>
      <p:sp>
        <p:nvSpPr>
          <p:cNvPr id="132" name="Google Shape;384;p47">
            <a:extLst>
              <a:ext uri="{FF2B5EF4-FFF2-40B4-BE49-F238E27FC236}">
                <a16:creationId xmlns:a16="http://schemas.microsoft.com/office/drawing/2014/main" id="{666DED8D-488D-44A3-B3EA-378C49A4D032}"/>
              </a:ext>
            </a:extLst>
          </p:cNvPr>
          <p:cNvSpPr/>
          <p:nvPr/>
        </p:nvSpPr>
        <p:spPr>
          <a:xfrm>
            <a:off x="2565684" y="1643746"/>
            <a:ext cx="2838986" cy="2142878"/>
          </a:xfrm>
          <a:custGeom>
            <a:avLst/>
            <a:gdLst/>
            <a:ahLst/>
            <a:cxnLst/>
            <a:rect l="l" t="t" r="r" b="b"/>
            <a:pathLst>
              <a:path w="164746" h="124369" extrusionOk="0">
                <a:moveTo>
                  <a:pt x="49520" y="11070"/>
                </a:moveTo>
                <a:cubicBezTo>
                  <a:pt x="49737" y="11070"/>
                  <a:pt x="49861" y="11136"/>
                  <a:pt x="49875" y="11358"/>
                </a:cubicBezTo>
                <a:cubicBezTo>
                  <a:pt x="49875" y="11575"/>
                  <a:pt x="49818" y="11698"/>
                  <a:pt x="49684" y="11698"/>
                </a:cubicBezTo>
                <a:cubicBezTo>
                  <a:pt x="49636" y="11698"/>
                  <a:pt x="49580" y="11683"/>
                  <a:pt x="49512" y="11651"/>
                </a:cubicBezTo>
                <a:cubicBezTo>
                  <a:pt x="49305" y="11565"/>
                  <a:pt x="49115" y="11444"/>
                  <a:pt x="48925" y="11323"/>
                </a:cubicBezTo>
                <a:lnTo>
                  <a:pt x="49339" y="11081"/>
                </a:lnTo>
                <a:cubicBezTo>
                  <a:pt x="49405" y="11074"/>
                  <a:pt x="49465" y="11070"/>
                  <a:pt x="49520" y="11070"/>
                </a:cubicBezTo>
                <a:close/>
                <a:moveTo>
                  <a:pt x="46983" y="11081"/>
                </a:moveTo>
                <a:cubicBezTo>
                  <a:pt x="47014" y="11081"/>
                  <a:pt x="47051" y="11087"/>
                  <a:pt x="47093" y="11098"/>
                </a:cubicBezTo>
                <a:cubicBezTo>
                  <a:pt x="47369" y="11185"/>
                  <a:pt x="47870" y="11168"/>
                  <a:pt x="47767" y="11686"/>
                </a:cubicBezTo>
                <a:cubicBezTo>
                  <a:pt x="47732" y="11893"/>
                  <a:pt x="47888" y="12274"/>
                  <a:pt x="47490" y="12343"/>
                </a:cubicBezTo>
                <a:cubicBezTo>
                  <a:pt x="47110" y="12222"/>
                  <a:pt x="46834" y="11893"/>
                  <a:pt x="46799" y="11496"/>
                </a:cubicBezTo>
                <a:cubicBezTo>
                  <a:pt x="46784" y="11302"/>
                  <a:pt x="46782" y="11081"/>
                  <a:pt x="46983" y="11081"/>
                </a:cubicBezTo>
                <a:close/>
                <a:moveTo>
                  <a:pt x="38158" y="11530"/>
                </a:moveTo>
                <a:cubicBezTo>
                  <a:pt x="38279" y="11530"/>
                  <a:pt x="38417" y="11703"/>
                  <a:pt x="38642" y="11876"/>
                </a:cubicBezTo>
                <a:cubicBezTo>
                  <a:pt x="38366" y="12118"/>
                  <a:pt x="38089" y="12360"/>
                  <a:pt x="37778" y="12585"/>
                </a:cubicBezTo>
                <a:cubicBezTo>
                  <a:pt x="35549" y="13967"/>
                  <a:pt x="35514" y="15903"/>
                  <a:pt x="37692" y="17268"/>
                </a:cubicBezTo>
                <a:cubicBezTo>
                  <a:pt x="38003" y="17458"/>
                  <a:pt x="38227" y="17631"/>
                  <a:pt x="38158" y="18080"/>
                </a:cubicBezTo>
                <a:cubicBezTo>
                  <a:pt x="38106" y="18529"/>
                  <a:pt x="37951" y="18599"/>
                  <a:pt x="37553" y="18737"/>
                </a:cubicBezTo>
                <a:cubicBezTo>
                  <a:pt x="36568" y="19117"/>
                  <a:pt x="36309" y="19981"/>
                  <a:pt x="36378" y="20949"/>
                </a:cubicBezTo>
                <a:cubicBezTo>
                  <a:pt x="36427" y="21679"/>
                  <a:pt x="36279" y="22143"/>
                  <a:pt x="35819" y="22143"/>
                </a:cubicBezTo>
                <a:cubicBezTo>
                  <a:pt x="35625" y="22143"/>
                  <a:pt x="35377" y="22061"/>
                  <a:pt x="35065" y="21882"/>
                </a:cubicBezTo>
                <a:cubicBezTo>
                  <a:pt x="34913" y="21798"/>
                  <a:pt x="34745" y="21754"/>
                  <a:pt x="34578" y="21754"/>
                </a:cubicBezTo>
                <a:cubicBezTo>
                  <a:pt x="34403" y="21754"/>
                  <a:pt x="34230" y="21802"/>
                  <a:pt x="34080" y="21899"/>
                </a:cubicBezTo>
                <a:cubicBezTo>
                  <a:pt x="33134" y="22372"/>
                  <a:pt x="32094" y="22613"/>
                  <a:pt x="31041" y="22613"/>
                </a:cubicBezTo>
                <a:cubicBezTo>
                  <a:pt x="30747" y="22613"/>
                  <a:pt x="30451" y="22594"/>
                  <a:pt x="30157" y="22556"/>
                </a:cubicBezTo>
                <a:cubicBezTo>
                  <a:pt x="29915" y="22521"/>
                  <a:pt x="29759" y="22608"/>
                  <a:pt x="29829" y="22262"/>
                </a:cubicBezTo>
                <a:lnTo>
                  <a:pt x="29829" y="22262"/>
                </a:lnTo>
                <a:lnTo>
                  <a:pt x="29829" y="22279"/>
                </a:lnTo>
                <a:cubicBezTo>
                  <a:pt x="29898" y="21986"/>
                  <a:pt x="29984" y="21882"/>
                  <a:pt x="30364" y="21830"/>
                </a:cubicBezTo>
                <a:cubicBezTo>
                  <a:pt x="31505" y="21675"/>
                  <a:pt x="32836" y="21467"/>
                  <a:pt x="33354" y="20361"/>
                </a:cubicBezTo>
                <a:cubicBezTo>
                  <a:pt x="33821" y="19342"/>
                  <a:pt x="33872" y="18184"/>
                  <a:pt x="34927" y="17458"/>
                </a:cubicBezTo>
                <a:cubicBezTo>
                  <a:pt x="35238" y="17216"/>
                  <a:pt x="34978" y="16836"/>
                  <a:pt x="34667" y="16594"/>
                </a:cubicBezTo>
                <a:cubicBezTo>
                  <a:pt x="33216" y="15436"/>
                  <a:pt x="33907" y="14572"/>
                  <a:pt x="35099" y="13846"/>
                </a:cubicBezTo>
                <a:cubicBezTo>
                  <a:pt x="35860" y="13380"/>
                  <a:pt x="36724" y="13086"/>
                  <a:pt x="37018" y="12066"/>
                </a:cubicBezTo>
                <a:cubicBezTo>
                  <a:pt x="37156" y="11582"/>
                  <a:pt x="37709" y="11548"/>
                  <a:pt x="38158" y="11530"/>
                </a:cubicBezTo>
                <a:close/>
                <a:moveTo>
                  <a:pt x="46802" y="32066"/>
                </a:moveTo>
                <a:cubicBezTo>
                  <a:pt x="47245" y="32066"/>
                  <a:pt x="47720" y="32469"/>
                  <a:pt x="47888" y="33080"/>
                </a:cubicBezTo>
                <a:cubicBezTo>
                  <a:pt x="48059" y="33754"/>
                  <a:pt x="48393" y="34225"/>
                  <a:pt x="48918" y="34225"/>
                </a:cubicBezTo>
                <a:cubicBezTo>
                  <a:pt x="49080" y="34225"/>
                  <a:pt x="49261" y="34181"/>
                  <a:pt x="49460" y="34083"/>
                </a:cubicBezTo>
                <a:cubicBezTo>
                  <a:pt x="50103" y="33764"/>
                  <a:pt x="50701" y="33627"/>
                  <a:pt x="51269" y="33627"/>
                </a:cubicBezTo>
                <a:cubicBezTo>
                  <a:pt x="52489" y="33627"/>
                  <a:pt x="53566" y="34260"/>
                  <a:pt x="54628" y="35085"/>
                </a:cubicBezTo>
                <a:cubicBezTo>
                  <a:pt x="54818" y="35223"/>
                  <a:pt x="55008" y="35396"/>
                  <a:pt x="55163" y="35586"/>
                </a:cubicBezTo>
                <a:cubicBezTo>
                  <a:pt x="55543" y="36053"/>
                  <a:pt x="56684" y="36070"/>
                  <a:pt x="56321" y="36917"/>
                </a:cubicBezTo>
                <a:lnTo>
                  <a:pt x="56321" y="36934"/>
                </a:lnTo>
                <a:cubicBezTo>
                  <a:pt x="56149" y="37350"/>
                  <a:pt x="55751" y="37415"/>
                  <a:pt x="55318" y="37415"/>
                </a:cubicBezTo>
                <a:cubicBezTo>
                  <a:pt x="55122" y="37415"/>
                  <a:pt x="54919" y="37401"/>
                  <a:pt x="54727" y="37401"/>
                </a:cubicBezTo>
                <a:cubicBezTo>
                  <a:pt x="54620" y="37401"/>
                  <a:pt x="54517" y="37405"/>
                  <a:pt x="54420" y="37418"/>
                </a:cubicBezTo>
                <a:cubicBezTo>
                  <a:pt x="54278" y="37432"/>
                  <a:pt x="54136" y="37440"/>
                  <a:pt x="53995" y="37440"/>
                </a:cubicBezTo>
                <a:cubicBezTo>
                  <a:pt x="53292" y="37440"/>
                  <a:pt x="52602" y="37262"/>
                  <a:pt x="51983" y="36917"/>
                </a:cubicBezTo>
                <a:cubicBezTo>
                  <a:pt x="51332" y="36539"/>
                  <a:pt x="50680" y="36418"/>
                  <a:pt x="50028" y="36418"/>
                </a:cubicBezTo>
                <a:cubicBezTo>
                  <a:pt x="48867" y="36418"/>
                  <a:pt x="47706" y="36802"/>
                  <a:pt x="46545" y="36802"/>
                </a:cubicBezTo>
                <a:cubicBezTo>
                  <a:pt x="46302" y="36802"/>
                  <a:pt x="46058" y="36785"/>
                  <a:pt x="45814" y="36744"/>
                </a:cubicBezTo>
                <a:cubicBezTo>
                  <a:pt x="44881" y="36588"/>
                  <a:pt x="44552" y="36105"/>
                  <a:pt x="44673" y="35241"/>
                </a:cubicBezTo>
                <a:cubicBezTo>
                  <a:pt x="44846" y="34083"/>
                  <a:pt x="45537" y="33115"/>
                  <a:pt x="46263" y="32320"/>
                </a:cubicBezTo>
                <a:cubicBezTo>
                  <a:pt x="46417" y="32145"/>
                  <a:pt x="46607" y="32066"/>
                  <a:pt x="46802" y="32066"/>
                </a:cubicBezTo>
                <a:close/>
                <a:moveTo>
                  <a:pt x="64554" y="31370"/>
                </a:moveTo>
                <a:cubicBezTo>
                  <a:pt x="64860" y="31370"/>
                  <a:pt x="65185" y="31437"/>
                  <a:pt x="65532" y="31594"/>
                </a:cubicBezTo>
                <a:cubicBezTo>
                  <a:pt x="65878" y="31767"/>
                  <a:pt x="65930" y="32251"/>
                  <a:pt x="65636" y="32493"/>
                </a:cubicBezTo>
                <a:cubicBezTo>
                  <a:pt x="64063" y="34065"/>
                  <a:pt x="64184" y="35085"/>
                  <a:pt x="65895" y="36588"/>
                </a:cubicBezTo>
                <a:cubicBezTo>
                  <a:pt x="67243" y="37815"/>
                  <a:pt x="67762" y="39544"/>
                  <a:pt x="68211" y="41237"/>
                </a:cubicBezTo>
                <a:cubicBezTo>
                  <a:pt x="68364" y="41802"/>
                  <a:pt x="68057" y="41990"/>
                  <a:pt x="67435" y="41990"/>
                </a:cubicBezTo>
                <a:cubicBezTo>
                  <a:pt x="67353" y="41990"/>
                  <a:pt x="67266" y="41986"/>
                  <a:pt x="67174" y="41980"/>
                </a:cubicBezTo>
                <a:cubicBezTo>
                  <a:pt x="66517" y="41064"/>
                  <a:pt x="64271" y="41825"/>
                  <a:pt x="64547" y="39146"/>
                </a:cubicBezTo>
                <a:lnTo>
                  <a:pt x="64547" y="39146"/>
                </a:lnTo>
                <a:lnTo>
                  <a:pt x="64547" y="39181"/>
                </a:lnTo>
                <a:cubicBezTo>
                  <a:pt x="64685" y="37885"/>
                  <a:pt x="63113" y="36295"/>
                  <a:pt x="62076" y="35050"/>
                </a:cubicBezTo>
                <a:cubicBezTo>
                  <a:pt x="61281" y="34100"/>
                  <a:pt x="61385" y="33288"/>
                  <a:pt x="62076" y="32683"/>
                </a:cubicBezTo>
                <a:cubicBezTo>
                  <a:pt x="62786" y="32052"/>
                  <a:pt x="63577" y="31370"/>
                  <a:pt x="64554" y="31370"/>
                </a:cubicBezTo>
                <a:close/>
                <a:moveTo>
                  <a:pt x="30705" y="33465"/>
                </a:moveTo>
                <a:cubicBezTo>
                  <a:pt x="30874" y="33465"/>
                  <a:pt x="31043" y="33637"/>
                  <a:pt x="31090" y="33720"/>
                </a:cubicBezTo>
                <a:cubicBezTo>
                  <a:pt x="31920" y="35120"/>
                  <a:pt x="33579" y="35258"/>
                  <a:pt x="34719" y="36226"/>
                </a:cubicBezTo>
                <a:cubicBezTo>
                  <a:pt x="36205" y="37487"/>
                  <a:pt x="36275" y="39354"/>
                  <a:pt x="37191" y="40822"/>
                </a:cubicBezTo>
                <a:cubicBezTo>
                  <a:pt x="37484" y="41289"/>
                  <a:pt x="37571" y="41980"/>
                  <a:pt x="37968" y="42274"/>
                </a:cubicBezTo>
                <a:cubicBezTo>
                  <a:pt x="38403" y="42594"/>
                  <a:pt x="39075" y="43217"/>
                  <a:pt x="39556" y="43217"/>
                </a:cubicBezTo>
                <a:cubicBezTo>
                  <a:pt x="39725" y="43217"/>
                  <a:pt x="39870" y="43141"/>
                  <a:pt x="39973" y="42948"/>
                </a:cubicBezTo>
                <a:cubicBezTo>
                  <a:pt x="40336" y="42274"/>
                  <a:pt x="41234" y="41289"/>
                  <a:pt x="40543" y="40183"/>
                </a:cubicBezTo>
                <a:cubicBezTo>
                  <a:pt x="40301" y="39803"/>
                  <a:pt x="39610" y="39215"/>
                  <a:pt x="40284" y="38904"/>
                </a:cubicBezTo>
                <a:cubicBezTo>
                  <a:pt x="40592" y="38765"/>
                  <a:pt x="41024" y="38302"/>
                  <a:pt x="41439" y="38302"/>
                </a:cubicBezTo>
                <a:cubicBezTo>
                  <a:pt x="41746" y="38302"/>
                  <a:pt x="42043" y="38557"/>
                  <a:pt x="42271" y="39388"/>
                </a:cubicBezTo>
                <a:cubicBezTo>
                  <a:pt x="42782" y="41200"/>
                  <a:pt x="43748" y="43327"/>
                  <a:pt x="46038" y="43327"/>
                </a:cubicBezTo>
                <a:cubicBezTo>
                  <a:pt x="46150" y="43327"/>
                  <a:pt x="46266" y="43321"/>
                  <a:pt x="46384" y="43311"/>
                </a:cubicBezTo>
                <a:cubicBezTo>
                  <a:pt x="46463" y="43304"/>
                  <a:pt x="46542" y="43300"/>
                  <a:pt x="46620" y="43300"/>
                </a:cubicBezTo>
                <a:cubicBezTo>
                  <a:pt x="47585" y="43300"/>
                  <a:pt x="48526" y="43802"/>
                  <a:pt x="49487" y="43802"/>
                </a:cubicBezTo>
                <a:cubicBezTo>
                  <a:pt x="49955" y="43802"/>
                  <a:pt x="50429" y="43683"/>
                  <a:pt x="50912" y="43328"/>
                </a:cubicBezTo>
                <a:cubicBezTo>
                  <a:pt x="51106" y="43191"/>
                  <a:pt x="51242" y="43135"/>
                  <a:pt x="51336" y="43135"/>
                </a:cubicBezTo>
                <a:cubicBezTo>
                  <a:pt x="51643" y="43135"/>
                  <a:pt x="51508" y="43736"/>
                  <a:pt x="51534" y="44054"/>
                </a:cubicBezTo>
                <a:cubicBezTo>
                  <a:pt x="51845" y="45488"/>
                  <a:pt x="50843" y="46629"/>
                  <a:pt x="50618" y="47942"/>
                </a:cubicBezTo>
                <a:cubicBezTo>
                  <a:pt x="50585" y="48144"/>
                  <a:pt x="50240" y="48444"/>
                  <a:pt x="50046" y="48444"/>
                </a:cubicBezTo>
                <a:cubicBezTo>
                  <a:pt x="50041" y="48444"/>
                  <a:pt x="50036" y="48444"/>
                  <a:pt x="50031" y="48444"/>
                </a:cubicBezTo>
                <a:cubicBezTo>
                  <a:pt x="49523" y="48389"/>
                  <a:pt x="49010" y="48372"/>
                  <a:pt x="48494" y="48372"/>
                </a:cubicBezTo>
                <a:cubicBezTo>
                  <a:pt x="47534" y="48372"/>
                  <a:pt x="46564" y="48433"/>
                  <a:pt x="45600" y="48433"/>
                </a:cubicBezTo>
                <a:cubicBezTo>
                  <a:pt x="43779" y="48433"/>
                  <a:pt x="41984" y="48215"/>
                  <a:pt x="40336" y="46957"/>
                </a:cubicBezTo>
                <a:cubicBezTo>
                  <a:pt x="40033" y="46726"/>
                  <a:pt x="39675" y="46623"/>
                  <a:pt x="39308" y="46623"/>
                </a:cubicBezTo>
                <a:cubicBezTo>
                  <a:pt x="38250" y="46623"/>
                  <a:pt x="37116" y="47478"/>
                  <a:pt x="37000" y="48582"/>
                </a:cubicBezTo>
                <a:cubicBezTo>
                  <a:pt x="36972" y="48947"/>
                  <a:pt x="36796" y="49426"/>
                  <a:pt x="36527" y="49426"/>
                </a:cubicBezTo>
                <a:cubicBezTo>
                  <a:pt x="36465" y="49426"/>
                  <a:pt x="36398" y="49400"/>
                  <a:pt x="36326" y="49342"/>
                </a:cubicBezTo>
                <a:cubicBezTo>
                  <a:pt x="35376" y="48582"/>
                  <a:pt x="34045" y="48772"/>
                  <a:pt x="33147" y="47752"/>
                </a:cubicBezTo>
                <a:cubicBezTo>
                  <a:pt x="32334" y="46819"/>
                  <a:pt x="30900" y="46785"/>
                  <a:pt x="29673" y="46525"/>
                </a:cubicBezTo>
                <a:cubicBezTo>
                  <a:pt x="28913" y="46370"/>
                  <a:pt x="27807" y="46422"/>
                  <a:pt x="28567" y="44953"/>
                </a:cubicBezTo>
                <a:cubicBezTo>
                  <a:pt x="28982" y="44158"/>
                  <a:pt x="29034" y="43000"/>
                  <a:pt x="28515" y="42257"/>
                </a:cubicBezTo>
                <a:cubicBezTo>
                  <a:pt x="28230" y="41853"/>
                  <a:pt x="27848" y="41722"/>
                  <a:pt x="27412" y="41722"/>
                </a:cubicBezTo>
                <a:cubicBezTo>
                  <a:pt x="27028" y="41722"/>
                  <a:pt x="26602" y="41823"/>
                  <a:pt x="26165" y="41928"/>
                </a:cubicBezTo>
                <a:cubicBezTo>
                  <a:pt x="25497" y="42091"/>
                  <a:pt x="24818" y="42128"/>
                  <a:pt x="24133" y="42128"/>
                </a:cubicBezTo>
                <a:cubicBezTo>
                  <a:pt x="23569" y="42128"/>
                  <a:pt x="23001" y="42103"/>
                  <a:pt x="22432" y="42103"/>
                </a:cubicBezTo>
                <a:cubicBezTo>
                  <a:pt x="21707" y="42103"/>
                  <a:pt x="20980" y="42143"/>
                  <a:pt x="20255" y="42326"/>
                </a:cubicBezTo>
                <a:cubicBezTo>
                  <a:pt x="19287" y="42585"/>
                  <a:pt x="18319" y="42862"/>
                  <a:pt x="17559" y="43380"/>
                </a:cubicBezTo>
                <a:cubicBezTo>
                  <a:pt x="17082" y="43705"/>
                  <a:pt x="16613" y="43798"/>
                  <a:pt x="16149" y="43798"/>
                </a:cubicBezTo>
                <a:cubicBezTo>
                  <a:pt x="15538" y="43798"/>
                  <a:pt x="14935" y="43638"/>
                  <a:pt x="14326" y="43638"/>
                </a:cubicBezTo>
                <a:cubicBezTo>
                  <a:pt x="14292" y="43638"/>
                  <a:pt x="14258" y="43638"/>
                  <a:pt x="14223" y="43639"/>
                </a:cubicBezTo>
                <a:cubicBezTo>
                  <a:pt x="14120" y="43622"/>
                  <a:pt x="14016" y="43570"/>
                  <a:pt x="13930" y="43466"/>
                </a:cubicBezTo>
                <a:cubicBezTo>
                  <a:pt x="14043" y="43169"/>
                  <a:pt x="14308" y="43115"/>
                  <a:pt x="14562" y="43115"/>
                </a:cubicBezTo>
                <a:cubicBezTo>
                  <a:pt x="14617" y="43115"/>
                  <a:pt x="14672" y="43118"/>
                  <a:pt x="14725" y="43121"/>
                </a:cubicBezTo>
                <a:cubicBezTo>
                  <a:pt x="14838" y="43129"/>
                  <a:pt x="14949" y="43134"/>
                  <a:pt x="15058" y="43134"/>
                </a:cubicBezTo>
                <a:cubicBezTo>
                  <a:pt x="16723" y="43134"/>
                  <a:pt x="17967" y="42165"/>
                  <a:pt x="18388" y="40771"/>
                </a:cubicBezTo>
                <a:cubicBezTo>
                  <a:pt x="18976" y="38921"/>
                  <a:pt x="20808" y="38282"/>
                  <a:pt x="21482" y="37090"/>
                </a:cubicBezTo>
                <a:cubicBezTo>
                  <a:pt x="22174" y="35865"/>
                  <a:pt x="22770" y="35535"/>
                  <a:pt x="23579" y="35535"/>
                </a:cubicBezTo>
                <a:cubicBezTo>
                  <a:pt x="23899" y="35535"/>
                  <a:pt x="24254" y="35587"/>
                  <a:pt x="24661" y="35655"/>
                </a:cubicBezTo>
                <a:cubicBezTo>
                  <a:pt x="24682" y="35658"/>
                  <a:pt x="24703" y="35660"/>
                  <a:pt x="24725" y="35660"/>
                </a:cubicBezTo>
                <a:cubicBezTo>
                  <a:pt x="25065" y="35660"/>
                  <a:pt x="25513" y="35293"/>
                  <a:pt x="25854" y="35033"/>
                </a:cubicBezTo>
                <a:cubicBezTo>
                  <a:pt x="26267" y="34730"/>
                  <a:pt x="26584" y="34570"/>
                  <a:pt x="26849" y="34570"/>
                </a:cubicBezTo>
                <a:cubicBezTo>
                  <a:pt x="27249" y="34570"/>
                  <a:pt x="27529" y="34935"/>
                  <a:pt x="27841" y="35724"/>
                </a:cubicBezTo>
                <a:cubicBezTo>
                  <a:pt x="28325" y="36969"/>
                  <a:pt x="29742" y="37574"/>
                  <a:pt x="30952" y="38161"/>
                </a:cubicBezTo>
                <a:cubicBezTo>
                  <a:pt x="31712" y="38524"/>
                  <a:pt x="32732" y="38852"/>
                  <a:pt x="32680" y="39716"/>
                </a:cubicBezTo>
                <a:cubicBezTo>
                  <a:pt x="32594" y="40753"/>
                  <a:pt x="31488" y="40546"/>
                  <a:pt x="30710" y="40615"/>
                </a:cubicBezTo>
                <a:cubicBezTo>
                  <a:pt x="30312" y="40650"/>
                  <a:pt x="29794" y="40598"/>
                  <a:pt x="29673" y="41134"/>
                </a:cubicBezTo>
                <a:cubicBezTo>
                  <a:pt x="29552" y="41669"/>
                  <a:pt x="30036" y="41825"/>
                  <a:pt x="30382" y="42032"/>
                </a:cubicBezTo>
                <a:cubicBezTo>
                  <a:pt x="30898" y="42336"/>
                  <a:pt x="31474" y="42934"/>
                  <a:pt x="32011" y="42934"/>
                </a:cubicBezTo>
                <a:cubicBezTo>
                  <a:pt x="32175" y="42934"/>
                  <a:pt x="32336" y="42878"/>
                  <a:pt x="32490" y="42741"/>
                </a:cubicBezTo>
                <a:cubicBezTo>
                  <a:pt x="33354" y="41963"/>
                  <a:pt x="33890" y="40788"/>
                  <a:pt x="34512" y="39751"/>
                </a:cubicBezTo>
                <a:cubicBezTo>
                  <a:pt x="34586" y="39617"/>
                  <a:pt x="34289" y="39329"/>
                  <a:pt x="34602" y="39329"/>
                </a:cubicBezTo>
                <a:cubicBezTo>
                  <a:pt x="34653" y="39329"/>
                  <a:pt x="34719" y="39337"/>
                  <a:pt x="34806" y="39354"/>
                </a:cubicBezTo>
                <a:cubicBezTo>
                  <a:pt x="34890" y="39373"/>
                  <a:pt x="34965" y="39381"/>
                  <a:pt x="35031" y="39381"/>
                </a:cubicBezTo>
                <a:cubicBezTo>
                  <a:pt x="35567" y="39381"/>
                  <a:pt x="35557" y="38814"/>
                  <a:pt x="35341" y="38507"/>
                </a:cubicBezTo>
                <a:cubicBezTo>
                  <a:pt x="34806" y="37781"/>
                  <a:pt x="34546" y="36658"/>
                  <a:pt x="33561" y="36468"/>
                </a:cubicBezTo>
                <a:cubicBezTo>
                  <a:pt x="32248" y="36208"/>
                  <a:pt x="31591" y="35206"/>
                  <a:pt x="30727" y="34411"/>
                </a:cubicBezTo>
                <a:cubicBezTo>
                  <a:pt x="30468" y="34169"/>
                  <a:pt x="30278" y="33910"/>
                  <a:pt x="30485" y="33599"/>
                </a:cubicBezTo>
                <a:cubicBezTo>
                  <a:pt x="30551" y="33501"/>
                  <a:pt x="30628" y="33465"/>
                  <a:pt x="30705" y="33465"/>
                </a:cubicBezTo>
                <a:close/>
                <a:moveTo>
                  <a:pt x="65829" y="50622"/>
                </a:moveTo>
                <a:cubicBezTo>
                  <a:pt x="66138" y="50622"/>
                  <a:pt x="66376" y="50877"/>
                  <a:pt x="66569" y="51209"/>
                </a:cubicBezTo>
                <a:cubicBezTo>
                  <a:pt x="67601" y="52923"/>
                  <a:pt x="68767" y="54401"/>
                  <a:pt x="70703" y="54401"/>
                </a:cubicBezTo>
                <a:cubicBezTo>
                  <a:pt x="71167" y="54401"/>
                  <a:pt x="71676" y="54316"/>
                  <a:pt x="72237" y="54129"/>
                </a:cubicBezTo>
                <a:cubicBezTo>
                  <a:pt x="72263" y="54119"/>
                  <a:pt x="72291" y="54114"/>
                  <a:pt x="72320" y="54114"/>
                </a:cubicBezTo>
                <a:cubicBezTo>
                  <a:pt x="72487" y="54114"/>
                  <a:pt x="72701" y="54260"/>
                  <a:pt x="72877" y="54319"/>
                </a:cubicBezTo>
                <a:cubicBezTo>
                  <a:pt x="72687" y="54406"/>
                  <a:pt x="72514" y="54527"/>
                  <a:pt x="72358" y="54665"/>
                </a:cubicBezTo>
                <a:lnTo>
                  <a:pt x="72358" y="54682"/>
                </a:lnTo>
                <a:cubicBezTo>
                  <a:pt x="71675" y="55659"/>
                  <a:pt x="71022" y="56681"/>
                  <a:pt x="69648" y="56681"/>
                </a:cubicBezTo>
                <a:cubicBezTo>
                  <a:pt x="69564" y="56681"/>
                  <a:pt x="69476" y="56678"/>
                  <a:pt x="69386" y="56669"/>
                </a:cubicBezTo>
                <a:cubicBezTo>
                  <a:pt x="69196" y="56600"/>
                  <a:pt x="68850" y="56549"/>
                  <a:pt x="68850" y="56445"/>
                </a:cubicBezTo>
                <a:cubicBezTo>
                  <a:pt x="68660" y="54216"/>
                  <a:pt x="66258" y="53559"/>
                  <a:pt x="65532" y="51727"/>
                </a:cubicBezTo>
                <a:cubicBezTo>
                  <a:pt x="65394" y="51381"/>
                  <a:pt x="64945" y="50932"/>
                  <a:pt x="65584" y="50673"/>
                </a:cubicBezTo>
                <a:cubicBezTo>
                  <a:pt x="65670" y="50638"/>
                  <a:pt x="65752" y="50622"/>
                  <a:pt x="65829" y="50622"/>
                </a:cubicBezTo>
                <a:close/>
                <a:moveTo>
                  <a:pt x="50497" y="52695"/>
                </a:moveTo>
                <a:lnTo>
                  <a:pt x="50497" y="52695"/>
                </a:lnTo>
                <a:cubicBezTo>
                  <a:pt x="51016" y="52885"/>
                  <a:pt x="51863" y="52937"/>
                  <a:pt x="52001" y="53265"/>
                </a:cubicBezTo>
                <a:cubicBezTo>
                  <a:pt x="53055" y="55840"/>
                  <a:pt x="55734" y="57464"/>
                  <a:pt x="56114" y="60420"/>
                </a:cubicBezTo>
                <a:cubicBezTo>
                  <a:pt x="56252" y="61439"/>
                  <a:pt x="57323" y="61802"/>
                  <a:pt x="57859" y="62580"/>
                </a:cubicBezTo>
                <a:cubicBezTo>
                  <a:pt x="59294" y="64654"/>
                  <a:pt x="60106" y="66952"/>
                  <a:pt x="60763" y="69337"/>
                </a:cubicBezTo>
                <a:cubicBezTo>
                  <a:pt x="58533" y="67643"/>
                  <a:pt x="56615" y="65656"/>
                  <a:pt x="55336" y="63133"/>
                </a:cubicBezTo>
                <a:cubicBezTo>
                  <a:pt x="55198" y="62874"/>
                  <a:pt x="55008" y="62614"/>
                  <a:pt x="55008" y="62355"/>
                </a:cubicBezTo>
                <a:cubicBezTo>
                  <a:pt x="54990" y="58916"/>
                  <a:pt x="52139" y="56739"/>
                  <a:pt x="51189" y="53697"/>
                </a:cubicBezTo>
                <a:cubicBezTo>
                  <a:pt x="51085" y="53334"/>
                  <a:pt x="50739" y="53040"/>
                  <a:pt x="50497" y="52695"/>
                </a:cubicBezTo>
                <a:close/>
                <a:moveTo>
                  <a:pt x="87976" y="1"/>
                </a:moveTo>
                <a:cubicBezTo>
                  <a:pt x="87018" y="1"/>
                  <a:pt x="85745" y="1010"/>
                  <a:pt x="84455" y="1127"/>
                </a:cubicBezTo>
                <a:cubicBezTo>
                  <a:pt x="83776" y="1176"/>
                  <a:pt x="83111" y="1512"/>
                  <a:pt x="82448" y="1512"/>
                </a:cubicBezTo>
                <a:cubicBezTo>
                  <a:pt x="82403" y="1512"/>
                  <a:pt x="82358" y="1511"/>
                  <a:pt x="82313" y="1507"/>
                </a:cubicBezTo>
                <a:cubicBezTo>
                  <a:pt x="82281" y="1506"/>
                  <a:pt x="82250" y="1506"/>
                  <a:pt x="82218" y="1506"/>
                </a:cubicBezTo>
                <a:cubicBezTo>
                  <a:pt x="80376" y="1506"/>
                  <a:pt x="79245" y="3375"/>
                  <a:pt x="77443" y="3375"/>
                </a:cubicBezTo>
                <a:cubicBezTo>
                  <a:pt x="77340" y="3375"/>
                  <a:pt x="77235" y="3369"/>
                  <a:pt x="77128" y="3356"/>
                </a:cubicBezTo>
                <a:cubicBezTo>
                  <a:pt x="77026" y="3344"/>
                  <a:pt x="76928" y="3335"/>
                  <a:pt x="76837" y="3335"/>
                </a:cubicBezTo>
                <a:cubicBezTo>
                  <a:pt x="76434" y="3335"/>
                  <a:pt x="76136" y="3491"/>
                  <a:pt x="75953" y="4082"/>
                </a:cubicBezTo>
                <a:cubicBezTo>
                  <a:pt x="75843" y="4459"/>
                  <a:pt x="75132" y="4980"/>
                  <a:pt x="74758" y="4980"/>
                </a:cubicBezTo>
                <a:cubicBezTo>
                  <a:pt x="74720" y="4980"/>
                  <a:pt x="74687" y="4974"/>
                  <a:pt x="74657" y="4964"/>
                </a:cubicBezTo>
                <a:cubicBezTo>
                  <a:pt x="73910" y="4715"/>
                  <a:pt x="73366" y="4590"/>
                  <a:pt x="73013" y="4590"/>
                </a:cubicBezTo>
                <a:cubicBezTo>
                  <a:pt x="72190" y="4590"/>
                  <a:pt x="72409" y="5268"/>
                  <a:pt x="73534" y="6623"/>
                </a:cubicBezTo>
                <a:cubicBezTo>
                  <a:pt x="73585" y="6692"/>
                  <a:pt x="73499" y="6882"/>
                  <a:pt x="73482" y="7003"/>
                </a:cubicBezTo>
                <a:cubicBezTo>
                  <a:pt x="73413" y="6968"/>
                  <a:pt x="73292" y="6951"/>
                  <a:pt x="73240" y="6882"/>
                </a:cubicBezTo>
                <a:cubicBezTo>
                  <a:pt x="72877" y="6381"/>
                  <a:pt x="72324" y="5914"/>
                  <a:pt x="72220" y="5344"/>
                </a:cubicBezTo>
                <a:cubicBezTo>
                  <a:pt x="72065" y="4531"/>
                  <a:pt x="71961" y="3840"/>
                  <a:pt x="71010" y="3650"/>
                </a:cubicBezTo>
                <a:cubicBezTo>
                  <a:pt x="70839" y="3615"/>
                  <a:pt x="70680" y="3599"/>
                  <a:pt x="70533" y="3599"/>
                </a:cubicBezTo>
                <a:cubicBezTo>
                  <a:pt x="69359" y="3599"/>
                  <a:pt x="68898" y="4626"/>
                  <a:pt x="68315" y="5517"/>
                </a:cubicBezTo>
                <a:cubicBezTo>
                  <a:pt x="67865" y="6208"/>
                  <a:pt x="68349" y="6536"/>
                  <a:pt x="68729" y="6934"/>
                </a:cubicBezTo>
                <a:cubicBezTo>
                  <a:pt x="68798" y="7003"/>
                  <a:pt x="68850" y="7089"/>
                  <a:pt x="68902" y="7176"/>
                </a:cubicBezTo>
                <a:cubicBezTo>
                  <a:pt x="68817" y="7188"/>
                  <a:pt x="68731" y="7200"/>
                  <a:pt x="68645" y="7200"/>
                </a:cubicBezTo>
                <a:cubicBezTo>
                  <a:pt x="68610" y="7200"/>
                  <a:pt x="68575" y="7198"/>
                  <a:pt x="68539" y="7193"/>
                </a:cubicBezTo>
                <a:cubicBezTo>
                  <a:pt x="67376" y="7024"/>
                  <a:pt x="66212" y="6691"/>
                  <a:pt x="65033" y="6691"/>
                </a:cubicBezTo>
                <a:cubicBezTo>
                  <a:pt x="65003" y="6691"/>
                  <a:pt x="64974" y="6691"/>
                  <a:pt x="64945" y="6692"/>
                </a:cubicBezTo>
                <a:cubicBezTo>
                  <a:pt x="64584" y="6692"/>
                  <a:pt x="63909" y="6196"/>
                  <a:pt x="63437" y="6196"/>
                </a:cubicBezTo>
                <a:cubicBezTo>
                  <a:pt x="63072" y="6196"/>
                  <a:pt x="62827" y="6492"/>
                  <a:pt x="62940" y="7538"/>
                </a:cubicBezTo>
                <a:cubicBezTo>
                  <a:pt x="62940" y="7608"/>
                  <a:pt x="62525" y="7711"/>
                  <a:pt x="62283" y="7798"/>
                </a:cubicBezTo>
                <a:cubicBezTo>
                  <a:pt x="61879" y="7955"/>
                  <a:pt x="61464" y="8005"/>
                  <a:pt x="61043" y="8005"/>
                </a:cubicBezTo>
                <a:cubicBezTo>
                  <a:pt x="60325" y="8005"/>
                  <a:pt x="59591" y="7860"/>
                  <a:pt x="58870" y="7860"/>
                </a:cubicBezTo>
                <a:cubicBezTo>
                  <a:pt x="58295" y="7860"/>
                  <a:pt x="57729" y="7952"/>
                  <a:pt x="57185" y="8282"/>
                </a:cubicBezTo>
                <a:cubicBezTo>
                  <a:pt x="56736" y="8610"/>
                  <a:pt x="56304" y="8938"/>
                  <a:pt x="55837" y="9267"/>
                </a:cubicBezTo>
                <a:cubicBezTo>
                  <a:pt x="55671" y="9381"/>
                  <a:pt x="55417" y="9527"/>
                  <a:pt x="55226" y="9527"/>
                </a:cubicBezTo>
                <a:cubicBezTo>
                  <a:pt x="55100" y="9527"/>
                  <a:pt x="55001" y="9463"/>
                  <a:pt x="54973" y="9284"/>
                </a:cubicBezTo>
                <a:cubicBezTo>
                  <a:pt x="54819" y="8258"/>
                  <a:pt x="54209" y="8003"/>
                  <a:pt x="53545" y="8003"/>
                </a:cubicBezTo>
                <a:cubicBezTo>
                  <a:pt x="53313" y="8003"/>
                  <a:pt x="53075" y="8034"/>
                  <a:pt x="52848" y="8074"/>
                </a:cubicBezTo>
                <a:cubicBezTo>
                  <a:pt x="51897" y="8264"/>
                  <a:pt x="52416" y="9232"/>
                  <a:pt x="52295" y="9854"/>
                </a:cubicBezTo>
                <a:cubicBezTo>
                  <a:pt x="52156" y="10615"/>
                  <a:pt x="51344" y="10096"/>
                  <a:pt x="50998" y="10545"/>
                </a:cubicBezTo>
                <a:cubicBezTo>
                  <a:pt x="50949" y="10609"/>
                  <a:pt x="50910" y="10635"/>
                  <a:pt x="50880" y="10635"/>
                </a:cubicBezTo>
                <a:cubicBezTo>
                  <a:pt x="50805" y="10635"/>
                  <a:pt x="50789" y="10469"/>
                  <a:pt x="50826" y="10321"/>
                </a:cubicBezTo>
                <a:cubicBezTo>
                  <a:pt x="51033" y="8990"/>
                  <a:pt x="50221" y="8541"/>
                  <a:pt x="49115" y="8161"/>
                </a:cubicBezTo>
                <a:cubicBezTo>
                  <a:pt x="46903" y="7400"/>
                  <a:pt x="44535" y="7176"/>
                  <a:pt x="42392" y="6070"/>
                </a:cubicBezTo>
                <a:cubicBezTo>
                  <a:pt x="41667" y="5697"/>
                  <a:pt x="40852" y="5536"/>
                  <a:pt x="40032" y="5536"/>
                </a:cubicBezTo>
                <a:cubicBezTo>
                  <a:pt x="39367" y="5536"/>
                  <a:pt x="38699" y="5642"/>
                  <a:pt x="38072" y="5828"/>
                </a:cubicBezTo>
                <a:cubicBezTo>
                  <a:pt x="36033" y="6432"/>
                  <a:pt x="33838" y="6502"/>
                  <a:pt x="31989" y="7642"/>
                </a:cubicBezTo>
                <a:cubicBezTo>
                  <a:pt x="31263" y="8074"/>
                  <a:pt x="29206" y="7296"/>
                  <a:pt x="30226" y="9457"/>
                </a:cubicBezTo>
                <a:cubicBezTo>
                  <a:pt x="30278" y="9578"/>
                  <a:pt x="29984" y="9854"/>
                  <a:pt x="29863" y="10079"/>
                </a:cubicBezTo>
                <a:cubicBezTo>
                  <a:pt x="28653" y="12412"/>
                  <a:pt x="26234" y="13224"/>
                  <a:pt x="24229" y="14555"/>
                </a:cubicBezTo>
                <a:cubicBezTo>
                  <a:pt x="22536" y="15661"/>
                  <a:pt x="23486" y="17112"/>
                  <a:pt x="24022" y="18236"/>
                </a:cubicBezTo>
                <a:cubicBezTo>
                  <a:pt x="24328" y="18880"/>
                  <a:pt x="24972" y="19241"/>
                  <a:pt x="25627" y="19241"/>
                </a:cubicBezTo>
                <a:cubicBezTo>
                  <a:pt x="26008" y="19241"/>
                  <a:pt x="26393" y="19119"/>
                  <a:pt x="26718" y="18858"/>
                </a:cubicBezTo>
                <a:cubicBezTo>
                  <a:pt x="27228" y="18470"/>
                  <a:pt x="27609" y="18306"/>
                  <a:pt x="27903" y="18306"/>
                </a:cubicBezTo>
                <a:cubicBezTo>
                  <a:pt x="28524" y="18306"/>
                  <a:pt x="28748" y="19042"/>
                  <a:pt x="28947" y="19946"/>
                </a:cubicBezTo>
                <a:cubicBezTo>
                  <a:pt x="28982" y="20223"/>
                  <a:pt x="28999" y="20499"/>
                  <a:pt x="28982" y="20776"/>
                </a:cubicBezTo>
                <a:cubicBezTo>
                  <a:pt x="28774" y="20551"/>
                  <a:pt x="28446" y="20396"/>
                  <a:pt x="28342" y="20119"/>
                </a:cubicBezTo>
                <a:cubicBezTo>
                  <a:pt x="28124" y="19474"/>
                  <a:pt x="27849" y="19234"/>
                  <a:pt x="27528" y="19234"/>
                </a:cubicBezTo>
                <a:cubicBezTo>
                  <a:pt x="27212" y="19234"/>
                  <a:pt x="26853" y="19465"/>
                  <a:pt x="26459" y="19774"/>
                </a:cubicBezTo>
                <a:cubicBezTo>
                  <a:pt x="25646" y="20379"/>
                  <a:pt x="25958" y="21260"/>
                  <a:pt x="26130" y="21899"/>
                </a:cubicBezTo>
                <a:cubicBezTo>
                  <a:pt x="26459" y="23092"/>
                  <a:pt x="25802" y="23420"/>
                  <a:pt x="24938" y="23627"/>
                </a:cubicBezTo>
                <a:cubicBezTo>
                  <a:pt x="23901" y="23852"/>
                  <a:pt x="23072" y="24267"/>
                  <a:pt x="22553" y="25269"/>
                </a:cubicBezTo>
                <a:cubicBezTo>
                  <a:pt x="22273" y="25790"/>
                  <a:pt x="21682" y="26043"/>
                  <a:pt x="21157" y="26043"/>
                </a:cubicBezTo>
                <a:cubicBezTo>
                  <a:pt x="21003" y="26043"/>
                  <a:pt x="20855" y="26021"/>
                  <a:pt x="20721" y="25978"/>
                </a:cubicBezTo>
                <a:cubicBezTo>
                  <a:pt x="20116" y="25788"/>
                  <a:pt x="20963" y="25390"/>
                  <a:pt x="20946" y="24993"/>
                </a:cubicBezTo>
                <a:cubicBezTo>
                  <a:pt x="20929" y="24543"/>
                  <a:pt x="20738" y="24129"/>
                  <a:pt x="20410" y="23835"/>
                </a:cubicBezTo>
                <a:cubicBezTo>
                  <a:pt x="19477" y="22798"/>
                  <a:pt x="18354" y="21709"/>
                  <a:pt x="18215" y="20327"/>
                </a:cubicBezTo>
                <a:cubicBezTo>
                  <a:pt x="18098" y="19205"/>
                  <a:pt x="17332" y="17921"/>
                  <a:pt x="16200" y="17921"/>
                </a:cubicBezTo>
                <a:cubicBezTo>
                  <a:pt x="16163" y="17921"/>
                  <a:pt x="16127" y="17922"/>
                  <a:pt x="16090" y="17925"/>
                </a:cubicBezTo>
                <a:cubicBezTo>
                  <a:pt x="15105" y="17976"/>
                  <a:pt x="14068" y="18391"/>
                  <a:pt x="13930" y="19221"/>
                </a:cubicBezTo>
                <a:cubicBezTo>
                  <a:pt x="13670" y="20430"/>
                  <a:pt x="14137" y="21709"/>
                  <a:pt x="15122" y="22470"/>
                </a:cubicBezTo>
                <a:cubicBezTo>
                  <a:pt x="15952" y="23109"/>
                  <a:pt x="15952" y="23161"/>
                  <a:pt x="15589" y="23489"/>
                </a:cubicBezTo>
                <a:cubicBezTo>
                  <a:pt x="14448" y="24526"/>
                  <a:pt x="14915" y="26116"/>
                  <a:pt x="14292" y="27377"/>
                </a:cubicBezTo>
                <a:cubicBezTo>
                  <a:pt x="14143" y="27687"/>
                  <a:pt x="14420" y="27822"/>
                  <a:pt x="14760" y="27822"/>
                </a:cubicBezTo>
                <a:cubicBezTo>
                  <a:pt x="14932" y="27822"/>
                  <a:pt x="15121" y="27787"/>
                  <a:pt x="15278" y="27723"/>
                </a:cubicBezTo>
                <a:cubicBezTo>
                  <a:pt x="16510" y="27249"/>
                  <a:pt x="17772" y="26919"/>
                  <a:pt x="19089" y="26919"/>
                </a:cubicBezTo>
                <a:cubicBezTo>
                  <a:pt x="19212" y="26919"/>
                  <a:pt x="19336" y="26922"/>
                  <a:pt x="19460" y="26928"/>
                </a:cubicBezTo>
                <a:lnTo>
                  <a:pt x="19874" y="26928"/>
                </a:lnTo>
                <a:cubicBezTo>
                  <a:pt x="19840" y="26997"/>
                  <a:pt x="19823" y="27136"/>
                  <a:pt x="19753" y="27153"/>
                </a:cubicBezTo>
                <a:cubicBezTo>
                  <a:pt x="18630" y="27585"/>
                  <a:pt x="17507" y="28138"/>
                  <a:pt x="16349" y="28414"/>
                </a:cubicBezTo>
                <a:cubicBezTo>
                  <a:pt x="15692" y="28570"/>
                  <a:pt x="14915" y="28432"/>
                  <a:pt x="14707" y="29209"/>
                </a:cubicBezTo>
                <a:cubicBezTo>
                  <a:pt x="14500" y="30004"/>
                  <a:pt x="15260" y="30194"/>
                  <a:pt x="15813" y="30505"/>
                </a:cubicBezTo>
                <a:cubicBezTo>
                  <a:pt x="17161" y="31318"/>
                  <a:pt x="17369" y="32493"/>
                  <a:pt x="16867" y="33910"/>
                </a:cubicBezTo>
                <a:cubicBezTo>
                  <a:pt x="16664" y="34503"/>
                  <a:pt x="16349" y="34660"/>
                  <a:pt x="15995" y="34660"/>
                </a:cubicBezTo>
                <a:cubicBezTo>
                  <a:pt x="15626" y="34660"/>
                  <a:pt x="15216" y="34489"/>
                  <a:pt x="14846" y="34463"/>
                </a:cubicBezTo>
                <a:cubicBezTo>
                  <a:pt x="13916" y="34396"/>
                  <a:pt x="12987" y="34203"/>
                  <a:pt x="12042" y="34203"/>
                </a:cubicBezTo>
                <a:cubicBezTo>
                  <a:pt x="12003" y="34203"/>
                  <a:pt x="11964" y="34203"/>
                  <a:pt x="11925" y="34204"/>
                </a:cubicBezTo>
                <a:cubicBezTo>
                  <a:pt x="10957" y="34221"/>
                  <a:pt x="9834" y="34446"/>
                  <a:pt x="9989" y="35759"/>
                </a:cubicBezTo>
                <a:cubicBezTo>
                  <a:pt x="10128" y="37072"/>
                  <a:pt x="9834" y="38196"/>
                  <a:pt x="9592" y="39440"/>
                </a:cubicBezTo>
                <a:cubicBezTo>
                  <a:pt x="9385" y="40425"/>
                  <a:pt x="8693" y="42136"/>
                  <a:pt x="10542" y="42464"/>
                </a:cubicBezTo>
                <a:cubicBezTo>
                  <a:pt x="12305" y="42758"/>
                  <a:pt x="12668" y="43173"/>
                  <a:pt x="11735" y="44693"/>
                </a:cubicBezTo>
                <a:cubicBezTo>
                  <a:pt x="11389" y="45298"/>
                  <a:pt x="10888" y="45817"/>
                  <a:pt x="10300" y="46180"/>
                </a:cubicBezTo>
                <a:cubicBezTo>
                  <a:pt x="9108" y="46871"/>
                  <a:pt x="8175" y="47752"/>
                  <a:pt x="8313" y="49342"/>
                </a:cubicBezTo>
                <a:cubicBezTo>
                  <a:pt x="8365" y="49964"/>
                  <a:pt x="8140" y="50707"/>
                  <a:pt x="7535" y="50967"/>
                </a:cubicBezTo>
                <a:cubicBezTo>
                  <a:pt x="5168" y="52021"/>
                  <a:pt x="3768" y="53991"/>
                  <a:pt x="2662" y="56168"/>
                </a:cubicBezTo>
                <a:cubicBezTo>
                  <a:pt x="1781" y="57931"/>
                  <a:pt x="122" y="59469"/>
                  <a:pt x="1279" y="61888"/>
                </a:cubicBezTo>
                <a:cubicBezTo>
                  <a:pt x="1936" y="63236"/>
                  <a:pt x="1573" y="64792"/>
                  <a:pt x="830" y="66209"/>
                </a:cubicBezTo>
                <a:cubicBezTo>
                  <a:pt x="1" y="67781"/>
                  <a:pt x="744" y="70477"/>
                  <a:pt x="2126" y="71687"/>
                </a:cubicBezTo>
                <a:cubicBezTo>
                  <a:pt x="2420" y="71946"/>
                  <a:pt x="2662" y="72240"/>
                  <a:pt x="2818" y="72586"/>
                </a:cubicBezTo>
                <a:cubicBezTo>
                  <a:pt x="4027" y="75040"/>
                  <a:pt x="5462" y="77303"/>
                  <a:pt x="7881" y="78755"/>
                </a:cubicBezTo>
                <a:cubicBezTo>
                  <a:pt x="8455" y="79100"/>
                  <a:pt x="9053" y="79742"/>
                  <a:pt x="9645" y="79742"/>
                </a:cubicBezTo>
                <a:cubicBezTo>
                  <a:pt x="9766" y="79742"/>
                  <a:pt x="9887" y="79715"/>
                  <a:pt x="10007" y="79654"/>
                </a:cubicBezTo>
                <a:cubicBezTo>
                  <a:pt x="12824" y="78254"/>
                  <a:pt x="16142" y="79844"/>
                  <a:pt x="18889" y="77874"/>
                </a:cubicBezTo>
                <a:cubicBezTo>
                  <a:pt x="19326" y="77562"/>
                  <a:pt x="19938" y="77352"/>
                  <a:pt x="20558" y="77352"/>
                </a:cubicBezTo>
                <a:cubicBezTo>
                  <a:pt x="21313" y="77352"/>
                  <a:pt x="22079" y="77663"/>
                  <a:pt x="22553" y="78479"/>
                </a:cubicBezTo>
                <a:cubicBezTo>
                  <a:pt x="23034" y="79313"/>
                  <a:pt x="23538" y="79650"/>
                  <a:pt x="24283" y="79650"/>
                </a:cubicBezTo>
                <a:cubicBezTo>
                  <a:pt x="24448" y="79650"/>
                  <a:pt x="24626" y="79633"/>
                  <a:pt x="24817" y="79602"/>
                </a:cubicBezTo>
                <a:cubicBezTo>
                  <a:pt x="24994" y="79574"/>
                  <a:pt x="25161" y="79561"/>
                  <a:pt x="25317" y="79561"/>
                </a:cubicBezTo>
                <a:cubicBezTo>
                  <a:pt x="26715" y="79561"/>
                  <a:pt x="27271" y="80640"/>
                  <a:pt x="26960" y="82194"/>
                </a:cubicBezTo>
                <a:cubicBezTo>
                  <a:pt x="26683" y="83611"/>
                  <a:pt x="25750" y="85218"/>
                  <a:pt x="26545" y="86480"/>
                </a:cubicBezTo>
                <a:cubicBezTo>
                  <a:pt x="27461" y="87966"/>
                  <a:pt x="28515" y="89400"/>
                  <a:pt x="29206" y="90973"/>
                </a:cubicBezTo>
                <a:cubicBezTo>
                  <a:pt x="30416" y="93721"/>
                  <a:pt x="31298" y="96641"/>
                  <a:pt x="29777" y="99631"/>
                </a:cubicBezTo>
                <a:cubicBezTo>
                  <a:pt x="28809" y="101515"/>
                  <a:pt x="28619" y="103502"/>
                  <a:pt x="29535" y="105369"/>
                </a:cubicBezTo>
                <a:cubicBezTo>
                  <a:pt x="30503" y="107321"/>
                  <a:pt x="31228" y="109274"/>
                  <a:pt x="31488" y="111469"/>
                </a:cubicBezTo>
                <a:cubicBezTo>
                  <a:pt x="31712" y="113456"/>
                  <a:pt x="31695" y="115599"/>
                  <a:pt x="33371" y="117172"/>
                </a:cubicBezTo>
                <a:cubicBezTo>
                  <a:pt x="34322" y="118088"/>
                  <a:pt x="34581" y="119436"/>
                  <a:pt x="35013" y="120645"/>
                </a:cubicBezTo>
                <a:cubicBezTo>
                  <a:pt x="35393" y="121717"/>
                  <a:pt x="34546" y="123065"/>
                  <a:pt x="35843" y="123998"/>
                </a:cubicBezTo>
                <a:cubicBezTo>
                  <a:pt x="36206" y="124270"/>
                  <a:pt x="36549" y="124368"/>
                  <a:pt x="36881" y="124368"/>
                </a:cubicBezTo>
                <a:cubicBezTo>
                  <a:pt x="37735" y="124368"/>
                  <a:pt x="38515" y="123721"/>
                  <a:pt x="39372" y="123721"/>
                </a:cubicBezTo>
                <a:cubicBezTo>
                  <a:pt x="39388" y="123721"/>
                  <a:pt x="39404" y="123721"/>
                  <a:pt x="39420" y="123721"/>
                </a:cubicBezTo>
                <a:cubicBezTo>
                  <a:pt x="39526" y="123724"/>
                  <a:pt x="39630" y="123725"/>
                  <a:pt x="39734" y="123725"/>
                </a:cubicBezTo>
                <a:cubicBezTo>
                  <a:pt x="44937" y="123725"/>
                  <a:pt x="47636" y="120353"/>
                  <a:pt x="49754" y="116100"/>
                </a:cubicBezTo>
                <a:cubicBezTo>
                  <a:pt x="50186" y="115236"/>
                  <a:pt x="49720" y="113957"/>
                  <a:pt x="50826" y="113508"/>
                </a:cubicBezTo>
                <a:cubicBezTo>
                  <a:pt x="52761" y="112713"/>
                  <a:pt x="53193" y="111175"/>
                  <a:pt x="52692" y="109499"/>
                </a:cubicBezTo>
                <a:cubicBezTo>
                  <a:pt x="51949" y="107028"/>
                  <a:pt x="53297" y="106112"/>
                  <a:pt x="55181" y="105282"/>
                </a:cubicBezTo>
                <a:cubicBezTo>
                  <a:pt x="57773" y="104107"/>
                  <a:pt x="59449" y="98370"/>
                  <a:pt x="57963" y="96071"/>
                </a:cubicBezTo>
                <a:cubicBezTo>
                  <a:pt x="56770" y="94239"/>
                  <a:pt x="57099" y="92217"/>
                  <a:pt x="57444" y="90316"/>
                </a:cubicBezTo>
                <a:cubicBezTo>
                  <a:pt x="57911" y="87621"/>
                  <a:pt x="59933" y="85823"/>
                  <a:pt x="61851" y="84164"/>
                </a:cubicBezTo>
                <a:cubicBezTo>
                  <a:pt x="65601" y="80915"/>
                  <a:pt x="68055" y="76992"/>
                  <a:pt x="69109" y="72171"/>
                </a:cubicBezTo>
                <a:cubicBezTo>
                  <a:pt x="69271" y="71459"/>
                  <a:pt x="69266" y="70656"/>
                  <a:pt x="68371" y="70656"/>
                </a:cubicBezTo>
                <a:cubicBezTo>
                  <a:pt x="68311" y="70656"/>
                  <a:pt x="68246" y="70660"/>
                  <a:pt x="68176" y="70667"/>
                </a:cubicBezTo>
                <a:cubicBezTo>
                  <a:pt x="67157" y="70788"/>
                  <a:pt x="66154" y="71151"/>
                  <a:pt x="65152" y="71462"/>
                </a:cubicBezTo>
                <a:cubicBezTo>
                  <a:pt x="63960" y="71826"/>
                  <a:pt x="63201" y="72060"/>
                  <a:pt x="62664" y="72060"/>
                </a:cubicBezTo>
                <a:cubicBezTo>
                  <a:pt x="61727" y="72060"/>
                  <a:pt x="61469" y="71346"/>
                  <a:pt x="60772" y="69363"/>
                </a:cubicBezTo>
                <a:lnTo>
                  <a:pt x="60772" y="69363"/>
                </a:lnTo>
                <a:cubicBezTo>
                  <a:pt x="61180" y="69747"/>
                  <a:pt x="61467" y="70422"/>
                  <a:pt x="62074" y="70422"/>
                </a:cubicBezTo>
                <a:cubicBezTo>
                  <a:pt x="62180" y="70422"/>
                  <a:pt x="62295" y="70402"/>
                  <a:pt x="62422" y="70356"/>
                </a:cubicBezTo>
                <a:cubicBezTo>
                  <a:pt x="63925" y="69769"/>
                  <a:pt x="65359" y="68957"/>
                  <a:pt x="66897" y="68455"/>
                </a:cubicBezTo>
                <a:cubicBezTo>
                  <a:pt x="68660" y="67868"/>
                  <a:pt x="69732" y="66209"/>
                  <a:pt x="71391" y="65639"/>
                </a:cubicBezTo>
                <a:cubicBezTo>
                  <a:pt x="73706" y="64844"/>
                  <a:pt x="76713" y="61716"/>
                  <a:pt x="76852" y="59383"/>
                </a:cubicBezTo>
                <a:cubicBezTo>
                  <a:pt x="76834" y="59072"/>
                  <a:pt x="76713" y="58778"/>
                  <a:pt x="76506" y="58553"/>
                </a:cubicBezTo>
                <a:cubicBezTo>
                  <a:pt x="75918" y="57810"/>
                  <a:pt x="75279" y="57153"/>
                  <a:pt x="74294" y="56894"/>
                </a:cubicBezTo>
                <a:cubicBezTo>
                  <a:pt x="73724" y="56739"/>
                  <a:pt x="73378" y="56151"/>
                  <a:pt x="73516" y="55581"/>
                </a:cubicBezTo>
                <a:cubicBezTo>
                  <a:pt x="73547" y="55481"/>
                  <a:pt x="73596" y="55443"/>
                  <a:pt x="73658" y="55443"/>
                </a:cubicBezTo>
                <a:cubicBezTo>
                  <a:pt x="73842" y="55443"/>
                  <a:pt x="74139" y="55775"/>
                  <a:pt x="74398" y="55788"/>
                </a:cubicBezTo>
                <a:cubicBezTo>
                  <a:pt x="75366" y="55855"/>
                  <a:pt x="76333" y="56083"/>
                  <a:pt x="77301" y="56083"/>
                </a:cubicBezTo>
                <a:cubicBezTo>
                  <a:pt x="77336" y="56083"/>
                  <a:pt x="77370" y="56083"/>
                  <a:pt x="77405" y="56082"/>
                </a:cubicBezTo>
                <a:cubicBezTo>
                  <a:pt x="77727" y="56077"/>
                  <a:pt x="78047" y="56073"/>
                  <a:pt x="78365" y="56073"/>
                </a:cubicBezTo>
                <a:cubicBezTo>
                  <a:pt x="81373" y="56073"/>
                  <a:pt x="84145" y="56432"/>
                  <a:pt x="85786" y="59746"/>
                </a:cubicBezTo>
                <a:cubicBezTo>
                  <a:pt x="86136" y="60461"/>
                  <a:pt x="86996" y="61297"/>
                  <a:pt x="88011" y="61297"/>
                </a:cubicBezTo>
                <a:cubicBezTo>
                  <a:pt x="88148" y="61297"/>
                  <a:pt x="88288" y="61282"/>
                  <a:pt x="88430" y="61249"/>
                </a:cubicBezTo>
                <a:cubicBezTo>
                  <a:pt x="88585" y="61214"/>
                  <a:pt x="88707" y="61197"/>
                  <a:pt x="88805" y="61197"/>
                </a:cubicBezTo>
                <a:cubicBezTo>
                  <a:pt x="89186" y="61197"/>
                  <a:pt x="89184" y="61451"/>
                  <a:pt x="89225" y="61837"/>
                </a:cubicBezTo>
                <a:cubicBezTo>
                  <a:pt x="89830" y="66554"/>
                  <a:pt x="91990" y="70685"/>
                  <a:pt x="94133" y="74832"/>
                </a:cubicBezTo>
                <a:cubicBezTo>
                  <a:pt x="94475" y="75487"/>
                  <a:pt x="94875" y="75911"/>
                  <a:pt x="95290" y="75911"/>
                </a:cubicBezTo>
                <a:cubicBezTo>
                  <a:pt x="95652" y="75911"/>
                  <a:pt x="96025" y="75588"/>
                  <a:pt x="96380" y="74815"/>
                </a:cubicBezTo>
                <a:cubicBezTo>
                  <a:pt x="96622" y="74297"/>
                  <a:pt x="97036" y="73847"/>
                  <a:pt x="97382" y="73381"/>
                </a:cubicBezTo>
                <a:lnTo>
                  <a:pt x="97538" y="73225"/>
                </a:lnTo>
                <a:cubicBezTo>
                  <a:pt x="98212" y="71618"/>
                  <a:pt x="98056" y="69993"/>
                  <a:pt x="97831" y="68317"/>
                </a:cubicBezTo>
                <a:cubicBezTo>
                  <a:pt x="97762" y="67833"/>
                  <a:pt x="97589" y="67211"/>
                  <a:pt x="98194" y="67073"/>
                </a:cubicBezTo>
                <a:cubicBezTo>
                  <a:pt x="99784" y="66693"/>
                  <a:pt x="100268" y="65258"/>
                  <a:pt x="101149" y="64187"/>
                </a:cubicBezTo>
                <a:cubicBezTo>
                  <a:pt x="102117" y="63029"/>
                  <a:pt x="103137" y="61629"/>
                  <a:pt x="104243" y="60903"/>
                </a:cubicBezTo>
                <a:cubicBezTo>
                  <a:pt x="104825" y="60515"/>
                  <a:pt x="105739" y="59942"/>
                  <a:pt x="106690" y="59942"/>
                </a:cubicBezTo>
                <a:cubicBezTo>
                  <a:pt x="107432" y="59942"/>
                  <a:pt x="108196" y="60292"/>
                  <a:pt x="108840" y="61353"/>
                </a:cubicBezTo>
                <a:cubicBezTo>
                  <a:pt x="109600" y="62632"/>
                  <a:pt x="110965" y="63565"/>
                  <a:pt x="111017" y="65258"/>
                </a:cubicBezTo>
                <a:cubicBezTo>
                  <a:pt x="111034" y="65777"/>
                  <a:pt x="110793" y="66433"/>
                  <a:pt x="111536" y="66693"/>
                </a:cubicBezTo>
                <a:cubicBezTo>
                  <a:pt x="111822" y="66788"/>
                  <a:pt x="112112" y="66862"/>
                  <a:pt x="112391" y="66862"/>
                </a:cubicBezTo>
                <a:cubicBezTo>
                  <a:pt x="112769" y="66862"/>
                  <a:pt x="113129" y="66727"/>
                  <a:pt x="113437" y="66330"/>
                </a:cubicBezTo>
                <a:cubicBezTo>
                  <a:pt x="113540" y="66205"/>
                  <a:pt x="113700" y="66031"/>
                  <a:pt x="113856" y="66031"/>
                </a:cubicBezTo>
                <a:cubicBezTo>
                  <a:pt x="113960" y="66031"/>
                  <a:pt x="114062" y="66109"/>
                  <a:pt x="114145" y="66330"/>
                </a:cubicBezTo>
                <a:cubicBezTo>
                  <a:pt x="114543" y="67470"/>
                  <a:pt x="114802" y="68663"/>
                  <a:pt x="115286" y="69769"/>
                </a:cubicBezTo>
                <a:cubicBezTo>
                  <a:pt x="116271" y="72033"/>
                  <a:pt x="114940" y="74677"/>
                  <a:pt x="116858" y="76871"/>
                </a:cubicBezTo>
                <a:cubicBezTo>
                  <a:pt x="118241" y="78461"/>
                  <a:pt x="118362" y="80915"/>
                  <a:pt x="119900" y="82540"/>
                </a:cubicBezTo>
                <a:cubicBezTo>
                  <a:pt x="120401" y="82799"/>
                  <a:pt x="120885" y="83058"/>
                  <a:pt x="121386" y="83300"/>
                </a:cubicBezTo>
                <a:cubicBezTo>
                  <a:pt x="121538" y="83368"/>
                  <a:pt x="121699" y="83403"/>
                  <a:pt x="121846" y="83403"/>
                </a:cubicBezTo>
                <a:cubicBezTo>
                  <a:pt x="122184" y="83403"/>
                  <a:pt x="122445" y="83219"/>
                  <a:pt x="122337" y="82834"/>
                </a:cubicBezTo>
                <a:cubicBezTo>
                  <a:pt x="121818" y="80915"/>
                  <a:pt x="121991" y="78790"/>
                  <a:pt x="119969" y="77355"/>
                </a:cubicBezTo>
                <a:cubicBezTo>
                  <a:pt x="118414" y="76249"/>
                  <a:pt x="117239" y="74521"/>
                  <a:pt x="117463" y="72378"/>
                </a:cubicBezTo>
                <a:cubicBezTo>
                  <a:pt x="117528" y="71821"/>
                  <a:pt x="116912" y="70437"/>
                  <a:pt x="117695" y="70437"/>
                </a:cubicBezTo>
                <a:cubicBezTo>
                  <a:pt x="117955" y="70437"/>
                  <a:pt x="118371" y="70590"/>
                  <a:pt x="119019" y="70979"/>
                </a:cubicBezTo>
                <a:cubicBezTo>
                  <a:pt x="120194" y="71704"/>
                  <a:pt x="121386" y="72655"/>
                  <a:pt x="121749" y="73605"/>
                </a:cubicBezTo>
                <a:cubicBezTo>
                  <a:pt x="122096" y="74553"/>
                  <a:pt x="122434" y="74868"/>
                  <a:pt x="122776" y="74868"/>
                </a:cubicBezTo>
                <a:cubicBezTo>
                  <a:pt x="123251" y="74868"/>
                  <a:pt x="123732" y="74261"/>
                  <a:pt x="124255" y="73899"/>
                </a:cubicBezTo>
                <a:cubicBezTo>
                  <a:pt x="124531" y="73709"/>
                  <a:pt x="124721" y="73363"/>
                  <a:pt x="125015" y="73208"/>
                </a:cubicBezTo>
                <a:cubicBezTo>
                  <a:pt x="126743" y="72292"/>
                  <a:pt x="127210" y="70961"/>
                  <a:pt x="126743" y="69043"/>
                </a:cubicBezTo>
                <a:cubicBezTo>
                  <a:pt x="126294" y="67159"/>
                  <a:pt x="125292" y="65725"/>
                  <a:pt x="123892" y="64533"/>
                </a:cubicBezTo>
                <a:cubicBezTo>
                  <a:pt x="122596" y="63409"/>
                  <a:pt x="122285" y="62459"/>
                  <a:pt x="123546" y="61059"/>
                </a:cubicBezTo>
                <a:cubicBezTo>
                  <a:pt x="123952" y="60621"/>
                  <a:pt x="124332" y="60388"/>
                  <a:pt x="124705" y="60388"/>
                </a:cubicBezTo>
                <a:cubicBezTo>
                  <a:pt x="124936" y="60388"/>
                  <a:pt x="125164" y="60477"/>
                  <a:pt x="125395" y="60661"/>
                </a:cubicBezTo>
                <a:cubicBezTo>
                  <a:pt x="126000" y="61145"/>
                  <a:pt x="125810" y="61750"/>
                  <a:pt x="125119" y="62234"/>
                </a:cubicBezTo>
                <a:cubicBezTo>
                  <a:pt x="124618" y="62580"/>
                  <a:pt x="124445" y="63219"/>
                  <a:pt x="125050" y="63651"/>
                </a:cubicBezTo>
                <a:cubicBezTo>
                  <a:pt x="125442" y="63952"/>
                  <a:pt x="125858" y="64171"/>
                  <a:pt x="126268" y="64171"/>
                </a:cubicBezTo>
                <a:cubicBezTo>
                  <a:pt x="126635" y="64171"/>
                  <a:pt x="126996" y="63996"/>
                  <a:pt x="127331" y="63547"/>
                </a:cubicBezTo>
                <a:cubicBezTo>
                  <a:pt x="127694" y="63046"/>
                  <a:pt x="128247" y="62407"/>
                  <a:pt x="127469" y="61940"/>
                </a:cubicBezTo>
                <a:cubicBezTo>
                  <a:pt x="126398" y="61318"/>
                  <a:pt x="127037" y="61042"/>
                  <a:pt x="127590" y="60696"/>
                </a:cubicBezTo>
                <a:cubicBezTo>
                  <a:pt x="130061" y="59210"/>
                  <a:pt x="133449" y="59106"/>
                  <a:pt x="134693" y="55788"/>
                </a:cubicBezTo>
                <a:cubicBezTo>
                  <a:pt x="135298" y="54146"/>
                  <a:pt x="136093" y="52591"/>
                  <a:pt x="135851" y="50725"/>
                </a:cubicBezTo>
                <a:cubicBezTo>
                  <a:pt x="135522" y="48288"/>
                  <a:pt x="133932" y="46629"/>
                  <a:pt x="132498" y="44918"/>
                </a:cubicBezTo>
                <a:cubicBezTo>
                  <a:pt x="131772" y="44054"/>
                  <a:pt x="131859" y="43622"/>
                  <a:pt x="132775" y="43173"/>
                </a:cubicBezTo>
                <a:cubicBezTo>
                  <a:pt x="133120" y="43017"/>
                  <a:pt x="133397" y="42793"/>
                  <a:pt x="133362" y="42378"/>
                </a:cubicBezTo>
                <a:cubicBezTo>
                  <a:pt x="133345" y="41980"/>
                  <a:pt x="133051" y="41635"/>
                  <a:pt x="132671" y="41548"/>
                </a:cubicBezTo>
                <a:cubicBezTo>
                  <a:pt x="132227" y="41462"/>
                  <a:pt x="131713" y="41297"/>
                  <a:pt x="131292" y="41297"/>
                </a:cubicBezTo>
                <a:cubicBezTo>
                  <a:pt x="131122" y="41297"/>
                  <a:pt x="130968" y="41323"/>
                  <a:pt x="130839" y="41393"/>
                </a:cubicBezTo>
                <a:cubicBezTo>
                  <a:pt x="130667" y="41486"/>
                  <a:pt x="130517" y="41524"/>
                  <a:pt x="130385" y="41524"/>
                </a:cubicBezTo>
                <a:cubicBezTo>
                  <a:pt x="129751" y="41524"/>
                  <a:pt x="129496" y="40648"/>
                  <a:pt x="128935" y="40648"/>
                </a:cubicBezTo>
                <a:cubicBezTo>
                  <a:pt x="128871" y="40648"/>
                  <a:pt x="128804" y="40659"/>
                  <a:pt x="128731" y="40684"/>
                </a:cubicBezTo>
                <a:cubicBezTo>
                  <a:pt x="129025" y="40425"/>
                  <a:pt x="129336" y="40166"/>
                  <a:pt x="129612" y="39889"/>
                </a:cubicBezTo>
                <a:cubicBezTo>
                  <a:pt x="129699" y="39786"/>
                  <a:pt x="129768" y="39647"/>
                  <a:pt x="129802" y="39509"/>
                </a:cubicBezTo>
                <a:cubicBezTo>
                  <a:pt x="129896" y="39229"/>
                  <a:pt x="130059" y="38963"/>
                  <a:pt x="130355" y="38963"/>
                </a:cubicBezTo>
                <a:cubicBezTo>
                  <a:pt x="130388" y="38963"/>
                  <a:pt x="130423" y="38966"/>
                  <a:pt x="130459" y="38973"/>
                </a:cubicBezTo>
                <a:cubicBezTo>
                  <a:pt x="130822" y="39025"/>
                  <a:pt x="130718" y="39405"/>
                  <a:pt x="130753" y="39665"/>
                </a:cubicBezTo>
                <a:cubicBezTo>
                  <a:pt x="130885" y="40368"/>
                  <a:pt x="131150" y="40680"/>
                  <a:pt x="131522" y="40680"/>
                </a:cubicBezTo>
                <a:cubicBezTo>
                  <a:pt x="131781" y="40680"/>
                  <a:pt x="132092" y="40529"/>
                  <a:pt x="132446" y="40252"/>
                </a:cubicBezTo>
                <a:cubicBezTo>
                  <a:pt x="132816" y="39963"/>
                  <a:pt x="133198" y="39825"/>
                  <a:pt x="133552" y="39825"/>
                </a:cubicBezTo>
                <a:cubicBezTo>
                  <a:pt x="134190" y="39825"/>
                  <a:pt x="134735" y="40276"/>
                  <a:pt x="134935" y="41099"/>
                </a:cubicBezTo>
                <a:cubicBezTo>
                  <a:pt x="135004" y="41410"/>
                  <a:pt x="135246" y="41911"/>
                  <a:pt x="135436" y="41928"/>
                </a:cubicBezTo>
                <a:cubicBezTo>
                  <a:pt x="136836" y="42067"/>
                  <a:pt x="137130" y="43259"/>
                  <a:pt x="137441" y="44192"/>
                </a:cubicBezTo>
                <a:cubicBezTo>
                  <a:pt x="137757" y="45176"/>
                  <a:pt x="138205" y="45491"/>
                  <a:pt x="138710" y="45491"/>
                </a:cubicBezTo>
                <a:cubicBezTo>
                  <a:pt x="139226" y="45491"/>
                  <a:pt x="139803" y="45163"/>
                  <a:pt x="140361" y="44884"/>
                </a:cubicBezTo>
                <a:cubicBezTo>
                  <a:pt x="141813" y="44175"/>
                  <a:pt x="140586" y="43363"/>
                  <a:pt x="140327" y="42654"/>
                </a:cubicBezTo>
                <a:cubicBezTo>
                  <a:pt x="140188" y="42188"/>
                  <a:pt x="139739" y="41773"/>
                  <a:pt x="139324" y="41479"/>
                </a:cubicBezTo>
                <a:cubicBezTo>
                  <a:pt x="137717" y="40356"/>
                  <a:pt x="137648" y="38921"/>
                  <a:pt x="138305" y="37245"/>
                </a:cubicBezTo>
                <a:cubicBezTo>
                  <a:pt x="138533" y="36644"/>
                  <a:pt x="138753" y="36160"/>
                  <a:pt x="139216" y="36160"/>
                </a:cubicBezTo>
                <a:cubicBezTo>
                  <a:pt x="139418" y="36160"/>
                  <a:pt x="139666" y="36252"/>
                  <a:pt x="139981" y="36468"/>
                </a:cubicBezTo>
                <a:cubicBezTo>
                  <a:pt x="140121" y="36569"/>
                  <a:pt x="140268" y="36617"/>
                  <a:pt x="140413" y="36617"/>
                </a:cubicBezTo>
                <a:cubicBezTo>
                  <a:pt x="140661" y="36617"/>
                  <a:pt x="140902" y="36477"/>
                  <a:pt x="141087" y="36226"/>
                </a:cubicBezTo>
                <a:cubicBezTo>
                  <a:pt x="142573" y="34255"/>
                  <a:pt x="142850" y="29797"/>
                  <a:pt x="141640" y="27706"/>
                </a:cubicBezTo>
                <a:cubicBezTo>
                  <a:pt x="141485" y="27447"/>
                  <a:pt x="141104" y="27187"/>
                  <a:pt x="141398" y="26807"/>
                </a:cubicBezTo>
                <a:lnTo>
                  <a:pt x="141398" y="26807"/>
                </a:lnTo>
                <a:cubicBezTo>
                  <a:pt x="141623" y="26997"/>
                  <a:pt x="141917" y="27153"/>
                  <a:pt x="142072" y="27395"/>
                </a:cubicBezTo>
                <a:cubicBezTo>
                  <a:pt x="142988" y="28812"/>
                  <a:pt x="143869" y="30229"/>
                  <a:pt x="144733" y="31663"/>
                </a:cubicBezTo>
                <a:cubicBezTo>
                  <a:pt x="144984" y="32062"/>
                  <a:pt x="145261" y="32460"/>
                  <a:pt x="145713" y="32460"/>
                </a:cubicBezTo>
                <a:cubicBezTo>
                  <a:pt x="145790" y="32460"/>
                  <a:pt x="145872" y="32449"/>
                  <a:pt x="145960" y="32424"/>
                </a:cubicBezTo>
                <a:cubicBezTo>
                  <a:pt x="146323" y="32320"/>
                  <a:pt x="146825" y="32043"/>
                  <a:pt x="146928" y="31750"/>
                </a:cubicBezTo>
                <a:cubicBezTo>
                  <a:pt x="147118" y="31197"/>
                  <a:pt x="146496" y="30972"/>
                  <a:pt x="146151" y="30644"/>
                </a:cubicBezTo>
                <a:cubicBezTo>
                  <a:pt x="145805" y="30298"/>
                  <a:pt x="144889" y="29935"/>
                  <a:pt x="145511" y="29348"/>
                </a:cubicBezTo>
                <a:cubicBezTo>
                  <a:pt x="146220" y="28674"/>
                  <a:pt x="145701" y="28363"/>
                  <a:pt x="145373" y="27982"/>
                </a:cubicBezTo>
                <a:cubicBezTo>
                  <a:pt x="144924" y="27464"/>
                  <a:pt x="144353" y="27049"/>
                  <a:pt x="143904" y="26513"/>
                </a:cubicBezTo>
                <a:cubicBezTo>
                  <a:pt x="142452" y="24803"/>
                  <a:pt x="140309" y="24008"/>
                  <a:pt x="138927" y="23455"/>
                </a:cubicBezTo>
                <a:cubicBezTo>
                  <a:pt x="137233" y="22781"/>
                  <a:pt x="135350" y="23368"/>
                  <a:pt x="133794" y="22349"/>
                </a:cubicBezTo>
                <a:cubicBezTo>
                  <a:pt x="133621" y="22228"/>
                  <a:pt x="133120" y="22141"/>
                  <a:pt x="133379" y="21934"/>
                </a:cubicBezTo>
                <a:cubicBezTo>
                  <a:pt x="134416" y="21156"/>
                  <a:pt x="134192" y="19843"/>
                  <a:pt x="134814" y="18910"/>
                </a:cubicBezTo>
                <a:cubicBezTo>
                  <a:pt x="135183" y="18357"/>
                  <a:pt x="137525" y="17996"/>
                  <a:pt x="139389" y="17996"/>
                </a:cubicBezTo>
                <a:cubicBezTo>
                  <a:pt x="140321" y="17996"/>
                  <a:pt x="141133" y="18086"/>
                  <a:pt x="141519" y="18287"/>
                </a:cubicBezTo>
                <a:cubicBezTo>
                  <a:pt x="141913" y="18491"/>
                  <a:pt x="142318" y="18567"/>
                  <a:pt x="142722" y="18567"/>
                </a:cubicBezTo>
                <a:cubicBezTo>
                  <a:pt x="143310" y="18567"/>
                  <a:pt x="143896" y="18407"/>
                  <a:pt x="144440" y="18253"/>
                </a:cubicBezTo>
                <a:cubicBezTo>
                  <a:pt x="145183" y="18028"/>
                  <a:pt x="144301" y="17320"/>
                  <a:pt x="144440" y="16905"/>
                </a:cubicBezTo>
                <a:cubicBezTo>
                  <a:pt x="144595" y="16473"/>
                  <a:pt x="144232" y="15764"/>
                  <a:pt x="144803" y="15626"/>
                </a:cubicBezTo>
                <a:cubicBezTo>
                  <a:pt x="144894" y="15602"/>
                  <a:pt x="144986" y="15590"/>
                  <a:pt x="145078" y="15590"/>
                </a:cubicBezTo>
                <a:cubicBezTo>
                  <a:pt x="145503" y="15590"/>
                  <a:pt x="145922" y="15838"/>
                  <a:pt x="146306" y="16179"/>
                </a:cubicBezTo>
                <a:cubicBezTo>
                  <a:pt x="146709" y="16532"/>
                  <a:pt x="147171" y="16997"/>
                  <a:pt x="147617" y="16997"/>
                </a:cubicBezTo>
                <a:cubicBezTo>
                  <a:pt x="147935" y="16997"/>
                  <a:pt x="148244" y="16760"/>
                  <a:pt x="148518" y="16075"/>
                </a:cubicBezTo>
                <a:cubicBezTo>
                  <a:pt x="148584" y="15900"/>
                  <a:pt x="148692" y="15801"/>
                  <a:pt x="148828" y="15801"/>
                </a:cubicBezTo>
                <a:cubicBezTo>
                  <a:pt x="148906" y="15801"/>
                  <a:pt x="148994" y="15833"/>
                  <a:pt x="149088" y="15903"/>
                </a:cubicBezTo>
                <a:cubicBezTo>
                  <a:pt x="149348" y="16110"/>
                  <a:pt x="149348" y="16335"/>
                  <a:pt x="149192" y="16646"/>
                </a:cubicBezTo>
                <a:cubicBezTo>
                  <a:pt x="148743" y="17596"/>
                  <a:pt x="147965" y="18547"/>
                  <a:pt x="147965" y="19497"/>
                </a:cubicBezTo>
                <a:cubicBezTo>
                  <a:pt x="147931" y="21122"/>
                  <a:pt x="148708" y="22677"/>
                  <a:pt x="150022" y="23627"/>
                </a:cubicBezTo>
                <a:cubicBezTo>
                  <a:pt x="151231" y="24561"/>
                  <a:pt x="152631" y="25269"/>
                  <a:pt x="153582" y="26513"/>
                </a:cubicBezTo>
                <a:cubicBezTo>
                  <a:pt x="153835" y="26852"/>
                  <a:pt x="154112" y="27339"/>
                  <a:pt x="154580" y="27339"/>
                </a:cubicBezTo>
                <a:cubicBezTo>
                  <a:pt x="154686" y="27339"/>
                  <a:pt x="154802" y="27314"/>
                  <a:pt x="154930" y="27257"/>
                </a:cubicBezTo>
                <a:cubicBezTo>
                  <a:pt x="155621" y="26928"/>
                  <a:pt x="155673" y="26271"/>
                  <a:pt x="155604" y="25615"/>
                </a:cubicBezTo>
                <a:cubicBezTo>
                  <a:pt x="155448" y="24025"/>
                  <a:pt x="155863" y="22435"/>
                  <a:pt x="154739" y="20845"/>
                </a:cubicBezTo>
                <a:cubicBezTo>
                  <a:pt x="154065" y="19877"/>
                  <a:pt x="153772" y="18823"/>
                  <a:pt x="152406" y="18737"/>
                </a:cubicBezTo>
                <a:cubicBezTo>
                  <a:pt x="152044" y="18720"/>
                  <a:pt x="151940" y="18478"/>
                  <a:pt x="151888" y="18201"/>
                </a:cubicBezTo>
                <a:cubicBezTo>
                  <a:pt x="151820" y="17931"/>
                  <a:pt x="151918" y="17578"/>
                  <a:pt x="152229" y="17578"/>
                </a:cubicBezTo>
                <a:cubicBezTo>
                  <a:pt x="152236" y="17578"/>
                  <a:pt x="152243" y="17579"/>
                  <a:pt x="152251" y="17579"/>
                </a:cubicBezTo>
                <a:cubicBezTo>
                  <a:pt x="152284" y="17581"/>
                  <a:pt x="152317" y="17582"/>
                  <a:pt x="152350" y="17582"/>
                </a:cubicBezTo>
                <a:cubicBezTo>
                  <a:pt x="153000" y="17582"/>
                  <a:pt x="153628" y="17254"/>
                  <a:pt x="154277" y="17254"/>
                </a:cubicBezTo>
                <a:cubicBezTo>
                  <a:pt x="154558" y="17254"/>
                  <a:pt x="154844" y="17316"/>
                  <a:pt x="155137" y="17493"/>
                </a:cubicBezTo>
                <a:cubicBezTo>
                  <a:pt x="155393" y="17649"/>
                  <a:pt x="155627" y="17726"/>
                  <a:pt x="155836" y="17726"/>
                </a:cubicBezTo>
                <a:cubicBezTo>
                  <a:pt x="156249" y="17726"/>
                  <a:pt x="156566" y="17427"/>
                  <a:pt x="156761" y="16853"/>
                </a:cubicBezTo>
                <a:cubicBezTo>
                  <a:pt x="157072" y="15920"/>
                  <a:pt x="157954" y="15505"/>
                  <a:pt x="158662" y="15039"/>
                </a:cubicBezTo>
                <a:cubicBezTo>
                  <a:pt x="158771" y="14969"/>
                  <a:pt x="158912" y="14953"/>
                  <a:pt x="159064" y="14953"/>
                </a:cubicBezTo>
                <a:cubicBezTo>
                  <a:pt x="159192" y="14953"/>
                  <a:pt x="159327" y="14964"/>
                  <a:pt x="159458" y="14964"/>
                </a:cubicBezTo>
                <a:cubicBezTo>
                  <a:pt x="159792" y="14964"/>
                  <a:pt x="160100" y="14892"/>
                  <a:pt x="160183" y="14382"/>
                </a:cubicBezTo>
                <a:cubicBezTo>
                  <a:pt x="160304" y="13501"/>
                  <a:pt x="159475" y="13310"/>
                  <a:pt x="158887" y="12965"/>
                </a:cubicBezTo>
                <a:cubicBezTo>
                  <a:pt x="158662" y="12827"/>
                  <a:pt x="158334" y="12550"/>
                  <a:pt x="158351" y="12395"/>
                </a:cubicBezTo>
                <a:cubicBezTo>
                  <a:pt x="158404" y="12154"/>
                  <a:pt x="158582" y="12097"/>
                  <a:pt x="158776" y="12097"/>
                </a:cubicBezTo>
                <a:cubicBezTo>
                  <a:pt x="158903" y="12097"/>
                  <a:pt x="159037" y="12122"/>
                  <a:pt x="159146" y="12135"/>
                </a:cubicBezTo>
                <a:cubicBezTo>
                  <a:pt x="160460" y="12308"/>
                  <a:pt x="161652" y="12999"/>
                  <a:pt x="163017" y="12999"/>
                </a:cubicBezTo>
                <a:cubicBezTo>
                  <a:pt x="163570" y="12999"/>
                  <a:pt x="163795" y="12913"/>
                  <a:pt x="164002" y="12274"/>
                </a:cubicBezTo>
                <a:cubicBezTo>
                  <a:pt x="164745" y="10182"/>
                  <a:pt x="163311" y="10010"/>
                  <a:pt x="161998" y="9923"/>
                </a:cubicBezTo>
                <a:cubicBezTo>
                  <a:pt x="160218" y="9820"/>
                  <a:pt x="158438" y="9543"/>
                  <a:pt x="156710" y="9076"/>
                </a:cubicBezTo>
                <a:cubicBezTo>
                  <a:pt x="153313" y="8169"/>
                  <a:pt x="149984" y="6872"/>
                  <a:pt x="146431" y="6872"/>
                </a:cubicBezTo>
                <a:cubicBezTo>
                  <a:pt x="145249" y="6872"/>
                  <a:pt x="144041" y="7016"/>
                  <a:pt x="142798" y="7366"/>
                </a:cubicBezTo>
                <a:cubicBezTo>
                  <a:pt x="142441" y="7468"/>
                  <a:pt x="142044" y="7507"/>
                  <a:pt x="141624" y="7507"/>
                </a:cubicBezTo>
                <a:cubicBezTo>
                  <a:pt x="140475" y="7507"/>
                  <a:pt x="139148" y="7211"/>
                  <a:pt x="137959" y="7072"/>
                </a:cubicBezTo>
                <a:cubicBezTo>
                  <a:pt x="135760" y="6810"/>
                  <a:pt x="133765" y="5577"/>
                  <a:pt x="131513" y="5577"/>
                </a:cubicBezTo>
                <a:cubicBezTo>
                  <a:pt x="131235" y="5577"/>
                  <a:pt x="130953" y="5596"/>
                  <a:pt x="130666" y="5637"/>
                </a:cubicBezTo>
                <a:cubicBezTo>
                  <a:pt x="130197" y="5701"/>
                  <a:pt x="129713" y="5752"/>
                  <a:pt x="129231" y="5752"/>
                </a:cubicBezTo>
                <a:cubicBezTo>
                  <a:pt x="128525" y="5752"/>
                  <a:pt x="127823" y="5641"/>
                  <a:pt x="127175" y="5292"/>
                </a:cubicBezTo>
                <a:cubicBezTo>
                  <a:pt x="124583" y="3857"/>
                  <a:pt x="121352" y="4808"/>
                  <a:pt x="118811" y="3097"/>
                </a:cubicBezTo>
                <a:cubicBezTo>
                  <a:pt x="118623" y="2965"/>
                  <a:pt x="118385" y="2894"/>
                  <a:pt x="118144" y="2894"/>
                </a:cubicBezTo>
                <a:cubicBezTo>
                  <a:pt x="117786" y="2894"/>
                  <a:pt x="117421" y="3050"/>
                  <a:pt x="117204" y="3391"/>
                </a:cubicBezTo>
                <a:cubicBezTo>
                  <a:pt x="116737" y="4117"/>
                  <a:pt x="117601" y="4134"/>
                  <a:pt x="117930" y="4462"/>
                </a:cubicBezTo>
                <a:cubicBezTo>
                  <a:pt x="118103" y="4670"/>
                  <a:pt x="118154" y="4946"/>
                  <a:pt x="118068" y="5188"/>
                </a:cubicBezTo>
                <a:cubicBezTo>
                  <a:pt x="117958" y="5398"/>
                  <a:pt x="116241" y="5510"/>
                  <a:pt x="114740" y="5510"/>
                </a:cubicBezTo>
                <a:cubicBezTo>
                  <a:pt x="113645" y="5510"/>
                  <a:pt x="112664" y="5450"/>
                  <a:pt x="112503" y="5326"/>
                </a:cubicBezTo>
                <a:cubicBezTo>
                  <a:pt x="111242" y="4410"/>
                  <a:pt x="109825" y="3719"/>
                  <a:pt x="108321" y="3287"/>
                </a:cubicBezTo>
                <a:cubicBezTo>
                  <a:pt x="108108" y="3224"/>
                  <a:pt x="107902" y="3198"/>
                  <a:pt x="107703" y="3198"/>
                </a:cubicBezTo>
                <a:cubicBezTo>
                  <a:pt x="106742" y="3198"/>
                  <a:pt x="105934" y="3807"/>
                  <a:pt x="105084" y="3807"/>
                </a:cubicBezTo>
                <a:cubicBezTo>
                  <a:pt x="105000" y="3807"/>
                  <a:pt x="104915" y="3801"/>
                  <a:pt x="104830" y="3788"/>
                </a:cubicBezTo>
                <a:cubicBezTo>
                  <a:pt x="102083" y="3391"/>
                  <a:pt x="99266" y="3909"/>
                  <a:pt x="96760" y="1559"/>
                </a:cubicBezTo>
                <a:cubicBezTo>
                  <a:pt x="95295" y="185"/>
                  <a:pt x="93272" y="50"/>
                  <a:pt x="91223" y="50"/>
                </a:cubicBezTo>
                <a:cubicBezTo>
                  <a:pt x="90718" y="50"/>
                  <a:pt x="90212" y="58"/>
                  <a:pt x="89713" y="58"/>
                </a:cubicBezTo>
                <a:cubicBezTo>
                  <a:pt x="89152" y="58"/>
                  <a:pt x="88600" y="48"/>
                  <a:pt x="88067" y="4"/>
                </a:cubicBezTo>
                <a:cubicBezTo>
                  <a:pt x="88037" y="2"/>
                  <a:pt x="88007" y="1"/>
                  <a:pt x="87976" y="1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415;p47">
            <a:extLst>
              <a:ext uri="{FF2B5EF4-FFF2-40B4-BE49-F238E27FC236}">
                <a16:creationId xmlns:a16="http://schemas.microsoft.com/office/drawing/2014/main" id="{01274BAC-F692-4900-9CCB-2C16A9B9114E}"/>
              </a:ext>
            </a:extLst>
          </p:cNvPr>
          <p:cNvSpPr/>
          <p:nvPr/>
        </p:nvSpPr>
        <p:spPr>
          <a:xfrm>
            <a:off x="723900" y="1558739"/>
            <a:ext cx="2228197" cy="2620545"/>
          </a:xfrm>
          <a:custGeom>
            <a:avLst/>
            <a:gdLst/>
            <a:ahLst/>
            <a:cxnLst/>
            <a:rect l="l" t="t" r="r" b="b"/>
            <a:pathLst>
              <a:path w="129302" h="152092" extrusionOk="0">
                <a:moveTo>
                  <a:pt x="97270" y="1644"/>
                </a:moveTo>
                <a:cubicBezTo>
                  <a:pt x="97347" y="1644"/>
                  <a:pt x="97424" y="1648"/>
                  <a:pt x="97503" y="1657"/>
                </a:cubicBezTo>
                <a:cubicBezTo>
                  <a:pt x="97555" y="1674"/>
                  <a:pt x="97607" y="1692"/>
                  <a:pt x="97642" y="1709"/>
                </a:cubicBezTo>
                <a:lnTo>
                  <a:pt x="95601" y="2170"/>
                </a:lnTo>
                <a:lnTo>
                  <a:pt x="95601" y="2170"/>
                </a:lnTo>
                <a:cubicBezTo>
                  <a:pt x="96129" y="1917"/>
                  <a:pt x="96661" y="1644"/>
                  <a:pt x="97270" y="1644"/>
                </a:cubicBezTo>
                <a:close/>
                <a:moveTo>
                  <a:pt x="95473" y="2210"/>
                </a:moveTo>
                <a:lnTo>
                  <a:pt x="95447" y="2227"/>
                </a:lnTo>
                <a:lnTo>
                  <a:pt x="95429" y="2227"/>
                </a:lnTo>
                <a:lnTo>
                  <a:pt x="95464" y="2210"/>
                </a:lnTo>
                <a:close/>
                <a:moveTo>
                  <a:pt x="68358" y="8951"/>
                </a:moveTo>
                <a:cubicBezTo>
                  <a:pt x="68553" y="8951"/>
                  <a:pt x="68761" y="9049"/>
                  <a:pt x="68989" y="9313"/>
                </a:cubicBezTo>
                <a:cubicBezTo>
                  <a:pt x="69208" y="9280"/>
                  <a:pt x="69420" y="9268"/>
                  <a:pt x="69634" y="9268"/>
                </a:cubicBezTo>
                <a:cubicBezTo>
                  <a:pt x="69758" y="9268"/>
                  <a:pt x="69882" y="9272"/>
                  <a:pt x="70008" y="9278"/>
                </a:cubicBezTo>
                <a:cubicBezTo>
                  <a:pt x="70061" y="9286"/>
                  <a:pt x="70117" y="9289"/>
                  <a:pt x="70177" y="9289"/>
                </a:cubicBezTo>
                <a:cubicBezTo>
                  <a:pt x="70522" y="9289"/>
                  <a:pt x="70965" y="9176"/>
                  <a:pt x="71318" y="9176"/>
                </a:cubicBezTo>
                <a:cubicBezTo>
                  <a:pt x="71841" y="9176"/>
                  <a:pt x="72167" y="9425"/>
                  <a:pt x="71685" y="10661"/>
                </a:cubicBezTo>
                <a:cubicBezTo>
                  <a:pt x="71581" y="10937"/>
                  <a:pt x="71823" y="11265"/>
                  <a:pt x="72151" y="11386"/>
                </a:cubicBezTo>
                <a:cubicBezTo>
                  <a:pt x="72428" y="11438"/>
                  <a:pt x="72722" y="11490"/>
                  <a:pt x="72998" y="11507"/>
                </a:cubicBezTo>
                <a:cubicBezTo>
                  <a:pt x="72652" y="11922"/>
                  <a:pt x="72359" y="12406"/>
                  <a:pt x="71927" y="12717"/>
                </a:cubicBezTo>
                <a:cubicBezTo>
                  <a:pt x="71831" y="12786"/>
                  <a:pt x="71741" y="12813"/>
                  <a:pt x="71654" y="12813"/>
                </a:cubicBezTo>
                <a:cubicBezTo>
                  <a:pt x="71349" y="12813"/>
                  <a:pt x="71090" y="12473"/>
                  <a:pt x="70821" y="12406"/>
                </a:cubicBezTo>
                <a:cubicBezTo>
                  <a:pt x="69127" y="11939"/>
                  <a:pt x="69334" y="10488"/>
                  <a:pt x="68989" y="9313"/>
                </a:cubicBezTo>
                <a:lnTo>
                  <a:pt x="67330" y="9520"/>
                </a:lnTo>
                <a:cubicBezTo>
                  <a:pt x="67668" y="9295"/>
                  <a:pt x="67992" y="8951"/>
                  <a:pt x="68358" y="8951"/>
                </a:cubicBezTo>
                <a:close/>
                <a:moveTo>
                  <a:pt x="51546" y="12467"/>
                </a:moveTo>
                <a:cubicBezTo>
                  <a:pt x="51593" y="12467"/>
                  <a:pt x="51647" y="12470"/>
                  <a:pt x="51707" y="12475"/>
                </a:cubicBezTo>
                <a:cubicBezTo>
                  <a:pt x="51897" y="12648"/>
                  <a:pt x="52157" y="12890"/>
                  <a:pt x="52433" y="13115"/>
                </a:cubicBezTo>
                <a:cubicBezTo>
                  <a:pt x="52260" y="13270"/>
                  <a:pt x="52053" y="13374"/>
                  <a:pt x="51845" y="13460"/>
                </a:cubicBezTo>
                <a:cubicBezTo>
                  <a:pt x="51802" y="13467"/>
                  <a:pt x="51764" y="13470"/>
                  <a:pt x="51729" y="13470"/>
                </a:cubicBezTo>
                <a:cubicBezTo>
                  <a:pt x="51300" y="13470"/>
                  <a:pt x="51439" y="13007"/>
                  <a:pt x="51327" y="12752"/>
                </a:cubicBezTo>
                <a:cubicBezTo>
                  <a:pt x="51225" y="12548"/>
                  <a:pt x="51295" y="12467"/>
                  <a:pt x="51546" y="12467"/>
                </a:cubicBezTo>
                <a:close/>
                <a:moveTo>
                  <a:pt x="55481" y="12549"/>
                </a:moveTo>
                <a:cubicBezTo>
                  <a:pt x="55526" y="12549"/>
                  <a:pt x="55570" y="12553"/>
                  <a:pt x="55613" y="12562"/>
                </a:cubicBezTo>
                <a:lnTo>
                  <a:pt x="54576" y="13789"/>
                </a:lnTo>
                <a:lnTo>
                  <a:pt x="53954" y="13184"/>
                </a:lnTo>
                <a:cubicBezTo>
                  <a:pt x="54420" y="12976"/>
                  <a:pt x="54870" y="12752"/>
                  <a:pt x="55336" y="12562"/>
                </a:cubicBezTo>
                <a:cubicBezTo>
                  <a:pt x="55388" y="12553"/>
                  <a:pt x="55436" y="12549"/>
                  <a:pt x="55481" y="12549"/>
                </a:cubicBezTo>
                <a:close/>
                <a:moveTo>
                  <a:pt x="116966" y="0"/>
                </a:moveTo>
                <a:cubicBezTo>
                  <a:pt x="112339" y="0"/>
                  <a:pt x="107712" y="747"/>
                  <a:pt x="103085" y="1035"/>
                </a:cubicBezTo>
                <a:cubicBezTo>
                  <a:pt x="101910" y="1104"/>
                  <a:pt x="100735" y="983"/>
                  <a:pt x="99542" y="1260"/>
                </a:cubicBezTo>
                <a:cubicBezTo>
                  <a:pt x="99533" y="1262"/>
                  <a:pt x="99523" y="1263"/>
                  <a:pt x="99512" y="1263"/>
                </a:cubicBezTo>
                <a:cubicBezTo>
                  <a:pt x="99194" y="1263"/>
                  <a:pt x="98389" y="307"/>
                  <a:pt x="97503" y="240"/>
                </a:cubicBezTo>
                <a:cubicBezTo>
                  <a:pt x="96554" y="172"/>
                  <a:pt x="95607" y="143"/>
                  <a:pt x="94661" y="143"/>
                </a:cubicBezTo>
                <a:cubicBezTo>
                  <a:pt x="91541" y="143"/>
                  <a:pt x="88432" y="459"/>
                  <a:pt x="85303" y="724"/>
                </a:cubicBezTo>
                <a:cubicBezTo>
                  <a:pt x="83379" y="875"/>
                  <a:pt x="81549" y="1637"/>
                  <a:pt x="79578" y="1637"/>
                </a:cubicBezTo>
                <a:cubicBezTo>
                  <a:pt x="79300" y="1637"/>
                  <a:pt x="79020" y="1622"/>
                  <a:pt x="78736" y="1588"/>
                </a:cubicBezTo>
                <a:cubicBezTo>
                  <a:pt x="78573" y="1568"/>
                  <a:pt x="78403" y="1557"/>
                  <a:pt x="78229" y="1557"/>
                </a:cubicBezTo>
                <a:cubicBezTo>
                  <a:pt x="77349" y="1557"/>
                  <a:pt x="76386" y="1840"/>
                  <a:pt x="75953" y="2677"/>
                </a:cubicBezTo>
                <a:cubicBezTo>
                  <a:pt x="75538" y="3489"/>
                  <a:pt x="76333" y="4163"/>
                  <a:pt x="76956" y="4750"/>
                </a:cubicBezTo>
                <a:cubicBezTo>
                  <a:pt x="77215" y="4992"/>
                  <a:pt x="77232" y="5511"/>
                  <a:pt x="77370" y="5891"/>
                </a:cubicBezTo>
                <a:cubicBezTo>
                  <a:pt x="77348" y="5890"/>
                  <a:pt x="77325" y="5889"/>
                  <a:pt x="77301" y="5889"/>
                </a:cubicBezTo>
                <a:cubicBezTo>
                  <a:pt x="77154" y="5889"/>
                  <a:pt x="76988" y="5912"/>
                  <a:pt x="76844" y="5912"/>
                </a:cubicBezTo>
                <a:cubicBezTo>
                  <a:pt x="76726" y="5912"/>
                  <a:pt x="76623" y="5896"/>
                  <a:pt x="76558" y="5839"/>
                </a:cubicBezTo>
                <a:cubicBezTo>
                  <a:pt x="76285" y="5586"/>
                  <a:pt x="76034" y="5489"/>
                  <a:pt x="75796" y="5489"/>
                </a:cubicBezTo>
                <a:cubicBezTo>
                  <a:pt x="75417" y="5489"/>
                  <a:pt x="75070" y="5733"/>
                  <a:pt x="74709" y="5977"/>
                </a:cubicBezTo>
                <a:lnTo>
                  <a:pt x="74709" y="5995"/>
                </a:lnTo>
                <a:lnTo>
                  <a:pt x="74692" y="5995"/>
                </a:lnTo>
                <a:cubicBezTo>
                  <a:pt x="74415" y="6358"/>
                  <a:pt x="73707" y="6479"/>
                  <a:pt x="73897" y="7066"/>
                </a:cubicBezTo>
                <a:cubicBezTo>
                  <a:pt x="74104" y="7654"/>
                  <a:pt x="74761" y="7671"/>
                  <a:pt x="75331" y="7723"/>
                </a:cubicBezTo>
                <a:lnTo>
                  <a:pt x="75625" y="7723"/>
                </a:lnTo>
                <a:lnTo>
                  <a:pt x="77146" y="7982"/>
                </a:lnTo>
                <a:cubicBezTo>
                  <a:pt x="76904" y="8068"/>
                  <a:pt x="76662" y="8120"/>
                  <a:pt x="76403" y="8120"/>
                </a:cubicBezTo>
                <a:cubicBezTo>
                  <a:pt x="76178" y="8103"/>
                  <a:pt x="75970" y="7930"/>
                  <a:pt x="75729" y="7861"/>
                </a:cubicBezTo>
                <a:cubicBezTo>
                  <a:pt x="75594" y="7823"/>
                  <a:pt x="75464" y="7807"/>
                  <a:pt x="75337" y="7807"/>
                </a:cubicBezTo>
                <a:cubicBezTo>
                  <a:pt x="74777" y="7807"/>
                  <a:pt x="74273" y="8116"/>
                  <a:pt x="73724" y="8172"/>
                </a:cubicBezTo>
                <a:cubicBezTo>
                  <a:pt x="73717" y="8173"/>
                  <a:pt x="73710" y="8174"/>
                  <a:pt x="73702" y="8174"/>
                </a:cubicBezTo>
                <a:cubicBezTo>
                  <a:pt x="73450" y="8174"/>
                  <a:pt x="72913" y="7613"/>
                  <a:pt x="72946" y="7394"/>
                </a:cubicBezTo>
                <a:cubicBezTo>
                  <a:pt x="73102" y="6479"/>
                  <a:pt x="73810" y="6098"/>
                  <a:pt x="74674" y="5995"/>
                </a:cubicBezTo>
                <a:lnTo>
                  <a:pt x="74674" y="5977"/>
                </a:lnTo>
                <a:cubicBezTo>
                  <a:pt x="74726" y="5545"/>
                  <a:pt x="74830" y="5113"/>
                  <a:pt x="74951" y="4681"/>
                </a:cubicBezTo>
                <a:cubicBezTo>
                  <a:pt x="75072" y="4370"/>
                  <a:pt x="75435" y="4076"/>
                  <a:pt x="75124" y="3748"/>
                </a:cubicBezTo>
                <a:cubicBezTo>
                  <a:pt x="74832" y="3467"/>
                  <a:pt x="74483" y="3396"/>
                  <a:pt x="74119" y="3396"/>
                </a:cubicBezTo>
                <a:cubicBezTo>
                  <a:pt x="73856" y="3396"/>
                  <a:pt x="73587" y="3433"/>
                  <a:pt x="73326" y="3454"/>
                </a:cubicBezTo>
                <a:cubicBezTo>
                  <a:pt x="72946" y="3506"/>
                  <a:pt x="72756" y="3748"/>
                  <a:pt x="72704" y="4180"/>
                </a:cubicBezTo>
                <a:cubicBezTo>
                  <a:pt x="72601" y="5252"/>
                  <a:pt x="72134" y="6098"/>
                  <a:pt x="70959" y="6340"/>
                </a:cubicBezTo>
                <a:cubicBezTo>
                  <a:pt x="70855" y="6427"/>
                  <a:pt x="70769" y="6513"/>
                  <a:pt x="70665" y="6617"/>
                </a:cubicBezTo>
                <a:cubicBezTo>
                  <a:pt x="70786" y="6859"/>
                  <a:pt x="70924" y="7083"/>
                  <a:pt x="71097" y="7291"/>
                </a:cubicBezTo>
                <a:cubicBezTo>
                  <a:pt x="71304" y="7412"/>
                  <a:pt x="71546" y="7515"/>
                  <a:pt x="71788" y="7567"/>
                </a:cubicBezTo>
                <a:cubicBezTo>
                  <a:pt x="71650" y="7550"/>
                  <a:pt x="71512" y="7541"/>
                  <a:pt x="71374" y="7541"/>
                </a:cubicBezTo>
                <a:cubicBezTo>
                  <a:pt x="71235" y="7541"/>
                  <a:pt x="71097" y="7550"/>
                  <a:pt x="70959" y="7567"/>
                </a:cubicBezTo>
                <a:cubicBezTo>
                  <a:pt x="70569" y="7671"/>
                  <a:pt x="70173" y="7708"/>
                  <a:pt x="69775" y="7708"/>
                </a:cubicBezTo>
                <a:cubicBezTo>
                  <a:pt x="68812" y="7708"/>
                  <a:pt x="67832" y="7494"/>
                  <a:pt x="66868" y="7494"/>
                </a:cubicBezTo>
                <a:cubicBezTo>
                  <a:pt x="66108" y="7494"/>
                  <a:pt x="65357" y="7627"/>
                  <a:pt x="64634" y="8103"/>
                </a:cubicBezTo>
                <a:cubicBezTo>
                  <a:pt x="64271" y="8345"/>
                  <a:pt x="63580" y="8379"/>
                  <a:pt x="63666" y="8863"/>
                </a:cubicBezTo>
                <a:cubicBezTo>
                  <a:pt x="63752" y="9382"/>
                  <a:pt x="64167" y="9900"/>
                  <a:pt x="64547" y="10315"/>
                </a:cubicBezTo>
                <a:cubicBezTo>
                  <a:pt x="64666" y="10447"/>
                  <a:pt x="64798" y="10498"/>
                  <a:pt x="64939" y="10498"/>
                </a:cubicBezTo>
                <a:cubicBezTo>
                  <a:pt x="65148" y="10498"/>
                  <a:pt x="65375" y="10387"/>
                  <a:pt x="65602" y="10263"/>
                </a:cubicBezTo>
                <a:cubicBezTo>
                  <a:pt x="66124" y="9977"/>
                  <a:pt x="66711" y="9789"/>
                  <a:pt x="67269" y="9556"/>
                </a:cubicBezTo>
                <a:lnTo>
                  <a:pt x="67269" y="9556"/>
                </a:lnTo>
                <a:cubicBezTo>
                  <a:pt x="66173" y="11022"/>
                  <a:pt x="64072" y="10911"/>
                  <a:pt x="62975" y="11974"/>
                </a:cubicBezTo>
                <a:cubicBezTo>
                  <a:pt x="62086" y="12850"/>
                  <a:pt x="61268" y="13162"/>
                  <a:pt x="60357" y="13162"/>
                </a:cubicBezTo>
                <a:cubicBezTo>
                  <a:pt x="59993" y="13162"/>
                  <a:pt x="59613" y="13112"/>
                  <a:pt x="59207" y="13028"/>
                </a:cubicBezTo>
                <a:cubicBezTo>
                  <a:pt x="58430" y="12873"/>
                  <a:pt x="57687" y="12510"/>
                  <a:pt x="56926" y="12233"/>
                </a:cubicBezTo>
                <a:cubicBezTo>
                  <a:pt x="57173" y="12050"/>
                  <a:pt x="57402" y="11981"/>
                  <a:pt x="57619" y="11981"/>
                </a:cubicBezTo>
                <a:cubicBezTo>
                  <a:pt x="58162" y="11981"/>
                  <a:pt x="58632" y="12416"/>
                  <a:pt x="59138" y="12613"/>
                </a:cubicBezTo>
                <a:cubicBezTo>
                  <a:pt x="59332" y="12687"/>
                  <a:pt x="59512" y="12718"/>
                  <a:pt x="59680" y="12718"/>
                </a:cubicBezTo>
                <a:cubicBezTo>
                  <a:pt x="60502" y="12718"/>
                  <a:pt x="61062" y="11967"/>
                  <a:pt x="61765" y="11680"/>
                </a:cubicBezTo>
                <a:cubicBezTo>
                  <a:pt x="62404" y="11421"/>
                  <a:pt x="61903" y="10851"/>
                  <a:pt x="61661" y="10384"/>
                </a:cubicBezTo>
                <a:cubicBezTo>
                  <a:pt x="61454" y="9987"/>
                  <a:pt x="61921" y="9745"/>
                  <a:pt x="62249" y="9537"/>
                </a:cubicBezTo>
                <a:cubicBezTo>
                  <a:pt x="62664" y="9295"/>
                  <a:pt x="63441" y="9226"/>
                  <a:pt x="63182" y="8518"/>
                </a:cubicBezTo>
                <a:cubicBezTo>
                  <a:pt x="63018" y="8098"/>
                  <a:pt x="62703" y="8030"/>
                  <a:pt x="62354" y="8030"/>
                </a:cubicBezTo>
                <a:cubicBezTo>
                  <a:pt x="62187" y="8030"/>
                  <a:pt x="62013" y="8045"/>
                  <a:pt x="61845" y="8045"/>
                </a:cubicBezTo>
                <a:cubicBezTo>
                  <a:pt x="61771" y="8045"/>
                  <a:pt x="61698" y="8042"/>
                  <a:pt x="61627" y="8034"/>
                </a:cubicBezTo>
                <a:cubicBezTo>
                  <a:pt x="61564" y="8027"/>
                  <a:pt x="61502" y="8024"/>
                  <a:pt x="61440" y="8024"/>
                </a:cubicBezTo>
                <a:cubicBezTo>
                  <a:pt x="60620" y="8024"/>
                  <a:pt x="59973" y="8583"/>
                  <a:pt x="59080" y="8583"/>
                </a:cubicBezTo>
                <a:cubicBezTo>
                  <a:pt x="59004" y="8583"/>
                  <a:pt x="58925" y="8579"/>
                  <a:pt x="58844" y="8570"/>
                </a:cubicBezTo>
                <a:cubicBezTo>
                  <a:pt x="57410" y="8414"/>
                  <a:pt x="56391" y="7671"/>
                  <a:pt x="55181" y="7187"/>
                </a:cubicBezTo>
                <a:cubicBezTo>
                  <a:pt x="54440" y="6892"/>
                  <a:pt x="53723" y="6767"/>
                  <a:pt x="53025" y="6767"/>
                </a:cubicBezTo>
                <a:cubicBezTo>
                  <a:pt x="51022" y="6767"/>
                  <a:pt x="49177" y="7799"/>
                  <a:pt x="47370" y="8812"/>
                </a:cubicBezTo>
                <a:cubicBezTo>
                  <a:pt x="46903" y="9071"/>
                  <a:pt x="46765" y="9434"/>
                  <a:pt x="46972" y="9969"/>
                </a:cubicBezTo>
                <a:cubicBezTo>
                  <a:pt x="47155" y="10426"/>
                  <a:pt x="47351" y="10748"/>
                  <a:pt x="47819" y="10748"/>
                </a:cubicBezTo>
                <a:cubicBezTo>
                  <a:pt x="47883" y="10748"/>
                  <a:pt x="47952" y="10742"/>
                  <a:pt x="48026" y="10730"/>
                </a:cubicBezTo>
                <a:lnTo>
                  <a:pt x="50498" y="10280"/>
                </a:lnTo>
                <a:cubicBezTo>
                  <a:pt x="50618" y="10263"/>
                  <a:pt x="50739" y="10229"/>
                  <a:pt x="50878" y="10194"/>
                </a:cubicBezTo>
                <a:lnTo>
                  <a:pt x="50878" y="10194"/>
                </a:lnTo>
                <a:cubicBezTo>
                  <a:pt x="50878" y="10298"/>
                  <a:pt x="50860" y="10401"/>
                  <a:pt x="50860" y="10505"/>
                </a:cubicBezTo>
                <a:cubicBezTo>
                  <a:pt x="50614" y="11663"/>
                  <a:pt x="50148" y="12321"/>
                  <a:pt x="49280" y="12321"/>
                </a:cubicBezTo>
                <a:cubicBezTo>
                  <a:pt x="48931" y="12321"/>
                  <a:pt x="48517" y="12214"/>
                  <a:pt x="48026" y="11991"/>
                </a:cubicBezTo>
                <a:cubicBezTo>
                  <a:pt x="46374" y="11254"/>
                  <a:pt x="44693" y="10979"/>
                  <a:pt x="42955" y="10979"/>
                </a:cubicBezTo>
                <a:cubicBezTo>
                  <a:pt x="42002" y="10979"/>
                  <a:pt x="41033" y="11062"/>
                  <a:pt x="40042" y="11196"/>
                </a:cubicBezTo>
                <a:cubicBezTo>
                  <a:pt x="38536" y="11404"/>
                  <a:pt x="37062" y="12285"/>
                  <a:pt x="35569" y="12285"/>
                </a:cubicBezTo>
                <a:cubicBezTo>
                  <a:pt x="35195" y="12285"/>
                  <a:pt x="34820" y="12230"/>
                  <a:pt x="34443" y="12095"/>
                </a:cubicBezTo>
                <a:cubicBezTo>
                  <a:pt x="32698" y="11490"/>
                  <a:pt x="30900" y="11110"/>
                  <a:pt x="29068" y="10920"/>
                </a:cubicBezTo>
                <a:cubicBezTo>
                  <a:pt x="27080" y="10698"/>
                  <a:pt x="25171" y="10202"/>
                  <a:pt x="23146" y="10202"/>
                </a:cubicBezTo>
                <a:cubicBezTo>
                  <a:pt x="22337" y="10202"/>
                  <a:pt x="21510" y="10281"/>
                  <a:pt x="20652" y="10488"/>
                </a:cubicBezTo>
                <a:cubicBezTo>
                  <a:pt x="18383" y="11055"/>
                  <a:pt x="16215" y="12269"/>
                  <a:pt x="13793" y="12269"/>
                </a:cubicBezTo>
                <a:cubicBezTo>
                  <a:pt x="13559" y="12269"/>
                  <a:pt x="13322" y="12258"/>
                  <a:pt x="13083" y="12233"/>
                </a:cubicBezTo>
                <a:cubicBezTo>
                  <a:pt x="13049" y="12230"/>
                  <a:pt x="13015" y="12229"/>
                  <a:pt x="12982" y="12229"/>
                </a:cubicBezTo>
                <a:cubicBezTo>
                  <a:pt x="12473" y="12229"/>
                  <a:pt x="12176" y="12605"/>
                  <a:pt x="12323" y="13287"/>
                </a:cubicBezTo>
                <a:cubicBezTo>
                  <a:pt x="12498" y="14071"/>
                  <a:pt x="12325" y="14707"/>
                  <a:pt x="11687" y="14707"/>
                </a:cubicBezTo>
                <a:cubicBezTo>
                  <a:pt x="11510" y="14707"/>
                  <a:pt x="11296" y="14658"/>
                  <a:pt x="11044" y="14549"/>
                </a:cubicBezTo>
                <a:cubicBezTo>
                  <a:pt x="10655" y="14378"/>
                  <a:pt x="10292" y="14308"/>
                  <a:pt x="9947" y="14308"/>
                </a:cubicBezTo>
                <a:cubicBezTo>
                  <a:pt x="9034" y="14308"/>
                  <a:pt x="8242" y="14801"/>
                  <a:pt x="7415" y="15240"/>
                </a:cubicBezTo>
                <a:cubicBezTo>
                  <a:pt x="6965" y="15482"/>
                  <a:pt x="6672" y="15914"/>
                  <a:pt x="6879" y="16467"/>
                </a:cubicBezTo>
                <a:cubicBezTo>
                  <a:pt x="7027" y="16886"/>
                  <a:pt x="7334" y="16988"/>
                  <a:pt x="7700" y="16988"/>
                </a:cubicBezTo>
                <a:cubicBezTo>
                  <a:pt x="7802" y="16988"/>
                  <a:pt x="7910" y="16980"/>
                  <a:pt x="8020" y="16968"/>
                </a:cubicBezTo>
                <a:cubicBezTo>
                  <a:pt x="8305" y="16929"/>
                  <a:pt x="8590" y="16910"/>
                  <a:pt x="8875" y="16910"/>
                </a:cubicBezTo>
                <a:cubicBezTo>
                  <a:pt x="8970" y="16910"/>
                  <a:pt x="9065" y="16912"/>
                  <a:pt x="9160" y="16917"/>
                </a:cubicBezTo>
                <a:cubicBezTo>
                  <a:pt x="9186" y="16919"/>
                  <a:pt x="9214" y="16920"/>
                  <a:pt x="9242" y="16920"/>
                </a:cubicBezTo>
                <a:cubicBezTo>
                  <a:pt x="9458" y="16920"/>
                  <a:pt x="9735" y="16862"/>
                  <a:pt x="9947" y="16862"/>
                </a:cubicBezTo>
                <a:cubicBezTo>
                  <a:pt x="10131" y="16862"/>
                  <a:pt x="10266" y="16906"/>
                  <a:pt x="10266" y="17072"/>
                </a:cubicBezTo>
                <a:cubicBezTo>
                  <a:pt x="10266" y="17498"/>
                  <a:pt x="9728" y="17637"/>
                  <a:pt x="9291" y="17637"/>
                </a:cubicBezTo>
                <a:cubicBezTo>
                  <a:pt x="9214" y="17637"/>
                  <a:pt x="9141" y="17633"/>
                  <a:pt x="9074" y="17625"/>
                </a:cubicBezTo>
                <a:cubicBezTo>
                  <a:pt x="8873" y="17604"/>
                  <a:pt x="8677" y="17594"/>
                  <a:pt x="8484" y="17594"/>
                </a:cubicBezTo>
                <a:cubicBezTo>
                  <a:pt x="6314" y="17594"/>
                  <a:pt x="4587" y="18859"/>
                  <a:pt x="2714" y="19716"/>
                </a:cubicBezTo>
                <a:cubicBezTo>
                  <a:pt x="1193" y="20407"/>
                  <a:pt x="2351" y="21548"/>
                  <a:pt x="2282" y="22429"/>
                </a:cubicBezTo>
                <a:cubicBezTo>
                  <a:pt x="2264" y="22814"/>
                  <a:pt x="2455" y="22907"/>
                  <a:pt x="2706" y="22907"/>
                </a:cubicBezTo>
                <a:cubicBezTo>
                  <a:pt x="2939" y="22907"/>
                  <a:pt x="3223" y="22827"/>
                  <a:pt x="3440" y="22827"/>
                </a:cubicBezTo>
                <a:cubicBezTo>
                  <a:pt x="3665" y="22827"/>
                  <a:pt x="3872" y="22982"/>
                  <a:pt x="4079" y="23069"/>
                </a:cubicBezTo>
                <a:cubicBezTo>
                  <a:pt x="3924" y="23242"/>
                  <a:pt x="3751" y="23380"/>
                  <a:pt x="3544" y="23501"/>
                </a:cubicBezTo>
                <a:cubicBezTo>
                  <a:pt x="2610" y="23881"/>
                  <a:pt x="1643" y="24192"/>
                  <a:pt x="709" y="24589"/>
                </a:cubicBezTo>
                <a:cubicBezTo>
                  <a:pt x="329" y="24745"/>
                  <a:pt x="1" y="25142"/>
                  <a:pt x="226" y="25609"/>
                </a:cubicBezTo>
                <a:cubicBezTo>
                  <a:pt x="325" y="25816"/>
                  <a:pt x="462" y="25880"/>
                  <a:pt x="615" y="25880"/>
                </a:cubicBezTo>
                <a:cubicBezTo>
                  <a:pt x="807" y="25880"/>
                  <a:pt x="1026" y="25778"/>
                  <a:pt x="1228" y="25730"/>
                </a:cubicBezTo>
                <a:cubicBezTo>
                  <a:pt x="2248" y="25454"/>
                  <a:pt x="3354" y="25350"/>
                  <a:pt x="4252" y="24866"/>
                </a:cubicBezTo>
                <a:cubicBezTo>
                  <a:pt x="4601" y="24679"/>
                  <a:pt x="4965" y="24620"/>
                  <a:pt x="5336" y="24620"/>
                </a:cubicBezTo>
                <a:cubicBezTo>
                  <a:pt x="5952" y="24620"/>
                  <a:pt x="6585" y="24782"/>
                  <a:pt x="7191" y="24782"/>
                </a:cubicBezTo>
                <a:cubicBezTo>
                  <a:pt x="7702" y="24782"/>
                  <a:pt x="8195" y="24667"/>
                  <a:pt x="8642" y="24244"/>
                </a:cubicBezTo>
                <a:cubicBezTo>
                  <a:pt x="9143" y="23760"/>
                  <a:pt x="9627" y="23276"/>
                  <a:pt x="10128" y="22809"/>
                </a:cubicBezTo>
                <a:cubicBezTo>
                  <a:pt x="10518" y="22438"/>
                  <a:pt x="10935" y="22335"/>
                  <a:pt x="11366" y="22335"/>
                </a:cubicBezTo>
                <a:cubicBezTo>
                  <a:pt x="11904" y="22335"/>
                  <a:pt x="12465" y="22495"/>
                  <a:pt x="13026" y="22495"/>
                </a:cubicBezTo>
                <a:cubicBezTo>
                  <a:pt x="13270" y="22495"/>
                  <a:pt x="13515" y="22465"/>
                  <a:pt x="13757" y="22377"/>
                </a:cubicBezTo>
                <a:cubicBezTo>
                  <a:pt x="14876" y="21972"/>
                  <a:pt x="15968" y="21278"/>
                  <a:pt x="17215" y="21278"/>
                </a:cubicBezTo>
                <a:cubicBezTo>
                  <a:pt x="17721" y="21278"/>
                  <a:pt x="18252" y="21392"/>
                  <a:pt x="18820" y="21686"/>
                </a:cubicBezTo>
                <a:cubicBezTo>
                  <a:pt x="20272" y="22429"/>
                  <a:pt x="22242" y="22343"/>
                  <a:pt x="21966" y="24780"/>
                </a:cubicBezTo>
                <a:cubicBezTo>
                  <a:pt x="21914" y="25212"/>
                  <a:pt x="22104" y="25868"/>
                  <a:pt x="22415" y="26127"/>
                </a:cubicBezTo>
                <a:cubicBezTo>
                  <a:pt x="23746" y="27251"/>
                  <a:pt x="23659" y="29411"/>
                  <a:pt x="23210" y="29981"/>
                </a:cubicBezTo>
                <a:cubicBezTo>
                  <a:pt x="22052" y="31485"/>
                  <a:pt x="22484" y="32573"/>
                  <a:pt x="22985" y="33973"/>
                </a:cubicBezTo>
                <a:cubicBezTo>
                  <a:pt x="23124" y="34405"/>
                  <a:pt x="22795" y="35045"/>
                  <a:pt x="22553" y="35529"/>
                </a:cubicBezTo>
                <a:cubicBezTo>
                  <a:pt x="21447" y="37844"/>
                  <a:pt x="19356" y="39469"/>
                  <a:pt x="18233" y="41802"/>
                </a:cubicBezTo>
                <a:cubicBezTo>
                  <a:pt x="17455" y="43409"/>
                  <a:pt x="17058" y="48783"/>
                  <a:pt x="18354" y="49734"/>
                </a:cubicBezTo>
                <a:cubicBezTo>
                  <a:pt x="20220" y="51116"/>
                  <a:pt x="19927" y="52862"/>
                  <a:pt x="20238" y="54659"/>
                </a:cubicBezTo>
                <a:cubicBezTo>
                  <a:pt x="20428" y="55748"/>
                  <a:pt x="20410" y="57528"/>
                  <a:pt x="20687" y="57752"/>
                </a:cubicBezTo>
                <a:cubicBezTo>
                  <a:pt x="22380" y="59083"/>
                  <a:pt x="22242" y="61364"/>
                  <a:pt x="23625" y="62764"/>
                </a:cubicBezTo>
                <a:cubicBezTo>
                  <a:pt x="23915" y="63066"/>
                  <a:pt x="24197" y="63258"/>
                  <a:pt x="24508" y="63258"/>
                </a:cubicBezTo>
                <a:cubicBezTo>
                  <a:pt x="24660" y="63258"/>
                  <a:pt x="24820" y="63212"/>
                  <a:pt x="24990" y="63110"/>
                </a:cubicBezTo>
                <a:cubicBezTo>
                  <a:pt x="25508" y="62816"/>
                  <a:pt x="25526" y="62246"/>
                  <a:pt x="25197" y="61831"/>
                </a:cubicBezTo>
                <a:cubicBezTo>
                  <a:pt x="23607" y="59671"/>
                  <a:pt x="23746" y="56888"/>
                  <a:pt x="22536" y="54590"/>
                </a:cubicBezTo>
                <a:cubicBezTo>
                  <a:pt x="22415" y="54348"/>
                  <a:pt x="22605" y="53933"/>
                  <a:pt x="22692" y="53605"/>
                </a:cubicBezTo>
                <a:cubicBezTo>
                  <a:pt x="22704" y="53568"/>
                  <a:pt x="22878" y="53539"/>
                  <a:pt x="22981" y="53539"/>
                </a:cubicBezTo>
                <a:cubicBezTo>
                  <a:pt x="23021" y="53539"/>
                  <a:pt x="23050" y="53543"/>
                  <a:pt x="23054" y="53553"/>
                </a:cubicBezTo>
                <a:cubicBezTo>
                  <a:pt x="23175" y="53812"/>
                  <a:pt x="23366" y="54106"/>
                  <a:pt x="23366" y="54400"/>
                </a:cubicBezTo>
                <a:cubicBezTo>
                  <a:pt x="23383" y="56819"/>
                  <a:pt x="24973" y="58617"/>
                  <a:pt x="26027" y="60569"/>
                </a:cubicBezTo>
                <a:cubicBezTo>
                  <a:pt x="26977" y="62297"/>
                  <a:pt x="28654" y="63663"/>
                  <a:pt x="27720" y="65978"/>
                </a:cubicBezTo>
                <a:cubicBezTo>
                  <a:pt x="27530" y="66445"/>
                  <a:pt x="27928" y="66791"/>
                  <a:pt x="28273" y="67136"/>
                </a:cubicBezTo>
                <a:cubicBezTo>
                  <a:pt x="29138" y="68000"/>
                  <a:pt x="30226" y="68536"/>
                  <a:pt x="31246" y="69193"/>
                </a:cubicBezTo>
                <a:cubicBezTo>
                  <a:pt x="32910" y="70222"/>
                  <a:pt x="34447" y="71516"/>
                  <a:pt x="36422" y="71516"/>
                </a:cubicBezTo>
                <a:cubicBezTo>
                  <a:pt x="36867" y="71516"/>
                  <a:pt x="37334" y="71451"/>
                  <a:pt x="37830" y="71301"/>
                </a:cubicBezTo>
                <a:cubicBezTo>
                  <a:pt x="37930" y="71272"/>
                  <a:pt x="38022" y="71258"/>
                  <a:pt x="38107" y="71258"/>
                </a:cubicBezTo>
                <a:cubicBezTo>
                  <a:pt x="38527" y="71258"/>
                  <a:pt x="38793" y="71582"/>
                  <a:pt x="39023" y="71941"/>
                </a:cubicBezTo>
                <a:cubicBezTo>
                  <a:pt x="39748" y="73098"/>
                  <a:pt x="40768" y="73721"/>
                  <a:pt x="42116" y="74032"/>
                </a:cubicBezTo>
                <a:cubicBezTo>
                  <a:pt x="43585" y="74360"/>
                  <a:pt x="45296" y="74775"/>
                  <a:pt x="45745" y="76399"/>
                </a:cubicBezTo>
                <a:cubicBezTo>
                  <a:pt x="46194" y="78110"/>
                  <a:pt x="47439" y="79112"/>
                  <a:pt x="48648" y="79907"/>
                </a:cubicBezTo>
                <a:cubicBezTo>
                  <a:pt x="49237" y="80296"/>
                  <a:pt x="50039" y="81326"/>
                  <a:pt x="50895" y="81326"/>
                </a:cubicBezTo>
                <a:cubicBezTo>
                  <a:pt x="51372" y="81326"/>
                  <a:pt x="51865" y="81007"/>
                  <a:pt x="52347" y="80080"/>
                </a:cubicBezTo>
                <a:cubicBezTo>
                  <a:pt x="52462" y="79850"/>
                  <a:pt x="52631" y="79714"/>
                  <a:pt x="52813" y="79714"/>
                </a:cubicBezTo>
                <a:cubicBezTo>
                  <a:pt x="53013" y="79714"/>
                  <a:pt x="53228" y="79880"/>
                  <a:pt x="53401" y="80270"/>
                </a:cubicBezTo>
                <a:cubicBezTo>
                  <a:pt x="54593" y="83156"/>
                  <a:pt x="53919" y="85697"/>
                  <a:pt x="51621" y="87943"/>
                </a:cubicBezTo>
                <a:cubicBezTo>
                  <a:pt x="50498" y="89049"/>
                  <a:pt x="49806" y="90604"/>
                  <a:pt x="50774" y="92194"/>
                </a:cubicBezTo>
                <a:cubicBezTo>
                  <a:pt x="51085" y="92730"/>
                  <a:pt x="51068" y="92886"/>
                  <a:pt x="50688" y="93283"/>
                </a:cubicBezTo>
                <a:cubicBezTo>
                  <a:pt x="49685" y="94337"/>
                  <a:pt x="49703" y="95875"/>
                  <a:pt x="50567" y="96636"/>
                </a:cubicBezTo>
                <a:cubicBezTo>
                  <a:pt x="52208" y="98087"/>
                  <a:pt x="52986" y="99971"/>
                  <a:pt x="53971" y="101803"/>
                </a:cubicBezTo>
                <a:cubicBezTo>
                  <a:pt x="55440" y="104516"/>
                  <a:pt x="56771" y="107281"/>
                  <a:pt x="59933" y="108629"/>
                </a:cubicBezTo>
                <a:cubicBezTo>
                  <a:pt x="61661" y="109372"/>
                  <a:pt x="62629" y="111014"/>
                  <a:pt x="62664" y="113122"/>
                </a:cubicBezTo>
                <a:cubicBezTo>
                  <a:pt x="62716" y="116319"/>
                  <a:pt x="62871" y="119516"/>
                  <a:pt x="63096" y="122713"/>
                </a:cubicBezTo>
                <a:cubicBezTo>
                  <a:pt x="63251" y="125115"/>
                  <a:pt x="64426" y="127431"/>
                  <a:pt x="63631" y="129920"/>
                </a:cubicBezTo>
                <a:cubicBezTo>
                  <a:pt x="63303" y="130922"/>
                  <a:pt x="63459" y="131907"/>
                  <a:pt x="63839" y="132875"/>
                </a:cubicBezTo>
                <a:cubicBezTo>
                  <a:pt x="64323" y="134067"/>
                  <a:pt x="64461" y="135363"/>
                  <a:pt x="64288" y="136642"/>
                </a:cubicBezTo>
                <a:cubicBezTo>
                  <a:pt x="64184" y="137593"/>
                  <a:pt x="64582" y="138664"/>
                  <a:pt x="65653" y="139148"/>
                </a:cubicBezTo>
                <a:cubicBezTo>
                  <a:pt x="65680" y="139159"/>
                  <a:pt x="65711" y="139163"/>
                  <a:pt x="65743" y="139163"/>
                </a:cubicBezTo>
                <a:cubicBezTo>
                  <a:pt x="65886" y="139163"/>
                  <a:pt x="66069" y="139076"/>
                  <a:pt x="66205" y="139076"/>
                </a:cubicBezTo>
                <a:cubicBezTo>
                  <a:pt x="66332" y="139076"/>
                  <a:pt x="66419" y="139151"/>
                  <a:pt x="66397" y="139442"/>
                </a:cubicBezTo>
                <a:cubicBezTo>
                  <a:pt x="66362" y="139995"/>
                  <a:pt x="67071" y="140565"/>
                  <a:pt x="66293" y="141135"/>
                </a:cubicBezTo>
                <a:cubicBezTo>
                  <a:pt x="65895" y="141412"/>
                  <a:pt x="65360" y="142259"/>
                  <a:pt x="65774" y="142414"/>
                </a:cubicBezTo>
                <a:cubicBezTo>
                  <a:pt x="66898" y="142846"/>
                  <a:pt x="66500" y="143797"/>
                  <a:pt x="66777" y="144488"/>
                </a:cubicBezTo>
                <a:cubicBezTo>
                  <a:pt x="67468" y="146164"/>
                  <a:pt x="68505" y="147668"/>
                  <a:pt x="69801" y="148929"/>
                </a:cubicBezTo>
                <a:cubicBezTo>
                  <a:pt x="71823" y="150906"/>
                  <a:pt x="74091" y="152091"/>
                  <a:pt x="76808" y="152091"/>
                </a:cubicBezTo>
                <a:cubicBezTo>
                  <a:pt x="77226" y="152091"/>
                  <a:pt x="77656" y="152063"/>
                  <a:pt x="78096" y="152005"/>
                </a:cubicBezTo>
                <a:cubicBezTo>
                  <a:pt x="78355" y="151953"/>
                  <a:pt x="78580" y="151781"/>
                  <a:pt x="78718" y="151556"/>
                </a:cubicBezTo>
                <a:cubicBezTo>
                  <a:pt x="78874" y="151262"/>
                  <a:pt x="78615" y="151038"/>
                  <a:pt x="78355" y="150882"/>
                </a:cubicBezTo>
                <a:cubicBezTo>
                  <a:pt x="77595" y="150415"/>
                  <a:pt x="76835" y="149914"/>
                  <a:pt x="76040" y="149482"/>
                </a:cubicBezTo>
                <a:cubicBezTo>
                  <a:pt x="73914" y="148342"/>
                  <a:pt x="73551" y="146648"/>
                  <a:pt x="74899" y="144695"/>
                </a:cubicBezTo>
                <a:cubicBezTo>
                  <a:pt x="75608" y="143658"/>
                  <a:pt x="75694" y="142570"/>
                  <a:pt x="74173" y="142017"/>
                </a:cubicBezTo>
                <a:cubicBezTo>
                  <a:pt x="73707" y="141861"/>
                  <a:pt x="72929" y="141550"/>
                  <a:pt x="73551" y="140997"/>
                </a:cubicBezTo>
                <a:cubicBezTo>
                  <a:pt x="74260" y="140340"/>
                  <a:pt x="74260" y="139597"/>
                  <a:pt x="74415" y="138837"/>
                </a:cubicBezTo>
                <a:cubicBezTo>
                  <a:pt x="74605" y="137783"/>
                  <a:pt x="73534" y="136193"/>
                  <a:pt x="75677" y="135985"/>
                </a:cubicBezTo>
                <a:cubicBezTo>
                  <a:pt x="75746" y="135985"/>
                  <a:pt x="75850" y="135588"/>
                  <a:pt x="75798" y="135432"/>
                </a:cubicBezTo>
                <a:cubicBezTo>
                  <a:pt x="75444" y="134260"/>
                  <a:pt x="75867" y="133923"/>
                  <a:pt x="76900" y="133923"/>
                </a:cubicBezTo>
                <a:cubicBezTo>
                  <a:pt x="76978" y="133923"/>
                  <a:pt x="77060" y="133925"/>
                  <a:pt x="77146" y="133929"/>
                </a:cubicBezTo>
                <a:cubicBezTo>
                  <a:pt x="77188" y="133931"/>
                  <a:pt x="77231" y="133932"/>
                  <a:pt x="77272" y="133932"/>
                </a:cubicBezTo>
                <a:cubicBezTo>
                  <a:pt x="78202" y="133932"/>
                  <a:pt x="78980" y="133388"/>
                  <a:pt x="79427" y="132512"/>
                </a:cubicBezTo>
                <a:cubicBezTo>
                  <a:pt x="79859" y="131648"/>
                  <a:pt x="79738" y="130836"/>
                  <a:pt x="79047" y="130110"/>
                </a:cubicBezTo>
                <a:cubicBezTo>
                  <a:pt x="78857" y="129902"/>
                  <a:pt x="78822" y="129557"/>
                  <a:pt x="78701" y="129280"/>
                </a:cubicBezTo>
                <a:lnTo>
                  <a:pt x="78701" y="129280"/>
                </a:lnTo>
                <a:cubicBezTo>
                  <a:pt x="78977" y="129298"/>
                  <a:pt x="79237" y="129332"/>
                  <a:pt x="79513" y="129384"/>
                </a:cubicBezTo>
                <a:cubicBezTo>
                  <a:pt x="79669" y="129427"/>
                  <a:pt x="79830" y="129448"/>
                  <a:pt x="79991" y="129448"/>
                </a:cubicBezTo>
                <a:cubicBezTo>
                  <a:pt x="80347" y="129448"/>
                  <a:pt x="80702" y="129344"/>
                  <a:pt x="80999" y="129142"/>
                </a:cubicBezTo>
                <a:cubicBezTo>
                  <a:pt x="82900" y="128001"/>
                  <a:pt x="83350" y="125841"/>
                  <a:pt x="84473" y="124148"/>
                </a:cubicBezTo>
                <a:cubicBezTo>
                  <a:pt x="85216" y="123024"/>
                  <a:pt x="86149" y="121815"/>
                  <a:pt x="85544" y="120225"/>
                </a:cubicBezTo>
                <a:cubicBezTo>
                  <a:pt x="85026" y="118808"/>
                  <a:pt x="85959" y="118186"/>
                  <a:pt x="86927" y="117356"/>
                </a:cubicBezTo>
                <a:cubicBezTo>
                  <a:pt x="88258" y="116233"/>
                  <a:pt x="90314" y="116371"/>
                  <a:pt x="91230" y="115213"/>
                </a:cubicBezTo>
                <a:cubicBezTo>
                  <a:pt x="93096" y="112846"/>
                  <a:pt x="93788" y="109908"/>
                  <a:pt x="93874" y="106866"/>
                </a:cubicBezTo>
                <a:cubicBezTo>
                  <a:pt x="93909" y="105743"/>
                  <a:pt x="93563" y="104637"/>
                  <a:pt x="94635" y="103635"/>
                </a:cubicBezTo>
                <a:cubicBezTo>
                  <a:pt x="95637" y="102650"/>
                  <a:pt x="96432" y="101492"/>
                  <a:pt x="97002" y="100213"/>
                </a:cubicBezTo>
                <a:cubicBezTo>
                  <a:pt x="98350" y="97189"/>
                  <a:pt x="97555" y="95668"/>
                  <a:pt x="93770" y="93404"/>
                </a:cubicBezTo>
                <a:cubicBezTo>
                  <a:pt x="92864" y="92866"/>
                  <a:pt x="92012" y="92178"/>
                  <a:pt x="90923" y="92178"/>
                </a:cubicBezTo>
                <a:cubicBezTo>
                  <a:pt x="90787" y="92178"/>
                  <a:pt x="90648" y="92189"/>
                  <a:pt x="90504" y="92212"/>
                </a:cubicBezTo>
                <a:cubicBezTo>
                  <a:pt x="90375" y="92232"/>
                  <a:pt x="90250" y="92241"/>
                  <a:pt x="90128" y="92241"/>
                </a:cubicBezTo>
                <a:cubicBezTo>
                  <a:pt x="89316" y="92241"/>
                  <a:pt x="88640" y="91827"/>
                  <a:pt x="87964" y="91451"/>
                </a:cubicBezTo>
                <a:cubicBezTo>
                  <a:pt x="86720" y="90760"/>
                  <a:pt x="85423" y="90190"/>
                  <a:pt x="84076" y="89740"/>
                </a:cubicBezTo>
                <a:cubicBezTo>
                  <a:pt x="83419" y="89533"/>
                  <a:pt x="82365" y="89412"/>
                  <a:pt x="82226" y="88306"/>
                </a:cubicBezTo>
                <a:cubicBezTo>
                  <a:pt x="81898" y="85511"/>
                  <a:pt x="80349" y="82231"/>
                  <a:pt x="77208" y="82231"/>
                </a:cubicBezTo>
                <a:cubicBezTo>
                  <a:pt x="77047" y="82231"/>
                  <a:pt x="76883" y="82240"/>
                  <a:pt x="76714" y="82258"/>
                </a:cubicBezTo>
                <a:cubicBezTo>
                  <a:pt x="76610" y="82274"/>
                  <a:pt x="76507" y="82282"/>
                  <a:pt x="76405" y="82282"/>
                </a:cubicBezTo>
                <a:cubicBezTo>
                  <a:pt x="75873" y="82282"/>
                  <a:pt x="75365" y="82061"/>
                  <a:pt x="75003" y="81670"/>
                </a:cubicBezTo>
                <a:cubicBezTo>
                  <a:pt x="73810" y="80478"/>
                  <a:pt x="72722" y="79147"/>
                  <a:pt x="71356" y="78179"/>
                </a:cubicBezTo>
                <a:cubicBezTo>
                  <a:pt x="70652" y="77672"/>
                  <a:pt x="69937" y="76844"/>
                  <a:pt x="68958" y="76844"/>
                </a:cubicBezTo>
                <a:cubicBezTo>
                  <a:pt x="68735" y="76844"/>
                  <a:pt x="68499" y="76887"/>
                  <a:pt x="68246" y="76987"/>
                </a:cubicBezTo>
                <a:cubicBezTo>
                  <a:pt x="68013" y="77081"/>
                  <a:pt x="67785" y="77113"/>
                  <a:pt x="67562" y="77113"/>
                </a:cubicBezTo>
                <a:cubicBezTo>
                  <a:pt x="67089" y="77113"/>
                  <a:pt x="66635" y="76969"/>
                  <a:pt x="66189" y="76969"/>
                </a:cubicBezTo>
                <a:cubicBezTo>
                  <a:pt x="64783" y="76969"/>
                  <a:pt x="63941" y="75706"/>
                  <a:pt x="62605" y="75706"/>
                </a:cubicBezTo>
                <a:cubicBezTo>
                  <a:pt x="62579" y="75706"/>
                  <a:pt x="62552" y="75707"/>
                  <a:pt x="62525" y="75708"/>
                </a:cubicBezTo>
                <a:cubicBezTo>
                  <a:pt x="62280" y="75708"/>
                  <a:pt x="61828" y="76012"/>
                  <a:pt x="61511" y="76012"/>
                </a:cubicBezTo>
                <a:cubicBezTo>
                  <a:pt x="61248" y="76012"/>
                  <a:pt x="61077" y="75802"/>
                  <a:pt x="61195" y="75034"/>
                </a:cubicBezTo>
                <a:cubicBezTo>
                  <a:pt x="61232" y="74788"/>
                  <a:pt x="60883" y="74612"/>
                  <a:pt x="60617" y="74612"/>
                </a:cubicBezTo>
                <a:cubicBezTo>
                  <a:pt x="60509" y="74612"/>
                  <a:pt x="60415" y="74641"/>
                  <a:pt x="60365" y="74706"/>
                </a:cubicBezTo>
                <a:cubicBezTo>
                  <a:pt x="59225" y="76088"/>
                  <a:pt x="57099" y="76071"/>
                  <a:pt x="56166" y="77747"/>
                </a:cubicBezTo>
                <a:cubicBezTo>
                  <a:pt x="55842" y="78325"/>
                  <a:pt x="55457" y="78771"/>
                  <a:pt x="54917" y="78771"/>
                </a:cubicBezTo>
                <a:cubicBezTo>
                  <a:pt x="54649" y="78771"/>
                  <a:pt x="54343" y="78661"/>
                  <a:pt x="53988" y="78404"/>
                </a:cubicBezTo>
                <a:cubicBezTo>
                  <a:pt x="53637" y="78125"/>
                  <a:pt x="53206" y="77982"/>
                  <a:pt x="52772" y="77982"/>
                </a:cubicBezTo>
                <a:cubicBezTo>
                  <a:pt x="52480" y="77982"/>
                  <a:pt x="52186" y="78047"/>
                  <a:pt x="51915" y="78179"/>
                </a:cubicBezTo>
                <a:cubicBezTo>
                  <a:pt x="51373" y="78410"/>
                  <a:pt x="50918" y="78527"/>
                  <a:pt x="50541" y="78527"/>
                </a:cubicBezTo>
                <a:cubicBezTo>
                  <a:pt x="49618" y="78527"/>
                  <a:pt x="49166" y="77825"/>
                  <a:pt x="49080" y="76365"/>
                </a:cubicBezTo>
                <a:cubicBezTo>
                  <a:pt x="49046" y="75397"/>
                  <a:pt x="49184" y="74446"/>
                  <a:pt x="49478" y="73530"/>
                </a:cubicBezTo>
                <a:cubicBezTo>
                  <a:pt x="50012" y="71861"/>
                  <a:pt x="49095" y="70692"/>
                  <a:pt x="47366" y="70692"/>
                </a:cubicBezTo>
                <a:cubicBezTo>
                  <a:pt x="47305" y="70692"/>
                  <a:pt x="47243" y="70693"/>
                  <a:pt x="47179" y="70696"/>
                </a:cubicBezTo>
                <a:cubicBezTo>
                  <a:pt x="46730" y="70714"/>
                  <a:pt x="46281" y="70765"/>
                  <a:pt x="45814" y="70783"/>
                </a:cubicBezTo>
                <a:cubicBezTo>
                  <a:pt x="45755" y="70784"/>
                  <a:pt x="45699" y="70786"/>
                  <a:pt x="45645" y="70786"/>
                </a:cubicBezTo>
                <a:cubicBezTo>
                  <a:pt x="45148" y="70786"/>
                  <a:pt x="44886" y="70683"/>
                  <a:pt x="45088" y="69919"/>
                </a:cubicBezTo>
                <a:cubicBezTo>
                  <a:pt x="45469" y="68484"/>
                  <a:pt x="46143" y="67240"/>
                  <a:pt x="46886" y="65996"/>
                </a:cubicBezTo>
                <a:cubicBezTo>
                  <a:pt x="47214" y="65443"/>
                  <a:pt x="47231" y="64993"/>
                  <a:pt x="46747" y="64613"/>
                </a:cubicBezTo>
                <a:cubicBezTo>
                  <a:pt x="46406" y="64334"/>
                  <a:pt x="45929" y="64209"/>
                  <a:pt x="45417" y="64209"/>
                </a:cubicBezTo>
                <a:cubicBezTo>
                  <a:pt x="44221" y="64209"/>
                  <a:pt x="42833" y="64889"/>
                  <a:pt x="42531" y="65857"/>
                </a:cubicBezTo>
                <a:cubicBezTo>
                  <a:pt x="42161" y="67044"/>
                  <a:pt x="40793" y="67929"/>
                  <a:pt x="39553" y="67929"/>
                </a:cubicBezTo>
                <a:cubicBezTo>
                  <a:pt x="39113" y="67929"/>
                  <a:pt x="38689" y="67817"/>
                  <a:pt x="38331" y="67568"/>
                </a:cubicBezTo>
                <a:cubicBezTo>
                  <a:pt x="36966" y="66601"/>
                  <a:pt x="35998" y="64872"/>
                  <a:pt x="36517" y="63455"/>
                </a:cubicBezTo>
                <a:cubicBezTo>
                  <a:pt x="37571" y="60569"/>
                  <a:pt x="37986" y="56802"/>
                  <a:pt x="41822" y="56093"/>
                </a:cubicBezTo>
                <a:cubicBezTo>
                  <a:pt x="44259" y="55627"/>
                  <a:pt x="46696" y="55299"/>
                  <a:pt x="49167" y="55126"/>
                </a:cubicBezTo>
                <a:cubicBezTo>
                  <a:pt x="49252" y="55120"/>
                  <a:pt x="49338" y="55117"/>
                  <a:pt x="49425" y="55117"/>
                </a:cubicBezTo>
                <a:cubicBezTo>
                  <a:pt x="50819" y="55117"/>
                  <a:pt x="52364" y="55920"/>
                  <a:pt x="51811" y="58133"/>
                </a:cubicBezTo>
                <a:cubicBezTo>
                  <a:pt x="51707" y="58582"/>
                  <a:pt x="52087" y="59204"/>
                  <a:pt x="52329" y="59688"/>
                </a:cubicBezTo>
                <a:cubicBezTo>
                  <a:pt x="52602" y="60250"/>
                  <a:pt x="52992" y="60846"/>
                  <a:pt x="53666" y="60846"/>
                </a:cubicBezTo>
                <a:cubicBezTo>
                  <a:pt x="53675" y="60846"/>
                  <a:pt x="53685" y="60846"/>
                  <a:pt x="53695" y="60846"/>
                </a:cubicBezTo>
                <a:cubicBezTo>
                  <a:pt x="54455" y="60811"/>
                  <a:pt x="54628" y="60085"/>
                  <a:pt x="54852" y="59498"/>
                </a:cubicBezTo>
                <a:cubicBezTo>
                  <a:pt x="55146" y="58703"/>
                  <a:pt x="55146" y="57822"/>
                  <a:pt x="54887" y="57027"/>
                </a:cubicBezTo>
                <a:cubicBezTo>
                  <a:pt x="54127" y="54642"/>
                  <a:pt x="54922" y="53017"/>
                  <a:pt x="57116" y="51894"/>
                </a:cubicBezTo>
                <a:cubicBezTo>
                  <a:pt x="58291" y="51307"/>
                  <a:pt x="59328" y="50442"/>
                  <a:pt x="60469" y="49786"/>
                </a:cubicBezTo>
                <a:cubicBezTo>
                  <a:pt x="62128" y="48818"/>
                  <a:pt x="61575" y="46641"/>
                  <a:pt x="63096" y="45448"/>
                </a:cubicBezTo>
                <a:cubicBezTo>
                  <a:pt x="64720" y="44169"/>
                  <a:pt x="65757" y="42113"/>
                  <a:pt x="68194" y="42061"/>
                </a:cubicBezTo>
                <a:cubicBezTo>
                  <a:pt x="68574" y="42044"/>
                  <a:pt x="69006" y="41888"/>
                  <a:pt x="69075" y="41456"/>
                </a:cubicBezTo>
                <a:cubicBezTo>
                  <a:pt x="69369" y="39711"/>
                  <a:pt x="70924" y="39417"/>
                  <a:pt x="72151" y="38760"/>
                </a:cubicBezTo>
                <a:cubicBezTo>
                  <a:pt x="72321" y="38667"/>
                  <a:pt x="72565" y="38512"/>
                  <a:pt x="72753" y="38512"/>
                </a:cubicBezTo>
                <a:cubicBezTo>
                  <a:pt x="72950" y="38512"/>
                  <a:pt x="73086" y="38680"/>
                  <a:pt x="73015" y="39261"/>
                </a:cubicBezTo>
                <a:cubicBezTo>
                  <a:pt x="72956" y="39796"/>
                  <a:pt x="73330" y="40078"/>
                  <a:pt x="73743" y="40078"/>
                </a:cubicBezTo>
                <a:cubicBezTo>
                  <a:pt x="73931" y="40078"/>
                  <a:pt x="74127" y="40020"/>
                  <a:pt x="74294" y="39901"/>
                </a:cubicBezTo>
                <a:cubicBezTo>
                  <a:pt x="75746" y="38898"/>
                  <a:pt x="77457" y="38501"/>
                  <a:pt x="78995" y="37723"/>
                </a:cubicBezTo>
                <a:cubicBezTo>
                  <a:pt x="79738" y="37326"/>
                  <a:pt x="80291" y="36773"/>
                  <a:pt x="79790" y="35995"/>
                </a:cubicBezTo>
                <a:cubicBezTo>
                  <a:pt x="79597" y="35708"/>
                  <a:pt x="79414" y="35603"/>
                  <a:pt x="79239" y="35603"/>
                </a:cubicBezTo>
                <a:cubicBezTo>
                  <a:pt x="78865" y="35603"/>
                  <a:pt x="78524" y="36083"/>
                  <a:pt x="78183" y="36306"/>
                </a:cubicBezTo>
                <a:cubicBezTo>
                  <a:pt x="77820" y="36545"/>
                  <a:pt x="77447" y="36741"/>
                  <a:pt x="77083" y="36741"/>
                </a:cubicBezTo>
                <a:cubicBezTo>
                  <a:pt x="76789" y="36741"/>
                  <a:pt x="76501" y="36612"/>
                  <a:pt x="76230" y="36272"/>
                </a:cubicBezTo>
                <a:cubicBezTo>
                  <a:pt x="75677" y="35563"/>
                  <a:pt x="76126" y="35148"/>
                  <a:pt x="76731" y="34751"/>
                </a:cubicBezTo>
                <a:cubicBezTo>
                  <a:pt x="77318" y="34371"/>
                  <a:pt x="77284" y="33818"/>
                  <a:pt x="77025" y="33196"/>
                </a:cubicBezTo>
                <a:cubicBezTo>
                  <a:pt x="76921" y="32919"/>
                  <a:pt x="76161" y="33023"/>
                  <a:pt x="76593" y="32643"/>
                </a:cubicBezTo>
                <a:cubicBezTo>
                  <a:pt x="76708" y="32536"/>
                  <a:pt x="76805" y="32492"/>
                  <a:pt x="76888" y="32492"/>
                </a:cubicBezTo>
                <a:cubicBezTo>
                  <a:pt x="77143" y="32492"/>
                  <a:pt x="77279" y="32892"/>
                  <a:pt x="77474" y="33126"/>
                </a:cubicBezTo>
                <a:cubicBezTo>
                  <a:pt x="77830" y="33563"/>
                  <a:pt x="78559" y="33892"/>
                  <a:pt x="79019" y="33892"/>
                </a:cubicBezTo>
                <a:cubicBezTo>
                  <a:pt x="79251" y="33892"/>
                  <a:pt x="79415" y="33808"/>
                  <a:pt x="79427" y="33610"/>
                </a:cubicBezTo>
                <a:cubicBezTo>
                  <a:pt x="79485" y="32639"/>
                  <a:pt x="79866" y="32465"/>
                  <a:pt x="80317" y="32465"/>
                </a:cubicBezTo>
                <a:cubicBezTo>
                  <a:pt x="80569" y="32465"/>
                  <a:pt x="80843" y="32519"/>
                  <a:pt x="81095" y="32519"/>
                </a:cubicBezTo>
                <a:cubicBezTo>
                  <a:pt x="81194" y="32519"/>
                  <a:pt x="81290" y="32511"/>
                  <a:pt x="81380" y="32487"/>
                </a:cubicBezTo>
                <a:cubicBezTo>
                  <a:pt x="81894" y="32340"/>
                  <a:pt x="82271" y="31830"/>
                  <a:pt x="82830" y="31830"/>
                </a:cubicBezTo>
                <a:cubicBezTo>
                  <a:pt x="82928" y="31830"/>
                  <a:pt x="83031" y="31846"/>
                  <a:pt x="83142" y="31882"/>
                </a:cubicBezTo>
                <a:cubicBezTo>
                  <a:pt x="82658" y="32470"/>
                  <a:pt x="82192" y="33075"/>
                  <a:pt x="81708" y="33679"/>
                </a:cubicBezTo>
                <a:cubicBezTo>
                  <a:pt x="81604" y="33766"/>
                  <a:pt x="81483" y="33835"/>
                  <a:pt x="81362" y="33904"/>
                </a:cubicBezTo>
                <a:cubicBezTo>
                  <a:pt x="81034" y="34129"/>
                  <a:pt x="80775" y="34423"/>
                  <a:pt x="80878" y="34872"/>
                </a:cubicBezTo>
                <a:cubicBezTo>
                  <a:pt x="80999" y="35304"/>
                  <a:pt x="81380" y="35252"/>
                  <a:pt x="81673" y="35425"/>
                </a:cubicBezTo>
                <a:cubicBezTo>
                  <a:pt x="81973" y="35596"/>
                  <a:pt x="82292" y="35648"/>
                  <a:pt x="82615" y="35648"/>
                </a:cubicBezTo>
                <a:cubicBezTo>
                  <a:pt x="83130" y="35648"/>
                  <a:pt x="83658" y="35514"/>
                  <a:pt x="84141" y="35514"/>
                </a:cubicBezTo>
                <a:cubicBezTo>
                  <a:pt x="84489" y="35514"/>
                  <a:pt x="84814" y="35584"/>
                  <a:pt x="85095" y="35822"/>
                </a:cubicBezTo>
                <a:cubicBezTo>
                  <a:pt x="85535" y="36187"/>
                  <a:pt x="85875" y="36332"/>
                  <a:pt x="86134" y="36332"/>
                </a:cubicBezTo>
                <a:cubicBezTo>
                  <a:pt x="86710" y="36332"/>
                  <a:pt x="86887" y="35618"/>
                  <a:pt x="86875" y="35010"/>
                </a:cubicBezTo>
                <a:cubicBezTo>
                  <a:pt x="86858" y="34215"/>
                  <a:pt x="87601" y="32729"/>
                  <a:pt x="85665" y="32625"/>
                </a:cubicBezTo>
                <a:cubicBezTo>
                  <a:pt x="84991" y="32591"/>
                  <a:pt x="85130" y="31986"/>
                  <a:pt x="85596" y="31485"/>
                </a:cubicBezTo>
                <a:cubicBezTo>
                  <a:pt x="87186" y="29791"/>
                  <a:pt x="86650" y="27527"/>
                  <a:pt x="84508" y="26767"/>
                </a:cubicBezTo>
                <a:cubicBezTo>
                  <a:pt x="84006" y="26594"/>
                  <a:pt x="83557" y="26214"/>
                  <a:pt x="83661" y="25834"/>
                </a:cubicBezTo>
                <a:cubicBezTo>
                  <a:pt x="83972" y="24503"/>
                  <a:pt x="83039" y="23432"/>
                  <a:pt x="83090" y="22170"/>
                </a:cubicBezTo>
                <a:cubicBezTo>
                  <a:pt x="83108" y="21773"/>
                  <a:pt x="83073" y="21375"/>
                  <a:pt x="82624" y="21220"/>
                </a:cubicBezTo>
                <a:cubicBezTo>
                  <a:pt x="82529" y="21188"/>
                  <a:pt x="82437" y="21174"/>
                  <a:pt x="82348" y="21174"/>
                </a:cubicBezTo>
                <a:cubicBezTo>
                  <a:pt x="82049" y="21174"/>
                  <a:pt x="81787" y="21339"/>
                  <a:pt x="81587" y="21565"/>
                </a:cubicBezTo>
                <a:cubicBezTo>
                  <a:pt x="81086" y="22135"/>
                  <a:pt x="80464" y="22602"/>
                  <a:pt x="79755" y="22913"/>
                </a:cubicBezTo>
                <a:cubicBezTo>
                  <a:pt x="79583" y="22995"/>
                  <a:pt x="79411" y="23071"/>
                  <a:pt x="79247" y="23071"/>
                </a:cubicBezTo>
                <a:cubicBezTo>
                  <a:pt x="79097" y="23071"/>
                  <a:pt x="78954" y="23008"/>
                  <a:pt x="78822" y="22827"/>
                </a:cubicBezTo>
                <a:cubicBezTo>
                  <a:pt x="78563" y="22498"/>
                  <a:pt x="78753" y="22274"/>
                  <a:pt x="78960" y="22015"/>
                </a:cubicBezTo>
                <a:cubicBezTo>
                  <a:pt x="79496" y="21254"/>
                  <a:pt x="79254" y="20736"/>
                  <a:pt x="78459" y="20338"/>
                </a:cubicBezTo>
                <a:cubicBezTo>
                  <a:pt x="78131" y="20165"/>
                  <a:pt x="77837" y="19941"/>
                  <a:pt x="77578" y="19664"/>
                </a:cubicBezTo>
                <a:cubicBezTo>
                  <a:pt x="77168" y="19146"/>
                  <a:pt x="76356" y="18913"/>
                  <a:pt x="75491" y="18913"/>
                </a:cubicBezTo>
                <a:cubicBezTo>
                  <a:pt x="74278" y="18913"/>
                  <a:pt x="72961" y="19371"/>
                  <a:pt x="72497" y="20148"/>
                </a:cubicBezTo>
                <a:cubicBezTo>
                  <a:pt x="72065" y="20874"/>
                  <a:pt x="71788" y="21824"/>
                  <a:pt x="70803" y="22170"/>
                </a:cubicBezTo>
                <a:cubicBezTo>
                  <a:pt x="70354" y="22326"/>
                  <a:pt x="70043" y="22792"/>
                  <a:pt x="70337" y="23276"/>
                </a:cubicBezTo>
                <a:cubicBezTo>
                  <a:pt x="71356" y="25004"/>
                  <a:pt x="70043" y="25488"/>
                  <a:pt x="68902" y="26024"/>
                </a:cubicBezTo>
                <a:cubicBezTo>
                  <a:pt x="67693" y="26577"/>
                  <a:pt x="66241" y="26801"/>
                  <a:pt x="66345" y="28685"/>
                </a:cubicBezTo>
                <a:cubicBezTo>
                  <a:pt x="66379" y="29117"/>
                  <a:pt x="65895" y="29601"/>
                  <a:pt x="65584" y="30016"/>
                </a:cubicBezTo>
                <a:cubicBezTo>
                  <a:pt x="65442" y="30197"/>
                  <a:pt x="65232" y="30465"/>
                  <a:pt x="64983" y="30465"/>
                </a:cubicBezTo>
                <a:cubicBezTo>
                  <a:pt x="64899" y="30465"/>
                  <a:pt x="64811" y="30435"/>
                  <a:pt x="64720" y="30361"/>
                </a:cubicBezTo>
                <a:cubicBezTo>
                  <a:pt x="64409" y="30120"/>
                  <a:pt x="64288" y="29705"/>
                  <a:pt x="64409" y="29342"/>
                </a:cubicBezTo>
                <a:cubicBezTo>
                  <a:pt x="64893" y="27596"/>
                  <a:pt x="65083" y="25989"/>
                  <a:pt x="62508" y="25903"/>
                </a:cubicBezTo>
                <a:cubicBezTo>
                  <a:pt x="62249" y="25903"/>
                  <a:pt x="61938" y="25644"/>
                  <a:pt x="61748" y="25436"/>
                </a:cubicBezTo>
                <a:cubicBezTo>
                  <a:pt x="61084" y="24759"/>
                  <a:pt x="60400" y="24243"/>
                  <a:pt x="59552" y="24243"/>
                </a:cubicBezTo>
                <a:cubicBezTo>
                  <a:pt x="59252" y="24243"/>
                  <a:pt x="58932" y="24307"/>
                  <a:pt x="58585" y="24451"/>
                </a:cubicBezTo>
                <a:cubicBezTo>
                  <a:pt x="58566" y="24457"/>
                  <a:pt x="58545" y="24459"/>
                  <a:pt x="58523" y="24459"/>
                </a:cubicBezTo>
                <a:cubicBezTo>
                  <a:pt x="58409" y="24459"/>
                  <a:pt x="58269" y="24394"/>
                  <a:pt x="58153" y="24365"/>
                </a:cubicBezTo>
                <a:cubicBezTo>
                  <a:pt x="58758" y="23501"/>
                  <a:pt x="57687" y="22429"/>
                  <a:pt x="58827" y="21462"/>
                </a:cubicBezTo>
                <a:cubicBezTo>
                  <a:pt x="61800" y="18990"/>
                  <a:pt x="65757" y="18558"/>
                  <a:pt x="68781" y="16294"/>
                </a:cubicBezTo>
                <a:lnTo>
                  <a:pt x="69455" y="15828"/>
                </a:lnTo>
                <a:cubicBezTo>
                  <a:pt x="70337" y="15586"/>
                  <a:pt x="71218" y="15206"/>
                  <a:pt x="72117" y="15119"/>
                </a:cubicBezTo>
                <a:cubicBezTo>
                  <a:pt x="74346" y="14912"/>
                  <a:pt x="75331" y="13910"/>
                  <a:pt x="75262" y="11767"/>
                </a:cubicBezTo>
                <a:cubicBezTo>
                  <a:pt x="75262" y="11596"/>
                  <a:pt x="75299" y="11543"/>
                  <a:pt x="75353" y="11543"/>
                </a:cubicBezTo>
                <a:cubicBezTo>
                  <a:pt x="75441" y="11543"/>
                  <a:pt x="75574" y="11687"/>
                  <a:pt x="75659" y="11698"/>
                </a:cubicBezTo>
                <a:cubicBezTo>
                  <a:pt x="76835" y="11749"/>
                  <a:pt x="77733" y="12683"/>
                  <a:pt x="78943" y="12752"/>
                </a:cubicBezTo>
                <a:cubicBezTo>
                  <a:pt x="79461" y="12769"/>
                  <a:pt x="79945" y="13391"/>
                  <a:pt x="80412" y="13789"/>
                </a:cubicBezTo>
                <a:cubicBezTo>
                  <a:pt x="80395" y="13944"/>
                  <a:pt x="80325" y="14082"/>
                  <a:pt x="80204" y="14203"/>
                </a:cubicBezTo>
                <a:cubicBezTo>
                  <a:pt x="79099" y="14649"/>
                  <a:pt x="78211" y="15599"/>
                  <a:pt x="76924" y="15599"/>
                </a:cubicBezTo>
                <a:cubicBezTo>
                  <a:pt x="76763" y="15599"/>
                  <a:pt x="76595" y="15584"/>
                  <a:pt x="76420" y="15551"/>
                </a:cubicBezTo>
                <a:cubicBezTo>
                  <a:pt x="76325" y="15534"/>
                  <a:pt x="76229" y="15525"/>
                  <a:pt x="76135" y="15525"/>
                </a:cubicBezTo>
                <a:cubicBezTo>
                  <a:pt x="75478" y="15525"/>
                  <a:pt x="74895" y="15947"/>
                  <a:pt x="74985" y="16778"/>
                </a:cubicBezTo>
                <a:cubicBezTo>
                  <a:pt x="75041" y="17437"/>
                  <a:pt x="75422" y="17620"/>
                  <a:pt x="75866" y="17620"/>
                </a:cubicBezTo>
                <a:cubicBezTo>
                  <a:pt x="76109" y="17620"/>
                  <a:pt x="76372" y="17565"/>
                  <a:pt x="76610" y="17504"/>
                </a:cubicBezTo>
                <a:cubicBezTo>
                  <a:pt x="76822" y="17451"/>
                  <a:pt x="77015" y="17425"/>
                  <a:pt x="77193" y="17425"/>
                </a:cubicBezTo>
                <a:cubicBezTo>
                  <a:pt x="77828" y="17425"/>
                  <a:pt x="78286" y="17750"/>
                  <a:pt x="78839" y="18316"/>
                </a:cubicBezTo>
                <a:cubicBezTo>
                  <a:pt x="79617" y="19094"/>
                  <a:pt x="80723" y="19612"/>
                  <a:pt x="81794" y="19993"/>
                </a:cubicBezTo>
                <a:cubicBezTo>
                  <a:pt x="81906" y="20034"/>
                  <a:pt x="82005" y="20053"/>
                  <a:pt x="82094" y="20053"/>
                </a:cubicBezTo>
                <a:cubicBezTo>
                  <a:pt x="82595" y="20053"/>
                  <a:pt x="82747" y="19445"/>
                  <a:pt x="82762" y="18887"/>
                </a:cubicBezTo>
                <a:cubicBezTo>
                  <a:pt x="82805" y="18878"/>
                  <a:pt x="82849" y="18874"/>
                  <a:pt x="82892" y="18874"/>
                </a:cubicBezTo>
                <a:cubicBezTo>
                  <a:pt x="82935" y="18874"/>
                  <a:pt x="82978" y="18878"/>
                  <a:pt x="83021" y="18887"/>
                </a:cubicBezTo>
                <a:cubicBezTo>
                  <a:pt x="83375" y="18985"/>
                  <a:pt x="83662" y="19030"/>
                  <a:pt x="83892" y="19030"/>
                </a:cubicBezTo>
                <a:cubicBezTo>
                  <a:pt x="85038" y="19030"/>
                  <a:pt x="84816" y="17932"/>
                  <a:pt x="84629" y="16882"/>
                </a:cubicBezTo>
                <a:cubicBezTo>
                  <a:pt x="84577" y="16588"/>
                  <a:pt x="84404" y="16122"/>
                  <a:pt x="84525" y="16018"/>
                </a:cubicBezTo>
                <a:cubicBezTo>
                  <a:pt x="84606" y="15948"/>
                  <a:pt x="84680" y="15920"/>
                  <a:pt x="84749" y="15920"/>
                </a:cubicBezTo>
                <a:cubicBezTo>
                  <a:pt x="84985" y="15920"/>
                  <a:pt x="85161" y="16252"/>
                  <a:pt x="85389" y="16346"/>
                </a:cubicBezTo>
                <a:cubicBezTo>
                  <a:pt x="85637" y="16436"/>
                  <a:pt x="85876" y="16474"/>
                  <a:pt x="86110" y="16474"/>
                </a:cubicBezTo>
                <a:cubicBezTo>
                  <a:pt x="86771" y="16474"/>
                  <a:pt x="87381" y="16174"/>
                  <a:pt x="87981" y="15931"/>
                </a:cubicBezTo>
                <a:cubicBezTo>
                  <a:pt x="88344" y="15793"/>
                  <a:pt x="88500" y="15275"/>
                  <a:pt x="88258" y="15033"/>
                </a:cubicBezTo>
                <a:cubicBezTo>
                  <a:pt x="87065" y="13754"/>
                  <a:pt x="85976" y="12406"/>
                  <a:pt x="84819" y="11110"/>
                </a:cubicBezTo>
                <a:cubicBezTo>
                  <a:pt x="84162" y="10350"/>
                  <a:pt x="83160" y="9779"/>
                  <a:pt x="82537" y="8915"/>
                </a:cubicBezTo>
                <a:cubicBezTo>
                  <a:pt x="82209" y="8379"/>
                  <a:pt x="81639" y="8034"/>
                  <a:pt x="81017" y="7999"/>
                </a:cubicBezTo>
                <a:cubicBezTo>
                  <a:pt x="80983" y="7995"/>
                  <a:pt x="80950" y="7994"/>
                  <a:pt x="80916" y="7994"/>
                </a:cubicBezTo>
                <a:cubicBezTo>
                  <a:pt x="80688" y="7994"/>
                  <a:pt x="80453" y="8074"/>
                  <a:pt x="80228" y="8074"/>
                </a:cubicBezTo>
                <a:cubicBezTo>
                  <a:pt x="80056" y="8074"/>
                  <a:pt x="79890" y="8027"/>
                  <a:pt x="79738" y="7861"/>
                </a:cubicBezTo>
                <a:cubicBezTo>
                  <a:pt x="80170" y="7757"/>
                  <a:pt x="80602" y="7654"/>
                  <a:pt x="81017" y="7585"/>
                </a:cubicBezTo>
                <a:cubicBezTo>
                  <a:pt x="81518" y="7481"/>
                  <a:pt x="82192" y="7567"/>
                  <a:pt x="82226" y="6859"/>
                </a:cubicBezTo>
                <a:cubicBezTo>
                  <a:pt x="82278" y="6202"/>
                  <a:pt x="81673" y="6167"/>
                  <a:pt x="81207" y="6046"/>
                </a:cubicBezTo>
                <a:cubicBezTo>
                  <a:pt x="81086" y="6012"/>
                  <a:pt x="80948" y="5960"/>
                  <a:pt x="80844" y="5891"/>
                </a:cubicBezTo>
                <a:cubicBezTo>
                  <a:pt x="80958" y="5878"/>
                  <a:pt x="81101" y="5837"/>
                  <a:pt x="81223" y="5837"/>
                </a:cubicBezTo>
                <a:cubicBezTo>
                  <a:pt x="81267" y="5837"/>
                  <a:pt x="81309" y="5843"/>
                  <a:pt x="81345" y="5856"/>
                </a:cubicBezTo>
                <a:cubicBezTo>
                  <a:pt x="81816" y="6065"/>
                  <a:pt x="82272" y="6151"/>
                  <a:pt x="82714" y="6151"/>
                </a:cubicBezTo>
                <a:cubicBezTo>
                  <a:pt x="83993" y="6151"/>
                  <a:pt x="85157" y="5437"/>
                  <a:pt x="86236" y="4923"/>
                </a:cubicBezTo>
                <a:cubicBezTo>
                  <a:pt x="89182" y="3528"/>
                  <a:pt x="92334" y="3094"/>
                  <a:pt x="95401" y="2235"/>
                </a:cubicBezTo>
                <a:lnTo>
                  <a:pt x="95401" y="2235"/>
                </a:lnTo>
                <a:cubicBezTo>
                  <a:pt x="93986" y="3267"/>
                  <a:pt x="92263" y="3834"/>
                  <a:pt x="90504" y="3834"/>
                </a:cubicBezTo>
                <a:cubicBezTo>
                  <a:pt x="90401" y="3834"/>
                  <a:pt x="90295" y="3831"/>
                  <a:pt x="90191" y="3831"/>
                </a:cubicBezTo>
                <a:cubicBezTo>
                  <a:pt x="89827" y="3831"/>
                  <a:pt x="89479" y="3873"/>
                  <a:pt x="89277" y="4249"/>
                </a:cubicBezTo>
                <a:cubicBezTo>
                  <a:pt x="89018" y="4802"/>
                  <a:pt x="89467" y="5113"/>
                  <a:pt x="89744" y="5528"/>
                </a:cubicBezTo>
                <a:cubicBezTo>
                  <a:pt x="90251" y="6307"/>
                  <a:pt x="90887" y="6586"/>
                  <a:pt x="91608" y="6586"/>
                </a:cubicBezTo>
                <a:cubicBezTo>
                  <a:pt x="91943" y="6586"/>
                  <a:pt x="92297" y="6525"/>
                  <a:pt x="92664" y="6427"/>
                </a:cubicBezTo>
                <a:cubicBezTo>
                  <a:pt x="93037" y="6322"/>
                  <a:pt x="93404" y="6272"/>
                  <a:pt x="93755" y="6272"/>
                </a:cubicBezTo>
                <a:cubicBezTo>
                  <a:pt x="95314" y="6272"/>
                  <a:pt x="96561" y="7243"/>
                  <a:pt x="96518" y="8639"/>
                </a:cubicBezTo>
                <a:cubicBezTo>
                  <a:pt x="96501" y="9123"/>
                  <a:pt x="96000" y="9710"/>
                  <a:pt x="96155" y="10073"/>
                </a:cubicBezTo>
                <a:cubicBezTo>
                  <a:pt x="96656" y="11300"/>
                  <a:pt x="95758" y="12302"/>
                  <a:pt x="95378" y="13045"/>
                </a:cubicBezTo>
                <a:cubicBezTo>
                  <a:pt x="94393" y="15016"/>
                  <a:pt x="93649" y="16709"/>
                  <a:pt x="95412" y="18541"/>
                </a:cubicBezTo>
                <a:cubicBezTo>
                  <a:pt x="95602" y="18714"/>
                  <a:pt x="95723" y="18938"/>
                  <a:pt x="95758" y="19180"/>
                </a:cubicBezTo>
                <a:cubicBezTo>
                  <a:pt x="95810" y="21358"/>
                  <a:pt x="97901" y="20788"/>
                  <a:pt x="99007" y="21479"/>
                </a:cubicBezTo>
                <a:cubicBezTo>
                  <a:pt x="99192" y="21597"/>
                  <a:pt x="99367" y="21648"/>
                  <a:pt x="99531" y="21648"/>
                </a:cubicBezTo>
                <a:cubicBezTo>
                  <a:pt x="100207" y="21648"/>
                  <a:pt x="100708" y="20784"/>
                  <a:pt x="101098" y="20200"/>
                </a:cubicBezTo>
                <a:cubicBezTo>
                  <a:pt x="102256" y="18472"/>
                  <a:pt x="104088" y="17055"/>
                  <a:pt x="105729" y="16536"/>
                </a:cubicBezTo>
                <a:cubicBezTo>
                  <a:pt x="109220" y="15396"/>
                  <a:pt x="112486" y="13547"/>
                  <a:pt x="116254" y="13115"/>
                </a:cubicBezTo>
                <a:cubicBezTo>
                  <a:pt x="117965" y="12907"/>
                  <a:pt x="119935" y="12320"/>
                  <a:pt x="120021" y="9883"/>
                </a:cubicBezTo>
                <a:cubicBezTo>
                  <a:pt x="120021" y="9693"/>
                  <a:pt x="120349" y="9485"/>
                  <a:pt x="120557" y="9330"/>
                </a:cubicBezTo>
                <a:cubicBezTo>
                  <a:pt x="121663" y="8552"/>
                  <a:pt x="123132" y="8034"/>
                  <a:pt x="122631" y="6202"/>
                </a:cubicBezTo>
                <a:cubicBezTo>
                  <a:pt x="122594" y="6055"/>
                  <a:pt x="122626" y="6020"/>
                  <a:pt x="122682" y="6020"/>
                </a:cubicBezTo>
                <a:cubicBezTo>
                  <a:pt x="122731" y="6020"/>
                  <a:pt x="122799" y="6046"/>
                  <a:pt x="122855" y="6046"/>
                </a:cubicBezTo>
                <a:cubicBezTo>
                  <a:pt x="122928" y="6051"/>
                  <a:pt x="122998" y="6053"/>
                  <a:pt x="123064" y="6053"/>
                </a:cubicBezTo>
                <a:cubicBezTo>
                  <a:pt x="124269" y="6053"/>
                  <a:pt x="124381" y="5321"/>
                  <a:pt x="123840" y="4387"/>
                </a:cubicBezTo>
                <a:cubicBezTo>
                  <a:pt x="123581" y="3921"/>
                  <a:pt x="123875" y="3955"/>
                  <a:pt x="124048" y="3817"/>
                </a:cubicBezTo>
                <a:cubicBezTo>
                  <a:pt x="125240" y="2867"/>
                  <a:pt x="126640" y="2728"/>
                  <a:pt x="128092" y="2659"/>
                </a:cubicBezTo>
                <a:cubicBezTo>
                  <a:pt x="128575" y="2625"/>
                  <a:pt x="129180" y="2521"/>
                  <a:pt x="129249" y="1934"/>
                </a:cubicBezTo>
                <a:cubicBezTo>
                  <a:pt x="129301" y="1363"/>
                  <a:pt x="128714" y="1242"/>
                  <a:pt x="128299" y="1190"/>
                </a:cubicBezTo>
                <a:cubicBezTo>
                  <a:pt x="125707" y="948"/>
                  <a:pt x="123132" y="430"/>
                  <a:pt x="120557" y="171"/>
                </a:cubicBezTo>
                <a:cubicBezTo>
                  <a:pt x="119360" y="50"/>
                  <a:pt x="118163" y="0"/>
                  <a:pt x="116966" y="0"/>
                </a:cubicBezTo>
                <a:close/>
              </a:path>
            </a:pathLst>
          </a:custGeom>
          <a:gradFill flip="none" rotWithShape="1">
            <a:gsLst>
              <a:gs pos="0">
                <a:srgbClr val="F410A8">
                  <a:shade val="30000"/>
                  <a:satMod val="115000"/>
                </a:srgbClr>
              </a:gs>
              <a:gs pos="50000">
                <a:srgbClr val="F410A8">
                  <a:shade val="67500"/>
                  <a:satMod val="115000"/>
                </a:srgbClr>
              </a:gs>
              <a:gs pos="100000">
                <a:srgbClr val="F410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424;p47">
            <a:extLst>
              <a:ext uri="{FF2B5EF4-FFF2-40B4-BE49-F238E27FC236}">
                <a16:creationId xmlns:a16="http://schemas.microsoft.com/office/drawing/2014/main" id="{59DD4162-1D3E-42D0-9E80-4F596B6A43A0}"/>
              </a:ext>
            </a:extLst>
          </p:cNvPr>
          <p:cNvSpPr/>
          <p:nvPr/>
        </p:nvSpPr>
        <p:spPr>
          <a:xfrm>
            <a:off x="-3723626" y="4226145"/>
            <a:ext cx="43202" cy="2703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rgbClr val="D4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429;p47">
            <a:extLst>
              <a:ext uri="{FF2B5EF4-FFF2-40B4-BE49-F238E27FC236}">
                <a16:creationId xmlns:a16="http://schemas.microsoft.com/office/drawing/2014/main" id="{634F80A8-14CA-4F59-9679-BE348F261859}"/>
              </a:ext>
            </a:extLst>
          </p:cNvPr>
          <p:cNvSpPr/>
          <p:nvPr/>
        </p:nvSpPr>
        <p:spPr>
          <a:xfrm>
            <a:off x="-680074" y="2338168"/>
            <a:ext cx="31759" cy="29084"/>
          </a:xfrm>
          <a:custGeom>
            <a:avLst/>
            <a:gdLst/>
            <a:ahLst/>
            <a:cxnLst/>
            <a:rect l="l" t="t" r="r" b="b"/>
            <a:pathLst>
              <a:path w="1843" h="1688" extrusionOk="0">
                <a:moveTo>
                  <a:pt x="1376" y="1"/>
                </a:moveTo>
                <a:cubicBezTo>
                  <a:pt x="1345" y="1"/>
                  <a:pt x="1312" y="4"/>
                  <a:pt x="1280" y="11"/>
                </a:cubicBezTo>
                <a:cubicBezTo>
                  <a:pt x="675" y="29"/>
                  <a:pt x="156" y="478"/>
                  <a:pt x="70" y="1083"/>
                </a:cubicBezTo>
                <a:cubicBezTo>
                  <a:pt x="1" y="1446"/>
                  <a:pt x="208" y="1670"/>
                  <a:pt x="675" y="1688"/>
                </a:cubicBezTo>
                <a:cubicBezTo>
                  <a:pt x="1193" y="1480"/>
                  <a:pt x="1643" y="1135"/>
                  <a:pt x="1781" y="513"/>
                </a:cubicBezTo>
                <a:cubicBezTo>
                  <a:pt x="1843" y="250"/>
                  <a:pt x="1642" y="1"/>
                  <a:pt x="1376" y="1"/>
                </a:cubicBezTo>
                <a:close/>
              </a:path>
            </a:pathLst>
          </a:custGeom>
          <a:solidFill>
            <a:srgbClr val="D4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06547" y="1341648"/>
            <a:ext cx="265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کودهای زیستی در آمریکای جنوبی </a:t>
            </a:r>
            <a:r>
              <a:rPr lang="fa-IR" dirty="0" smtClean="0">
                <a:cs typeface="B Mitra" panose="00000400000000000000" pitchFamily="2" charset="-78"/>
              </a:rPr>
              <a:t>استفاده </a:t>
            </a:r>
            <a:r>
              <a:rPr lang="fa-IR" dirty="0">
                <a:cs typeface="B Mitra" panose="00000400000000000000" pitchFamily="2" charset="-78"/>
              </a:rPr>
              <a:t>دارند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3853" y="2266904"/>
            <a:ext cx="2902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در اروپا کودهای زیستی استفاده گسترده ای دارد مخصوصا در کشورهای اسپانیا و فرانسه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334" y="3500135"/>
            <a:ext cx="352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اما این کودها در آسیا کمتر استفاده می شود و بیشتر کشورهای آسیای شرقی از آنها استفاده می کنند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27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10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39"/>
          <p:cNvSpPr txBox="1">
            <a:spLocks noGrp="1"/>
          </p:cNvSpPr>
          <p:nvPr>
            <p:ph type="title"/>
          </p:nvPr>
        </p:nvSpPr>
        <p:spPr>
          <a:xfrm>
            <a:off x="407100" y="457200"/>
            <a:ext cx="83298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پیشینه تحقیق</a:t>
            </a:r>
            <a:endParaRPr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grpSp>
        <p:nvGrpSpPr>
          <p:cNvPr id="1861" name="Google Shape;1861;p39"/>
          <p:cNvGrpSpPr/>
          <p:nvPr/>
        </p:nvGrpSpPr>
        <p:grpSpPr>
          <a:xfrm>
            <a:off x="286945" y="963191"/>
            <a:ext cx="2930388" cy="3416513"/>
            <a:chOff x="2173772" y="3122000"/>
            <a:chExt cx="1457400" cy="1562256"/>
          </a:xfrm>
        </p:grpSpPr>
        <p:sp>
          <p:nvSpPr>
            <p:cNvPr id="1862" name="Google Shape;1862;p39"/>
            <p:cNvSpPr/>
            <p:nvPr/>
          </p:nvSpPr>
          <p:spPr>
            <a:xfrm rot="10800000" flipH="1">
              <a:off x="2173772" y="3326156"/>
              <a:ext cx="1457400" cy="135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2698322" y="3122000"/>
              <a:ext cx="408300" cy="408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76" name="Google Shape;1876;p39"/>
          <p:cNvGrpSpPr/>
          <p:nvPr/>
        </p:nvGrpSpPr>
        <p:grpSpPr>
          <a:xfrm rot="10800000">
            <a:off x="6669951" y="1217723"/>
            <a:ext cx="2156118" cy="2903273"/>
            <a:chOff x="7149956" y="935494"/>
            <a:chExt cx="1457400" cy="1577003"/>
          </a:xfrm>
        </p:grpSpPr>
        <p:sp>
          <p:nvSpPr>
            <p:cNvPr id="1877" name="Google Shape;1877;p39"/>
            <p:cNvSpPr/>
            <p:nvPr/>
          </p:nvSpPr>
          <p:spPr>
            <a:xfrm>
              <a:off x="7149956" y="935494"/>
              <a:ext cx="1457400" cy="135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rgbClr val="AA1E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7674506" y="2104197"/>
              <a:ext cx="408300" cy="4083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AA1EE2"/>
              </a:solidFill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88" name="Google Shape;1888;p39"/>
          <p:cNvGrpSpPr/>
          <p:nvPr/>
        </p:nvGrpSpPr>
        <p:grpSpPr>
          <a:xfrm>
            <a:off x="1558707" y="603939"/>
            <a:ext cx="386862" cy="457191"/>
            <a:chOff x="2236525" y="3353202"/>
            <a:chExt cx="304832" cy="356512"/>
          </a:xfrm>
          <a:solidFill>
            <a:srgbClr val="00B050"/>
          </a:solidFill>
        </p:grpSpPr>
        <p:sp>
          <p:nvSpPr>
            <p:cNvPr id="1889" name="Google Shape;1889;p39"/>
            <p:cNvSpPr/>
            <p:nvPr/>
          </p:nvSpPr>
          <p:spPr>
            <a:xfrm>
              <a:off x="2236525" y="3353202"/>
              <a:ext cx="304832" cy="356512"/>
            </a:xfrm>
            <a:custGeom>
              <a:avLst/>
              <a:gdLst/>
              <a:ahLst/>
              <a:cxnLst/>
              <a:rect l="l" t="t" r="r" b="b"/>
              <a:pathLst>
                <a:path w="9526" h="11141" extrusionOk="0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2283373" y="3553106"/>
              <a:ext cx="16416" cy="11072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2449485" y="3488658"/>
              <a:ext cx="17184" cy="12288"/>
            </a:xfrm>
            <a:custGeom>
              <a:avLst/>
              <a:gdLst/>
              <a:ahLst/>
              <a:cxnLst/>
              <a:rect l="l" t="t" r="r" b="b"/>
              <a:pathLst>
                <a:path w="537" h="384" extrusionOk="0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39"/>
          <p:cNvGrpSpPr/>
          <p:nvPr/>
        </p:nvGrpSpPr>
        <p:grpSpPr>
          <a:xfrm>
            <a:off x="4678000" y="4120994"/>
            <a:ext cx="765433" cy="573313"/>
            <a:chOff x="8007400" y="2902278"/>
            <a:chExt cx="285230" cy="355597"/>
          </a:xfrm>
        </p:grpSpPr>
        <p:sp>
          <p:nvSpPr>
            <p:cNvPr id="1899" name="Google Shape;1899;p39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1" name="Google Shape;1901;p39"/>
          <p:cNvGrpSpPr/>
          <p:nvPr/>
        </p:nvGrpSpPr>
        <p:grpSpPr>
          <a:xfrm>
            <a:off x="7496161" y="697475"/>
            <a:ext cx="509449" cy="457186"/>
            <a:chOff x="4959533" y="3370226"/>
            <a:chExt cx="357408" cy="323488"/>
          </a:xfrm>
          <a:solidFill>
            <a:srgbClr val="AA1EE2"/>
          </a:solidFill>
        </p:grpSpPr>
        <p:sp>
          <p:nvSpPr>
            <p:cNvPr id="1902" name="Google Shape;1902;p39"/>
            <p:cNvSpPr/>
            <p:nvPr/>
          </p:nvSpPr>
          <p:spPr>
            <a:xfrm>
              <a:off x="4959533" y="3370226"/>
              <a:ext cx="357408" cy="323488"/>
            </a:xfrm>
            <a:custGeom>
              <a:avLst/>
              <a:gdLst/>
              <a:ahLst/>
              <a:cxnLst/>
              <a:rect l="l" t="t" r="r" b="b"/>
              <a:pathLst>
                <a:path w="11169" h="10109" extrusionOk="0">
                  <a:moveTo>
                    <a:pt x="7906" y="738"/>
                  </a:moveTo>
                  <a:cubicBezTo>
                    <a:pt x="8596" y="1012"/>
                    <a:pt x="9192" y="1393"/>
                    <a:pt x="9680" y="1870"/>
                  </a:cubicBezTo>
                  <a:cubicBezTo>
                    <a:pt x="9521" y="2137"/>
                    <a:pt x="9210" y="2287"/>
                    <a:pt x="8870" y="2287"/>
                  </a:cubicBezTo>
                  <a:cubicBezTo>
                    <a:pt x="8725" y="2287"/>
                    <a:pt x="8575" y="2260"/>
                    <a:pt x="8430" y="2203"/>
                  </a:cubicBezTo>
                  <a:cubicBezTo>
                    <a:pt x="8168" y="2096"/>
                    <a:pt x="7942" y="1917"/>
                    <a:pt x="7823" y="1679"/>
                  </a:cubicBezTo>
                  <a:cubicBezTo>
                    <a:pt x="7692" y="1465"/>
                    <a:pt x="7656" y="1203"/>
                    <a:pt x="7751" y="1000"/>
                  </a:cubicBezTo>
                  <a:cubicBezTo>
                    <a:pt x="7775" y="905"/>
                    <a:pt x="7834" y="822"/>
                    <a:pt x="7906" y="738"/>
                  </a:cubicBezTo>
                  <a:close/>
                  <a:moveTo>
                    <a:pt x="1024" y="2441"/>
                  </a:moveTo>
                  <a:cubicBezTo>
                    <a:pt x="1048" y="2441"/>
                    <a:pt x="1060" y="2453"/>
                    <a:pt x="1095" y="2477"/>
                  </a:cubicBezTo>
                  <a:cubicBezTo>
                    <a:pt x="1512" y="2620"/>
                    <a:pt x="1703" y="3132"/>
                    <a:pt x="1524" y="3584"/>
                  </a:cubicBezTo>
                  <a:cubicBezTo>
                    <a:pt x="1441" y="3810"/>
                    <a:pt x="1286" y="3989"/>
                    <a:pt x="1084" y="4096"/>
                  </a:cubicBezTo>
                  <a:cubicBezTo>
                    <a:pt x="965" y="4159"/>
                    <a:pt x="843" y="4189"/>
                    <a:pt x="722" y="4189"/>
                  </a:cubicBezTo>
                  <a:cubicBezTo>
                    <a:pt x="635" y="4189"/>
                    <a:pt x="549" y="4173"/>
                    <a:pt x="464" y="4144"/>
                  </a:cubicBezTo>
                  <a:cubicBezTo>
                    <a:pt x="441" y="4120"/>
                    <a:pt x="393" y="4108"/>
                    <a:pt x="369" y="4096"/>
                  </a:cubicBezTo>
                  <a:cubicBezTo>
                    <a:pt x="441" y="3489"/>
                    <a:pt x="679" y="2929"/>
                    <a:pt x="1024" y="2441"/>
                  </a:cubicBezTo>
                  <a:close/>
                  <a:moveTo>
                    <a:pt x="5596" y="310"/>
                  </a:moveTo>
                  <a:cubicBezTo>
                    <a:pt x="6299" y="310"/>
                    <a:pt x="6965" y="417"/>
                    <a:pt x="7596" y="619"/>
                  </a:cubicBezTo>
                  <a:cubicBezTo>
                    <a:pt x="7537" y="703"/>
                    <a:pt x="7489" y="786"/>
                    <a:pt x="7465" y="881"/>
                  </a:cubicBezTo>
                  <a:cubicBezTo>
                    <a:pt x="7346" y="1191"/>
                    <a:pt x="7370" y="1512"/>
                    <a:pt x="7537" y="1834"/>
                  </a:cubicBezTo>
                  <a:cubicBezTo>
                    <a:pt x="7703" y="2131"/>
                    <a:pt x="7977" y="2370"/>
                    <a:pt x="8323" y="2501"/>
                  </a:cubicBezTo>
                  <a:cubicBezTo>
                    <a:pt x="8513" y="2572"/>
                    <a:pt x="8692" y="2608"/>
                    <a:pt x="8894" y="2608"/>
                  </a:cubicBezTo>
                  <a:cubicBezTo>
                    <a:pt x="9311" y="2608"/>
                    <a:pt x="9692" y="2429"/>
                    <a:pt x="9930" y="2120"/>
                  </a:cubicBezTo>
                  <a:cubicBezTo>
                    <a:pt x="10501" y="2798"/>
                    <a:pt x="10847" y="3632"/>
                    <a:pt x="10847" y="4525"/>
                  </a:cubicBezTo>
                  <a:cubicBezTo>
                    <a:pt x="10847" y="4918"/>
                    <a:pt x="10513" y="5227"/>
                    <a:pt x="10109" y="5227"/>
                  </a:cubicBezTo>
                  <a:lnTo>
                    <a:pt x="9930" y="5227"/>
                  </a:lnTo>
                  <a:cubicBezTo>
                    <a:pt x="9930" y="5168"/>
                    <a:pt x="9942" y="5108"/>
                    <a:pt x="9942" y="5049"/>
                  </a:cubicBezTo>
                  <a:cubicBezTo>
                    <a:pt x="9942" y="4691"/>
                    <a:pt x="9823" y="4346"/>
                    <a:pt x="9608" y="4048"/>
                  </a:cubicBezTo>
                  <a:cubicBezTo>
                    <a:pt x="9573" y="4006"/>
                    <a:pt x="9520" y="3984"/>
                    <a:pt x="9470" y="3984"/>
                  </a:cubicBezTo>
                  <a:cubicBezTo>
                    <a:pt x="9437" y="3984"/>
                    <a:pt x="9406" y="3994"/>
                    <a:pt x="9382" y="4013"/>
                  </a:cubicBezTo>
                  <a:cubicBezTo>
                    <a:pt x="9311" y="4072"/>
                    <a:pt x="9287" y="4179"/>
                    <a:pt x="9347" y="4239"/>
                  </a:cubicBezTo>
                  <a:cubicBezTo>
                    <a:pt x="9525" y="4477"/>
                    <a:pt x="9620" y="4751"/>
                    <a:pt x="9620" y="5025"/>
                  </a:cubicBezTo>
                  <a:cubicBezTo>
                    <a:pt x="9620" y="5084"/>
                    <a:pt x="9620" y="5144"/>
                    <a:pt x="9608" y="5203"/>
                  </a:cubicBezTo>
                  <a:lnTo>
                    <a:pt x="6465" y="5203"/>
                  </a:lnTo>
                  <a:cubicBezTo>
                    <a:pt x="6453" y="5156"/>
                    <a:pt x="6453" y="5096"/>
                    <a:pt x="6453" y="5025"/>
                  </a:cubicBezTo>
                  <a:cubicBezTo>
                    <a:pt x="6453" y="4251"/>
                    <a:pt x="7168" y="3620"/>
                    <a:pt x="8025" y="3620"/>
                  </a:cubicBezTo>
                  <a:cubicBezTo>
                    <a:pt x="8323" y="3620"/>
                    <a:pt x="8608" y="3691"/>
                    <a:pt x="8858" y="3822"/>
                  </a:cubicBezTo>
                  <a:cubicBezTo>
                    <a:pt x="8881" y="3837"/>
                    <a:pt x="8907" y="3844"/>
                    <a:pt x="8933" y="3844"/>
                  </a:cubicBezTo>
                  <a:cubicBezTo>
                    <a:pt x="8991" y="3844"/>
                    <a:pt x="9052" y="3812"/>
                    <a:pt x="9085" y="3763"/>
                  </a:cubicBezTo>
                  <a:cubicBezTo>
                    <a:pt x="9132" y="3691"/>
                    <a:pt x="9096" y="3584"/>
                    <a:pt x="9025" y="3536"/>
                  </a:cubicBezTo>
                  <a:cubicBezTo>
                    <a:pt x="8727" y="3382"/>
                    <a:pt x="8382" y="3286"/>
                    <a:pt x="8025" y="3286"/>
                  </a:cubicBezTo>
                  <a:cubicBezTo>
                    <a:pt x="6965" y="3286"/>
                    <a:pt x="6120" y="4060"/>
                    <a:pt x="6120" y="5025"/>
                  </a:cubicBezTo>
                  <a:cubicBezTo>
                    <a:pt x="6120" y="5084"/>
                    <a:pt x="6120" y="5144"/>
                    <a:pt x="6132" y="5203"/>
                  </a:cubicBezTo>
                  <a:lnTo>
                    <a:pt x="1060" y="5203"/>
                  </a:lnTo>
                  <a:cubicBezTo>
                    <a:pt x="655" y="5203"/>
                    <a:pt x="333" y="4894"/>
                    <a:pt x="333" y="4513"/>
                  </a:cubicBezTo>
                  <a:lnTo>
                    <a:pt x="333" y="4417"/>
                  </a:lnTo>
                  <a:lnTo>
                    <a:pt x="345" y="4417"/>
                  </a:lnTo>
                  <a:cubicBezTo>
                    <a:pt x="464" y="4465"/>
                    <a:pt x="595" y="4501"/>
                    <a:pt x="714" y="4501"/>
                  </a:cubicBezTo>
                  <a:cubicBezTo>
                    <a:pt x="881" y="4501"/>
                    <a:pt x="1060" y="4453"/>
                    <a:pt x="1226" y="4382"/>
                  </a:cubicBezTo>
                  <a:cubicBezTo>
                    <a:pt x="1512" y="4239"/>
                    <a:pt x="1715" y="3989"/>
                    <a:pt x="1834" y="3691"/>
                  </a:cubicBezTo>
                  <a:cubicBezTo>
                    <a:pt x="2072" y="3084"/>
                    <a:pt x="1810" y="2393"/>
                    <a:pt x="1238" y="2167"/>
                  </a:cubicBezTo>
                  <a:cubicBezTo>
                    <a:pt x="2179" y="1060"/>
                    <a:pt x="3786" y="310"/>
                    <a:pt x="5596" y="310"/>
                  </a:cubicBezTo>
                  <a:close/>
                  <a:moveTo>
                    <a:pt x="6894" y="5572"/>
                  </a:moveTo>
                  <a:lnTo>
                    <a:pt x="7334" y="8573"/>
                  </a:lnTo>
                  <a:cubicBezTo>
                    <a:pt x="7370" y="8870"/>
                    <a:pt x="7287" y="9180"/>
                    <a:pt x="7072" y="9418"/>
                  </a:cubicBezTo>
                  <a:cubicBezTo>
                    <a:pt x="6870" y="9656"/>
                    <a:pt x="6584" y="9775"/>
                    <a:pt x="6275" y="9775"/>
                  </a:cubicBezTo>
                  <a:lnTo>
                    <a:pt x="4894" y="9775"/>
                  </a:lnTo>
                  <a:cubicBezTo>
                    <a:pt x="4572" y="9775"/>
                    <a:pt x="4298" y="9644"/>
                    <a:pt x="4084" y="9418"/>
                  </a:cubicBezTo>
                  <a:cubicBezTo>
                    <a:pt x="3870" y="9180"/>
                    <a:pt x="3786" y="8882"/>
                    <a:pt x="3834" y="8573"/>
                  </a:cubicBezTo>
                  <a:lnTo>
                    <a:pt x="4251" y="5572"/>
                  </a:lnTo>
                  <a:close/>
                  <a:moveTo>
                    <a:pt x="5584" y="0"/>
                  </a:moveTo>
                  <a:cubicBezTo>
                    <a:pt x="4096" y="0"/>
                    <a:pt x="2703" y="465"/>
                    <a:pt x="1655" y="1310"/>
                  </a:cubicBezTo>
                  <a:cubicBezTo>
                    <a:pt x="595" y="2167"/>
                    <a:pt x="0" y="3310"/>
                    <a:pt x="0" y="4525"/>
                  </a:cubicBezTo>
                  <a:lnTo>
                    <a:pt x="0" y="4537"/>
                  </a:lnTo>
                  <a:cubicBezTo>
                    <a:pt x="0" y="5108"/>
                    <a:pt x="476" y="5572"/>
                    <a:pt x="1060" y="5572"/>
                  </a:cubicBezTo>
                  <a:lnTo>
                    <a:pt x="3929" y="5572"/>
                  </a:lnTo>
                  <a:lnTo>
                    <a:pt x="3512" y="8525"/>
                  </a:lnTo>
                  <a:cubicBezTo>
                    <a:pt x="3453" y="8930"/>
                    <a:pt x="3572" y="9335"/>
                    <a:pt x="3846" y="9632"/>
                  </a:cubicBezTo>
                  <a:cubicBezTo>
                    <a:pt x="4108" y="9930"/>
                    <a:pt x="4489" y="10109"/>
                    <a:pt x="4882" y="10109"/>
                  </a:cubicBezTo>
                  <a:lnTo>
                    <a:pt x="6275" y="10109"/>
                  </a:lnTo>
                  <a:cubicBezTo>
                    <a:pt x="6668" y="10109"/>
                    <a:pt x="7061" y="9930"/>
                    <a:pt x="7311" y="9632"/>
                  </a:cubicBezTo>
                  <a:cubicBezTo>
                    <a:pt x="7584" y="9335"/>
                    <a:pt x="7703" y="8930"/>
                    <a:pt x="7644" y="8525"/>
                  </a:cubicBezTo>
                  <a:lnTo>
                    <a:pt x="7227" y="5572"/>
                  </a:lnTo>
                  <a:lnTo>
                    <a:pt x="10097" y="5572"/>
                  </a:lnTo>
                  <a:cubicBezTo>
                    <a:pt x="10680" y="5572"/>
                    <a:pt x="11132" y="5108"/>
                    <a:pt x="11156" y="4537"/>
                  </a:cubicBezTo>
                  <a:lnTo>
                    <a:pt x="11156" y="4525"/>
                  </a:lnTo>
                  <a:cubicBezTo>
                    <a:pt x="11168" y="3310"/>
                    <a:pt x="10585" y="2155"/>
                    <a:pt x="9513" y="1310"/>
                  </a:cubicBezTo>
                  <a:cubicBezTo>
                    <a:pt x="8465" y="465"/>
                    <a:pt x="7061" y="0"/>
                    <a:pt x="5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5055149" y="3409458"/>
              <a:ext cx="99840" cy="88416"/>
            </a:xfrm>
            <a:custGeom>
              <a:avLst/>
              <a:gdLst/>
              <a:ahLst/>
              <a:cxnLst/>
              <a:rect l="l" t="t" r="r" b="b"/>
              <a:pathLst>
                <a:path w="3120" h="2763" extrusionOk="0">
                  <a:moveTo>
                    <a:pt x="1560" y="1"/>
                  </a:moveTo>
                  <a:cubicBezTo>
                    <a:pt x="691" y="1"/>
                    <a:pt x="1" y="620"/>
                    <a:pt x="1" y="1382"/>
                  </a:cubicBezTo>
                  <a:cubicBezTo>
                    <a:pt x="1" y="2144"/>
                    <a:pt x="691" y="2763"/>
                    <a:pt x="1560" y="2763"/>
                  </a:cubicBezTo>
                  <a:cubicBezTo>
                    <a:pt x="2418" y="2763"/>
                    <a:pt x="3120" y="2144"/>
                    <a:pt x="3120" y="1382"/>
                  </a:cubicBezTo>
                  <a:cubicBezTo>
                    <a:pt x="3108" y="1084"/>
                    <a:pt x="3013" y="798"/>
                    <a:pt x="2822" y="560"/>
                  </a:cubicBezTo>
                  <a:cubicBezTo>
                    <a:pt x="2790" y="521"/>
                    <a:pt x="2742" y="503"/>
                    <a:pt x="2697" y="503"/>
                  </a:cubicBezTo>
                  <a:cubicBezTo>
                    <a:pt x="2659" y="503"/>
                    <a:pt x="2623" y="515"/>
                    <a:pt x="2596" y="536"/>
                  </a:cubicBezTo>
                  <a:cubicBezTo>
                    <a:pt x="2525" y="584"/>
                    <a:pt x="2525" y="691"/>
                    <a:pt x="2572" y="751"/>
                  </a:cubicBezTo>
                  <a:cubicBezTo>
                    <a:pt x="2715" y="929"/>
                    <a:pt x="2799" y="1144"/>
                    <a:pt x="2799" y="1370"/>
                  </a:cubicBezTo>
                  <a:cubicBezTo>
                    <a:pt x="2799" y="1941"/>
                    <a:pt x="2239" y="2418"/>
                    <a:pt x="1560" y="2418"/>
                  </a:cubicBezTo>
                  <a:cubicBezTo>
                    <a:pt x="870" y="2418"/>
                    <a:pt x="322" y="1941"/>
                    <a:pt x="322" y="1370"/>
                  </a:cubicBezTo>
                  <a:cubicBezTo>
                    <a:pt x="322" y="786"/>
                    <a:pt x="870" y="310"/>
                    <a:pt x="1560" y="310"/>
                  </a:cubicBezTo>
                  <a:cubicBezTo>
                    <a:pt x="1739" y="310"/>
                    <a:pt x="1917" y="334"/>
                    <a:pt x="2084" y="417"/>
                  </a:cubicBezTo>
                  <a:cubicBezTo>
                    <a:pt x="2104" y="423"/>
                    <a:pt x="2124" y="426"/>
                    <a:pt x="2144" y="426"/>
                  </a:cubicBezTo>
                  <a:cubicBezTo>
                    <a:pt x="2208" y="426"/>
                    <a:pt x="2268" y="395"/>
                    <a:pt x="2287" y="322"/>
                  </a:cubicBezTo>
                  <a:cubicBezTo>
                    <a:pt x="2322" y="239"/>
                    <a:pt x="2287" y="143"/>
                    <a:pt x="2203" y="120"/>
                  </a:cubicBezTo>
                  <a:cubicBezTo>
                    <a:pt x="1989" y="24"/>
                    <a:pt x="1787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10681" y="1889008"/>
            <a:ext cx="2918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جانگ هویی لیم و همکارش (۲۰۱۳) در پژوهش خود - تحت عنوان القای مقاومت به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تنش خشکی توسط چند عملکردی در فلفل مشاهده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، گیاهان فلفل تلقیح شده با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باسیلوس لیچنیفورمیس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تنش خشکی را تحمل کردند و در مقایسه با گیاهان فلفل غیر تلقیح شده که پس از 15 روز تنش خشکی مردند، زنده ماندند.</a:t>
            </a:r>
            <a:endParaRPr lang="en-US" sz="1600" dirty="0">
              <a:cs typeface="B Mitra" panose="00000400000000000000" pitchFamily="2" charset="-78"/>
            </a:endParaRPr>
          </a:p>
        </p:txBody>
      </p:sp>
      <p:grpSp>
        <p:nvGrpSpPr>
          <p:cNvPr id="52" name="Google Shape;1876;p39"/>
          <p:cNvGrpSpPr/>
          <p:nvPr/>
        </p:nvGrpSpPr>
        <p:grpSpPr>
          <a:xfrm>
            <a:off x="3735637" y="1728515"/>
            <a:ext cx="2568606" cy="2136539"/>
            <a:chOff x="7149956" y="935494"/>
            <a:chExt cx="1457400" cy="1577003"/>
          </a:xfrm>
        </p:grpSpPr>
        <p:sp>
          <p:nvSpPr>
            <p:cNvPr id="53" name="Google Shape;1877;p39"/>
            <p:cNvSpPr/>
            <p:nvPr/>
          </p:nvSpPr>
          <p:spPr>
            <a:xfrm>
              <a:off x="7149956" y="935494"/>
              <a:ext cx="1457400" cy="135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80;p39"/>
            <p:cNvSpPr/>
            <p:nvPr/>
          </p:nvSpPr>
          <p:spPr>
            <a:xfrm>
              <a:off x="7674506" y="2104197"/>
              <a:ext cx="408300" cy="40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87895" y="1840640"/>
            <a:ext cx="2545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کاسانواس (2002) نهال ذرت را با آزوسپیریلیوم تلقیح کرد و ذخیره بیشتر پرولین نسبت به سایر گیاه ها سبب مقاومت نهال در برابر تنش آبی شد.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798354" y="2079747"/>
            <a:ext cx="1899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>
                <a:cs typeface="B Mitra" panose="00000400000000000000" pitchFamily="2" charset="-78"/>
              </a:rPr>
              <a:t>ظهیر (2008) در پژوهش خود 4 دانه نخود را با </a:t>
            </a:r>
            <a:r>
              <a:rPr lang="fa-IR" sz="1600" dirty="0" smtClean="0">
                <a:cs typeface="B Mitra" panose="00000400000000000000" pitchFamily="2" charset="-78"/>
              </a:rPr>
              <a:t>ریزوباکتری </a:t>
            </a:r>
            <a:r>
              <a:rPr lang="fa-IR" sz="1600" dirty="0">
                <a:cs typeface="B Mitra" panose="00000400000000000000" pitchFamily="2" charset="-78"/>
              </a:rPr>
              <a:t>های مختلف دارای شناسه تولید آمینوکربوکسیلات دآمیناز تلقیح کرد، نتایج به کاهش تاثیرات تنش آبی اشاره کرد.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28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27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00" y="384592"/>
            <a:ext cx="7703400" cy="572700"/>
          </a:xfrm>
        </p:spPr>
        <p:txBody>
          <a:bodyPr/>
          <a:lstStyle/>
          <a:p>
            <a:r>
              <a:rPr lang="fa-IR" sz="3600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منابع</a:t>
            </a:r>
            <a:endParaRPr lang="en-US" sz="3600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851537"/>
              </p:ext>
            </p:extLst>
          </p:nvPr>
        </p:nvGraphicFramePr>
        <p:xfrm>
          <a:off x="893234" y="1257392"/>
          <a:ext cx="7696200" cy="630936"/>
        </p:xfrm>
        <a:graphic>
          <a:graphicData uri="http://schemas.openxmlformats.org/drawingml/2006/table">
            <a:tbl>
              <a:tblPr/>
              <a:tblGrid>
                <a:gridCol w="76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41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(Rashid U, Yasmin H,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Nadeem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Hassan M,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Nosheen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Sajjad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M, et al. Drought-tolerant Bacillus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megaterium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isolated from semi-arid conditions induces systemic tolerance of wheat under drought conditions, plant cell, Pakistan, January 2021)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206" marR="1142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1156" y="2063919"/>
            <a:ext cx="7529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(Muhammad Zafar-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Hye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, Muhammad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Naeem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Akbar  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Yasir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Iftikhar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Mazhar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Abbas  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Atiqa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Zahid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, Shah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Fahad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,*, Rahul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Datta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,* 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Muqarrab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Ali,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Abdallah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Elgorban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, Mohammad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Javed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Ansari  and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Subhan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Danish,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Rhizobacteria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Inoculation and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Caffeic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Acid Alleviated Drought Stress in Lentil Plants, Pakistan, MPDA, August 2021)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4728" y="2789272"/>
            <a:ext cx="736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Sudhir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Kumar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Upadhyay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Jay Shankar Singh , Anil Kumar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Saxena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Devendra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Pratap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Singh, Impact of PGPR</a:t>
            </a:r>
            <a:r>
              <a:rPr lang="fa-IR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inoculation on growth and antioxidant status of wheat under saline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conditions,plant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biology,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October 2011)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1899"/>
              </p:ext>
            </p:extLst>
          </p:nvPr>
        </p:nvGraphicFramePr>
        <p:xfrm>
          <a:off x="869245" y="3352537"/>
          <a:ext cx="7362544" cy="841248"/>
        </p:xfrm>
        <a:graphic>
          <a:graphicData uri="http://schemas.openxmlformats.org/drawingml/2006/table">
            <a:tbl>
              <a:tblPr/>
              <a:tblGrid>
                <a:gridCol w="7362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José David Flores-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Félix,Luis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Silva,Lina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Rivera,Marta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Marcos-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García,Paula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García-Fraile,Eustoquio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Martínez-Molina,Pedro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Mateos,Encarna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Velázquez,Paula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Andrade,Raúl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Rivas,Plants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Probiotics as a Tool to Produce Highly Functional Fruits: The Case of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Phyllobacterium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Vitamin C in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Strawberries,plos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one,Spain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April </a:t>
                      </a:r>
                      <a:r>
                        <a:rPr lang="fa-I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83440"/>
              </p:ext>
            </p:extLst>
          </p:nvPr>
        </p:nvGraphicFramePr>
        <p:xfrm>
          <a:off x="2385166" y="4003326"/>
          <a:ext cx="5666416" cy="420624"/>
        </p:xfrm>
        <a:graphic>
          <a:graphicData uri="http://schemas.openxmlformats.org/drawingml/2006/table">
            <a:tbl>
              <a:tblPr/>
              <a:tblGrid>
                <a:gridCol w="566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Naseer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Ullah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| Allah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Ditta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| Muhammad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Imtiaz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|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Xiaomin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Li| Amin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Ullah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Jan |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864019" y="4416838"/>
            <a:ext cx="6726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Sajid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Mehmood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| Muhammad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Shahid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Rizwan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| Muhammad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Rizwan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Appraisal for organic amendments and plant growth-promoting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rhizobacteria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enhance crop productivity under drought stress: A review,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wiley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April 2021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29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18925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منابع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/>
              <a:t>6-</a:t>
            </a:r>
            <a:r>
              <a:rPr lang="en-US"/>
              <a:t>. </a:t>
            </a:r>
            <a:r>
              <a:rPr lang="en-US">
                <a:hlinkClick r:id="rId2"/>
              </a:rPr>
              <a:t>https://www.irna.ir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25404"/>
              </p:ext>
            </p:extLst>
          </p:nvPr>
        </p:nvGraphicFramePr>
        <p:xfrm>
          <a:off x="720300" y="1713385"/>
          <a:ext cx="7702550" cy="420624"/>
        </p:xfrm>
        <a:graphic>
          <a:graphicData uri="http://schemas.openxmlformats.org/drawingml/2006/table">
            <a:tbl>
              <a:tblPr/>
              <a:tblGrid>
                <a:gridCol w="770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(Plant probiotic bacteria enhance the quality of fruit and horticultural crops</a:t>
                      </a:r>
                      <a:r>
                        <a:rPr lang="fa-I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Alejandro Jiménez</a:t>
                      </a:r>
                      <a:r>
                        <a:rPr lang="fa-IR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           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Lorena </a:t>
                      </a:r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Celador-Lera</a:t>
                      </a:r>
                      <a:r>
                        <a:rPr lang="fa-IR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María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Fradejas-Bayón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and </a:t>
                      </a:r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Raúl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 Rivas</a:t>
                      </a:r>
                      <a:r>
                        <a:rPr lang="fa-I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2017 Jun 19).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                   </a:t>
                      </a: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13256"/>
              </p:ext>
            </p:extLst>
          </p:nvPr>
        </p:nvGraphicFramePr>
        <p:xfrm>
          <a:off x="720300" y="2326711"/>
          <a:ext cx="7702550" cy="548640"/>
        </p:xfrm>
        <a:graphic>
          <a:graphicData uri="http://schemas.openxmlformats.org/drawingml/2006/table">
            <a:tbl>
              <a:tblPr/>
              <a:tblGrid>
                <a:gridCol w="770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400"/>
                        </a:spcBef>
                        <a:spcAft>
                          <a:spcPts val="70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(Application of </a:t>
                      </a:r>
                      <a:r>
                        <a:rPr lang="en-US" sz="1200" b="0" i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</a:t>
                      </a:r>
                      <a:r>
                        <a:rPr lang="en-US" sz="1200" b="0" i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fluorescens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 Blackberry under Field Conditions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Improves Fruit Quality by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ying Flavonoid Metabolism    </a:t>
                      </a:r>
                      <a:r>
                        <a:rPr lang="en-US" sz="1200" b="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Daniel Garcia-</a:t>
                      </a:r>
                      <a:r>
                        <a:rPr lang="en-US" sz="1200" b="0" u="none" strike="noStrike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Seco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 ,* </a:t>
                      </a:r>
                      <a:r>
                        <a:rPr lang="en-US" sz="1200" b="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Yang Zhang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 </a:t>
                      </a:r>
                      <a:r>
                        <a:rPr lang="en-US" sz="1200" b="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Francisco J. Gutierrez-</a:t>
                      </a:r>
                      <a:r>
                        <a:rPr lang="en-US" sz="1200" b="0" u="none" strike="noStrike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Mañero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 </a:t>
                      </a:r>
                      <a:r>
                        <a:rPr lang="en-US" sz="1200" b="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Cathie Martin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 and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200" b="0" u="none" strike="noStrike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Beatriz Ramos-Solano</a:t>
                      </a:r>
                      <a:r>
                        <a:rPr lang="en-US" sz="12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2015)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20300" y="2916000"/>
            <a:ext cx="7772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https://phys.org/news/2018-01-climate-growth.html#:~:text=Global%20warming%20affects%20more%20than,alters%20the%20way%20plants%20grow.&amp;text=%22When%20temperatures%20rise%2C%20plants%20grow,narrower%20and%20grow%20farther%20apart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300" y="3700939"/>
            <a:ext cx="769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https://phys.org/news/2018-01-climate-growth.html#:~:text=Global%20warming%20affects%20more%20than,alters%20the%20way%20plants%20grow.&amp;text=%22When%20temperatures%20rise%2C%20plants%20grow,narrower%20and%20grow%20farther%20apart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30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3705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4"/>
          <p:cNvSpPr txBox="1">
            <a:spLocks noGrp="1"/>
          </p:cNvSpPr>
          <p:nvPr>
            <p:ph type="subTitle" idx="1"/>
          </p:nvPr>
        </p:nvSpPr>
        <p:spPr>
          <a:xfrm>
            <a:off x="-67275" y="1899120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بیان مسئله 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34" name="Google Shape;634;p34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فهرست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635" name="Google Shape;635;p34"/>
          <p:cNvSpPr txBox="1">
            <a:spLocks noGrp="1"/>
          </p:cNvSpPr>
          <p:nvPr>
            <p:ph type="title"/>
          </p:nvPr>
        </p:nvSpPr>
        <p:spPr>
          <a:xfrm>
            <a:off x="815274" y="1284875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01</a:t>
            </a:r>
            <a:endParaRPr dirty="0"/>
          </a:p>
        </p:txBody>
      </p:sp>
      <p:sp>
        <p:nvSpPr>
          <p:cNvPr id="637" name="Google Shape;637;p34"/>
          <p:cNvSpPr txBox="1">
            <a:spLocks noGrp="1"/>
          </p:cNvSpPr>
          <p:nvPr>
            <p:ph type="title" idx="3"/>
          </p:nvPr>
        </p:nvSpPr>
        <p:spPr>
          <a:xfrm>
            <a:off x="3350624" y="1284875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dirty="0"/>
          </a:p>
        </p:txBody>
      </p:sp>
      <p:sp>
        <p:nvSpPr>
          <p:cNvPr id="641" name="Google Shape;641;p34"/>
          <p:cNvSpPr txBox="1">
            <a:spLocks noGrp="1"/>
          </p:cNvSpPr>
          <p:nvPr>
            <p:ph type="title" idx="4"/>
          </p:nvPr>
        </p:nvSpPr>
        <p:spPr>
          <a:xfrm>
            <a:off x="5885697" y="1288325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42" name="Google Shape;642;p34"/>
          <p:cNvSpPr txBox="1">
            <a:spLocks noGrp="1"/>
          </p:cNvSpPr>
          <p:nvPr>
            <p:ph type="title" idx="5"/>
          </p:nvPr>
        </p:nvSpPr>
        <p:spPr>
          <a:xfrm>
            <a:off x="814575" y="3074422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47" name="Google Shape;647;p34"/>
          <p:cNvSpPr txBox="1">
            <a:spLocks noGrp="1"/>
          </p:cNvSpPr>
          <p:nvPr>
            <p:ph type="subTitle" idx="13"/>
          </p:nvPr>
        </p:nvSpPr>
        <p:spPr>
          <a:xfrm>
            <a:off x="0" y="3684140"/>
            <a:ext cx="238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پیشینه تحقیق</a:t>
            </a:r>
            <a:endParaRPr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685" y="1789992"/>
            <a:ext cx="144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روش کار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624" y="1891549"/>
            <a:ext cx="137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نتایج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4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8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8732" y="1645182"/>
            <a:ext cx="3679200" cy="965700"/>
          </a:xfrm>
        </p:spPr>
        <p:txBody>
          <a:bodyPr/>
          <a:lstStyle/>
          <a:p>
            <a:pPr algn="ctr"/>
            <a:r>
              <a:rPr lang="fa-IR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تشکر از بذل توجه شما</a:t>
            </a:r>
            <a:endParaRPr lang="en-US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" name="Imagen 25" descr="Globo con camisas verde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7E648558-BEB5-4CCB-B345-309CE6F8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1278146"/>
            <a:ext cx="1109547" cy="1181644"/>
          </a:xfrm>
          <a:prstGeom prst="rect">
            <a:avLst/>
          </a:prstGeom>
        </p:spPr>
      </p:pic>
      <p:pic>
        <p:nvPicPr>
          <p:cNvPr id="7" name="Imagen 25" descr="Globo con camisas verde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7E648558-BEB5-4CCB-B345-309CE6F8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85" y="1285494"/>
            <a:ext cx="1109547" cy="1181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B Nazanin" panose="00000400000000000000" pitchFamily="2" charset="-78"/>
              </a:rPr>
              <a:t>31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10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2F4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A67915A3-87FA-4AC8-ABA2-142B55CEB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43358" y="768813"/>
            <a:ext cx="1987410" cy="1434214"/>
          </a:xfrm>
          <a:prstGeom prst="rect">
            <a:avLst/>
          </a:prstGeom>
        </p:spPr>
      </p:pic>
      <p:pic>
        <p:nvPicPr>
          <p:cNvPr id="3" name="Imagen 2" descr="Imagen que contiene pequeño, tazón, computadora&#10;&#10;Descripción generada automáticamente">
            <a:extLst>
              <a:ext uri="{FF2B5EF4-FFF2-40B4-BE49-F238E27FC236}">
                <a16:creationId xmlns:a16="http://schemas.microsoft.com/office/drawing/2014/main" id="{5E6FF845-0B0F-4794-BB32-D7F0DE60C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4966">
            <a:off x="1617045" y="1102971"/>
            <a:ext cx="2797487" cy="2541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44952" y="1397976"/>
            <a:ext cx="3002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00B050"/>
                </a:solidFill>
                <a:cs typeface="B Titr" panose="00000700000000000000" pitchFamily="2" charset="-78"/>
              </a:rPr>
              <a:t>بیان مسئله</a:t>
            </a:r>
            <a:endParaRPr lang="en-US" sz="2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5" name="Google Shape;635;p34"/>
          <p:cNvSpPr txBox="1">
            <a:spLocks noGrp="1"/>
          </p:cNvSpPr>
          <p:nvPr>
            <p:ph type="title"/>
          </p:nvPr>
        </p:nvSpPr>
        <p:spPr>
          <a:xfrm>
            <a:off x="5215466" y="1397976"/>
            <a:ext cx="801511" cy="630933"/>
          </a:xfrm>
          <a:prstGeom prst="rect">
            <a:avLst/>
          </a:prstGeom>
          <a:solidFill>
            <a:srgbClr val="00B05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solidFill>
                  <a:schemeClr val="bg1"/>
                </a:solidFill>
              </a:rPr>
              <a:t>01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5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6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Google Shape;3889;p46"/>
          <p:cNvSpPr txBox="1">
            <a:spLocks noGrp="1"/>
          </p:cNvSpPr>
          <p:nvPr>
            <p:ph type="title"/>
          </p:nvPr>
        </p:nvSpPr>
        <p:spPr>
          <a:xfrm>
            <a:off x="66080" y="129238"/>
            <a:ext cx="83298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رشد عادی گیاهان در شرایط بدون تنش </a:t>
            </a:r>
            <a:endParaRPr sz="3600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cxnSp>
        <p:nvCxnSpPr>
          <p:cNvPr id="3893" name="Google Shape;3893;p46"/>
          <p:cNvCxnSpPr/>
          <p:nvPr/>
        </p:nvCxnSpPr>
        <p:spPr>
          <a:xfrm rot="10800000" flipH="1">
            <a:off x="754361" y="1538689"/>
            <a:ext cx="1313700" cy="732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09" name="Google Shape;3909;p46"/>
          <p:cNvCxnSpPr/>
          <p:nvPr/>
        </p:nvCxnSpPr>
        <p:spPr>
          <a:xfrm rot="10800000" flipH="1">
            <a:off x="2078131" y="1292310"/>
            <a:ext cx="1305000" cy="228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0" name="Google Shape;3910;p46"/>
          <p:cNvCxnSpPr/>
          <p:nvPr/>
        </p:nvCxnSpPr>
        <p:spPr>
          <a:xfrm rot="10800000" flipH="1">
            <a:off x="3410423" y="902070"/>
            <a:ext cx="1314600" cy="357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1" name="Google Shape;3911;p46"/>
          <p:cNvCxnSpPr/>
          <p:nvPr/>
        </p:nvCxnSpPr>
        <p:spPr>
          <a:xfrm rot="10800000" flipH="1">
            <a:off x="4663517" y="706685"/>
            <a:ext cx="1309800" cy="200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2" name="Google Shape;3912;p46"/>
          <p:cNvCxnSpPr/>
          <p:nvPr/>
        </p:nvCxnSpPr>
        <p:spPr>
          <a:xfrm rot="10800000" flipH="1">
            <a:off x="6015133" y="574667"/>
            <a:ext cx="1305000" cy="128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3" name="Google Shape;3913;p46"/>
          <p:cNvCxnSpPr/>
          <p:nvPr/>
        </p:nvCxnSpPr>
        <p:spPr>
          <a:xfrm rot="10800000" flipH="1">
            <a:off x="7304261" y="287342"/>
            <a:ext cx="1343100" cy="300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914" name="Google Shape;3914;p46"/>
          <p:cNvGrpSpPr/>
          <p:nvPr/>
        </p:nvGrpSpPr>
        <p:grpSpPr>
          <a:xfrm>
            <a:off x="1239105" y="2278434"/>
            <a:ext cx="700987" cy="361643"/>
            <a:chOff x="1062264" y="4262636"/>
            <a:chExt cx="700987" cy="361643"/>
          </a:xfrm>
        </p:grpSpPr>
        <p:sp>
          <p:nvSpPr>
            <p:cNvPr id="3915" name="Google Shape;3915;p46"/>
            <p:cNvSpPr/>
            <p:nvPr/>
          </p:nvSpPr>
          <p:spPr>
            <a:xfrm>
              <a:off x="1403375" y="4407699"/>
              <a:ext cx="18750" cy="104349"/>
            </a:xfrm>
            <a:custGeom>
              <a:avLst/>
              <a:gdLst/>
              <a:ahLst/>
              <a:cxnLst/>
              <a:rect l="l" t="t" r="r" b="b"/>
              <a:pathLst>
                <a:path w="237" h="2978" extrusionOk="0">
                  <a:moveTo>
                    <a:pt x="0" y="1"/>
                  </a:moveTo>
                  <a:lnTo>
                    <a:pt x="0" y="2978"/>
                  </a:lnTo>
                  <a:lnTo>
                    <a:pt x="237" y="297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1062264" y="4530094"/>
              <a:ext cx="210288" cy="64268"/>
            </a:xfrm>
            <a:custGeom>
              <a:avLst/>
              <a:gdLst/>
              <a:ahLst/>
              <a:cxnLst/>
              <a:rect l="l" t="t" r="r" b="b"/>
              <a:pathLst>
                <a:path w="2657" h="812" extrusionOk="0">
                  <a:moveTo>
                    <a:pt x="1329" y="1"/>
                  </a:moveTo>
                  <a:cubicBezTo>
                    <a:pt x="1145" y="1"/>
                    <a:pt x="960" y="60"/>
                    <a:pt x="804" y="178"/>
                  </a:cubicBezTo>
                  <a:lnTo>
                    <a:pt x="1" y="811"/>
                  </a:lnTo>
                  <a:lnTo>
                    <a:pt x="2657" y="811"/>
                  </a:lnTo>
                  <a:lnTo>
                    <a:pt x="1853" y="178"/>
                  </a:lnTo>
                  <a:cubicBezTo>
                    <a:pt x="1697" y="60"/>
                    <a:pt x="1513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1184939" y="4510307"/>
              <a:ext cx="210288" cy="84055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29" y="1"/>
                  </a:moveTo>
                  <a:cubicBezTo>
                    <a:pt x="986" y="1"/>
                    <a:pt x="644" y="159"/>
                    <a:pt x="426" y="475"/>
                  </a:cubicBezTo>
                  <a:lnTo>
                    <a:pt x="1" y="1061"/>
                  </a:lnTo>
                  <a:lnTo>
                    <a:pt x="2657" y="1061"/>
                  </a:lnTo>
                  <a:lnTo>
                    <a:pt x="2231" y="475"/>
                  </a:lnTo>
                  <a:cubicBezTo>
                    <a:pt x="2014" y="159"/>
                    <a:pt x="1671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1307613" y="4510307"/>
              <a:ext cx="210288" cy="84055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29" y="1"/>
                  </a:moveTo>
                  <a:cubicBezTo>
                    <a:pt x="986" y="1"/>
                    <a:pt x="643" y="159"/>
                    <a:pt x="426" y="475"/>
                  </a:cubicBezTo>
                  <a:lnTo>
                    <a:pt x="1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4" y="159"/>
                    <a:pt x="1671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1431080" y="4521150"/>
              <a:ext cx="210209" cy="73211"/>
            </a:xfrm>
            <a:custGeom>
              <a:avLst/>
              <a:gdLst/>
              <a:ahLst/>
              <a:cxnLst/>
              <a:rect l="l" t="t" r="r" b="b"/>
              <a:pathLst>
                <a:path w="2656" h="925" extrusionOk="0">
                  <a:moveTo>
                    <a:pt x="1320" y="1"/>
                  </a:moveTo>
                  <a:cubicBezTo>
                    <a:pt x="1014" y="1"/>
                    <a:pt x="709" y="126"/>
                    <a:pt x="492" y="376"/>
                  </a:cubicBezTo>
                  <a:lnTo>
                    <a:pt x="0" y="924"/>
                  </a:lnTo>
                  <a:lnTo>
                    <a:pt x="2656" y="924"/>
                  </a:lnTo>
                  <a:lnTo>
                    <a:pt x="2155" y="376"/>
                  </a:lnTo>
                  <a:cubicBezTo>
                    <a:pt x="1933" y="126"/>
                    <a:pt x="1626" y="1"/>
                    <a:pt x="1320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1552251" y="4510307"/>
              <a:ext cx="210209" cy="84055"/>
            </a:xfrm>
            <a:custGeom>
              <a:avLst/>
              <a:gdLst/>
              <a:ahLst/>
              <a:cxnLst/>
              <a:rect l="l" t="t" r="r" b="b"/>
              <a:pathLst>
                <a:path w="2656" h="1062" extrusionOk="0">
                  <a:moveTo>
                    <a:pt x="1335" y="1"/>
                  </a:moveTo>
                  <a:cubicBezTo>
                    <a:pt x="995" y="1"/>
                    <a:pt x="652" y="159"/>
                    <a:pt x="425" y="475"/>
                  </a:cubicBezTo>
                  <a:lnTo>
                    <a:pt x="0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3" y="159"/>
                    <a:pt x="1675" y="1"/>
                    <a:pt x="1335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1247463" y="4262636"/>
              <a:ext cx="170953" cy="145077"/>
            </a:xfrm>
            <a:custGeom>
              <a:avLst/>
              <a:gdLst/>
              <a:ahLst/>
              <a:cxnLst/>
              <a:rect l="l" t="t" r="r" b="b"/>
              <a:pathLst>
                <a:path w="2160" h="1833" extrusionOk="0">
                  <a:moveTo>
                    <a:pt x="1055" y="1"/>
                  </a:moveTo>
                  <a:cubicBezTo>
                    <a:pt x="490" y="1"/>
                    <a:pt x="0" y="712"/>
                    <a:pt x="458" y="1244"/>
                  </a:cubicBezTo>
                  <a:cubicBezTo>
                    <a:pt x="477" y="1282"/>
                    <a:pt x="496" y="1310"/>
                    <a:pt x="525" y="1329"/>
                  </a:cubicBezTo>
                  <a:cubicBezTo>
                    <a:pt x="984" y="1789"/>
                    <a:pt x="1730" y="1833"/>
                    <a:pt x="1996" y="1833"/>
                  </a:cubicBezTo>
                  <a:cubicBezTo>
                    <a:pt x="2058" y="1833"/>
                    <a:pt x="2093" y="1830"/>
                    <a:pt x="2093" y="1830"/>
                  </a:cubicBezTo>
                  <a:cubicBezTo>
                    <a:pt x="2093" y="1830"/>
                    <a:pt x="2160" y="819"/>
                    <a:pt x="1592" y="252"/>
                  </a:cubicBezTo>
                  <a:lnTo>
                    <a:pt x="1526" y="186"/>
                  </a:lnTo>
                  <a:cubicBezTo>
                    <a:pt x="1376" y="56"/>
                    <a:pt x="1213" y="1"/>
                    <a:pt x="105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1259731" y="4281790"/>
              <a:ext cx="153462" cy="125528"/>
            </a:xfrm>
            <a:custGeom>
              <a:avLst/>
              <a:gdLst/>
              <a:ahLst/>
              <a:cxnLst/>
              <a:rect l="l" t="t" r="r" b="b"/>
              <a:pathLst>
                <a:path w="1939" h="1586" extrusionOk="0">
                  <a:moveTo>
                    <a:pt x="351" y="1"/>
                  </a:moveTo>
                  <a:cubicBezTo>
                    <a:pt x="95" y="256"/>
                    <a:pt x="1" y="672"/>
                    <a:pt x="294" y="1012"/>
                  </a:cubicBezTo>
                  <a:lnTo>
                    <a:pt x="370" y="1087"/>
                  </a:lnTo>
                  <a:cubicBezTo>
                    <a:pt x="809" y="1527"/>
                    <a:pt x="1509" y="1586"/>
                    <a:pt x="1802" y="1586"/>
                  </a:cubicBezTo>
                  <a:cubicBezTo>
                    <a:pt x="1888" y="1586"/>
                    <a:pt x="1938" y="1581"/>
                    <a:pt x="1938" y="1579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1062264" y="4594282"/>
              <a:ext cx="700987" cy="29997"/>
            </a:xfrm>
            <a:custGeom>
              <a:avLst/>
              <a:gdLst/>
              <a:ahLst/>
              <a:cxnLst/>
              <a:rect l="l" t="t" r="r" b="b"/>
              <a:pathLst>
                <a:path w="8857" h="379" extrusionOk="0">
                  <a:moveTo>
                    <a:pt x="1" y="0"/>
                  </a:moveTo>
                  <a:lnTo>
                    <a:pt x="1" y="378"/>
                  </a:lnTo>
                  <a:lnTo>
                    <a:pt x="8856" y="378"/>
                  </a:lnTo>
                  <a:lnTo>
                    <a:pt x="8856" y="0"/>
                  </a:lnTo>
                  <a:close/>
                </a:path>
              </a:pathLst>
            </a:custGeom>
            <a:solidFill>
              <a:srgbClr val="99BE6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24" name="Google Shape;3924;p46"/>
          <p:cNvGrpSpPr/>
          <p:nvPr/>
        </p:nvGrpSpPr>
        <p:grpSpPr>
          <a:xfrm>
            <a:off x="3667064" y="1787252"/>
            <a:ext cx="700987" cy="884394"/>
            <a:chOff x="2171400" y="5354550"/>
            <a:chExt cx="221425" cy="279350"/>
          </a:xfrm>
        </p:grpSpPr>
        <p:sp>
          <p:nvSpPr>
            <p:cNvPr id="3925" name="Google Shape;3925;p46"/>
            <p:cNvSpPr/>
            <p:nvPr/>
          </p:nvSpPr>
          <p:spPr>
            <a:xfrm>
              <a:off x="2171400" y="5604150"/>
              <a:ext cx="66425" cy="20300"/>
            </a:xfrm>
            <a:custGeom>
              <a:avLst/>
              <a:gdLst/>
              <a:ahLst/>
              <a:cxnLst/>
              <a:rect l="l" t="t" r="r" b="b"/>
              <a:pathLst>
                <a:path w="2657" h="812" extrusionOk="0">
                  <a:moveTo>
                    <a:pt x="1320" y="1"/>
                  </a:moveTo>
                  <a:cubicBezTo>
                    <a:pt x="1135" y="1"/>
                    <a:pt x="951" y="60"/>
                    <a:pt x="795" y="178"/>
                  </a:cubicBezTo>
                  <a:lnTo>
                    <a:pt x="1" y="811"/>
                  </a:lnTo>
                  <a:lnTo>
                    <a:pt x="2656" y="811"/>
                  </a:lnTo>
                  <a:lnTo>
                    <a:pt x="1853" y="178"/>
                  </a:lnTo>
                  <a:cubicBezTo>
                    <a:pt x="1692" y="60"/>
                    <a:pt x="1506" y="1"/>
                    <a:pt x="1320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2209925" y="5597900"/>
              <a:ext cx="66650" cy="26550"/>
            </a:xfrm>
            <a:custGeom>
              <a:avLst/>
              <a:gdLst/>
              <a:ahLst/>
              <a:cxnLst/>
              <a:rect l="l" t="t" r="r" b="b"/>
              <a:pathLst>
                <a:path w="2666" h="1062" extrusionOk="0">
                  <a:moveTo>
                    <a:pt x="1333" y="1"/>
                  </a:moveTo>
                  <a:cubicBezTo>
                    <a:pt x="990" y="1"/>
                    <a:pt x="648" y="159"/>
                    <a:pt x="426" y="475"/>
                  </a:cubicBezTo>
                  <a:lnTo>
                    <a:pt x="0" y="1061"/>
                  </a:lnTo>
                  <a:lnTo>
                    <a:pt x="2665" y="1061"/>
                  </a:lnTo>
                  <a:lnTo>
                    <a:pt x="2240" y="475"/>
                  </a:lnTo>
                  <a:cubicBezTo>
                    <a:pt x="2018" y="159"/>
                    <a:pt x="1675" y="1"/>
                    <a:pt x="1333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2248675" y="5597900"/>
              <a:ext cx="66400" cy="26550"/>
            </a:xfrm>
            <a:custGeom>
              <a:avLst/>
              <a:gdLst/>
              <a:ahLst/>
              <a:cxnLst/>
              <a:rect l="l" t="t" r="r" b="b"/>
              <a:pathLst>
                <a:path w="2656" h="1062" extrusionOk="0">
                  <a:moveTo>
                    <a:pt x="1335" y="1"/>
                  </a:moveTo>
                  <a:cubicBezTo>
                    <a:pt x="995" y="1"/>
                    <a:pt x="652" y="159"/>
                    <a:pt x="425" y="475"/>
                  </a:cubicBezTo>
                  <a:lnTo>
                    <a:pt x="0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3" y="159"/>
                    <a:pt x="1675" y="1"/>
                    <a:pt x="1335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2287650" y="5601325"/>
              <a:ext cx="66425" cy="23125"/>
            </a:xfrm>
            <a:custGeom>
              <a:avLst/>
              <a:gdLst/>
              <a:ahLst/>
              <a:cxnLst/>
              <a:rect l="l" t="t" r="r" b="b"/>
              <a:pathLst>
                <a:path w="2657" h="925" extrusionOk="0">
                  <a:moveTo>
                    <a:pt x="1326" y="1"/>
                  </a:moveTo>
                  <a:cubicBezTo>
                    <a:pt x="1021" y="1"/>
                    <a:pt x="719" y="126"/>
                    <a:pt x="501" y="376"/>
                  </a:cubicBezTo>
                  <a:lnTo>
                    <a:pt x="1" y="924"/>
                  </a:lnTo>
                  <a:lnTo>
                    <a:pt x="2656" y="924"/>
                  </a:lnTo>
                  <a:lnTo>
                    <a:pt x="2165" y="376"/>
                  </a:lnTo>
                  <a:cubicBezTo>
                    <a:pt x="1938" y="126"/>
                    <a:pt x="1631" y="1"/>
                    <a:pt x="1326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2326400" y="5597900"/>
              <a:ext cx="66425" cy="26550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28" y="1"/>
                  </a:moveTo>
                  <a:cubicBezTo>
                    <a:pt x="986" y="1"/>
                    <a:pt x="643" y="159"/>
                    <a:pt x="426" y="475"/>
                  </a:cubicBezTo>
                  <a:lnTo>
                    <a:pt x="0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3" y="159"/>
                    <a:pt x="1671" y="1"/>
                    <a:pt x="1328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2279150" y="5404925"/>
              <a:ext cx="5925" cy="193525"/>
            </a:xfrm>
            <a:custGeom>
              <a:avLst/>
              <a:gdLst/>
              <a:ahLst/>
              <a:cxnLst/>
              <a:rect l="l" t="t" r="r" b="b"/>
              <a:pathLst>
                <a:path w="237" h="7741" extrusionOk="0">
                  <a:moveTo>
                    <a:pt x="0" y="1"/>
                  </a:moveTo>
                  <a:lnTo>
                    <a:pt x="0" y="7741"/>
                  </a:lnTo>
                  <a:lnTo>
                    <a:pt x="237" y="7741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2280325" y="5481100"/>
              <a:ext cx="54000" cy="45825"/>
            </a:xfrm>
            <a:custGeom>
              <a:avLst/>
              <a:gdLst/>
              <a:ahLst/>
              <a:cxnLst/>
              <a:rect l="l" t="t" r="r" b="b"/>
              <a:pathLst>
                <a:path w="2160" h="1833" extrusionOk="0">
                  <a:moveTo>
                    <a:pt x="1105" y="1"/>
                  </a:moveTo>
                  <a:cubicBezTo>
                    <a:pt x="948" y="1"/>
                    <a:pt x="784" y="56"/>
                    <a:pt x="634" y="186"/>
                  </a:cubicBezTo>
                  <a:lnTo>
                    <a:pt x="568" y="252"/>
                  </a:lnTo>
                  <a:cubicBezTo>
                    <a:pt x="1" y="819"/>
                    <a:pt x="67" y="1830"/>
                    <a:pt x="67" y="1830"/>
                  </a:cubicBezTo>
                  <a:cubicBezTo>
                    <a:pt x="67" y="1830"/>
                    <a:pt x="103" y="1833"/>
                    <a:pt x="165" y="1833"/>
                  </a:cubicBezTo>
                  <a:cubicBezTo>
                    <a:pt x="430" y="1833"/>
                    <a:pt x="1176" y="1789"/>
                    <a:pt x="1636" y="1329"/>
                  </a:cubicBezTo>
                  <a:cubicBezTo>
                    <a:pt x="1664" y="1310"/>
                    <a:pt x="1692" y="1282"/>
                    <a:pt x="1702" y="1244"/>
                  </a:cubicBezTo>
                  <a:cubicBezTo>
                    <a:pt x="2160" y="712"/>
                    <a:pt x="1670" y="1"/>
                    <a:pt x="110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2281975" y="5487150"/>
              <a:ext cx="48475" cy="39650"/>
            </a:xfrm>
            <a:custGeom>
              <a:avLst/>
              <a:gdLst/>
              <a:ahLst/>
              <a:cxnLst/>
              <a:rect l="l" t="t" r="r" b="b"/>
              <a:pathLst>
                <a:path w="1939" h="1586" extrusionOk="0">
                  <a:moveTo>
                    <a:pt x="1588" y="1"/>
                  </a:moveTo>
                  <a:lnTo>
                    <a:pt x="1" y="1579"/>
                  </a:lnTo>
                  <a:cubicBezTo>
                    <a:pt x="1" y="1581"/>
                    <a:pt x="52" y="1586"/>
                    <a:pt x="138" y="1586"/>
                  </a:cubicBezTo>
                  <a:cubicBezTo>
                    <a:pt x="433" y="1586"/>
                    <a:pt x="1138" y="1527"/>
                    <a:pt x="1570" y="1087"/>
                  </a:cubicBezTo>
                  <a:lnTo>
                    <a:pt x="1645" y="1012"/>
                  </a:lnTo>
                  <a:cubicBezTo>
                    <a:pt x="1938" y="672"/>
                    <a:pt x="1844" y="256"/>
                    <a:pt x="158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2229700" y="5481100"/>
              <a:ext cx="54200" cy="45825"/>
            </a:xfrm>
            <a:custGeom>
              <a:avLst/>
              <a:gdLst/>
              <a:ahLst/>
              <a:cxnLst/>
              <a:rect l="l" t="t" r="r" b="b"/>
              <a:pathLst>
                <a:path w="2168" h="1833" extrusionOk="0">
                  <a:moveTo>
                    <a:pt x="1057" y="1"/>
                  </a:moveTo>
                  <a:cubicBezTo>
                    <a:pt x="494" y="1"/>
                    <a:pt x="1" y="712"/>
                    <a:pt x="466" y="1244"/>
                  </a:cubicBezTo>
                  <a:cubicBezTo>
                    <a:pt x="476" y="1282"/>
                    <a:pt x="504" y="1310"/>
                    <a:pt x="523" y="1329"/>
                  </a:cubicBezTo>
                  <a:cubicBezTo>
                    <a:pt x="983" y="1789"/>
                    <a:pt x="1728" y="1833"/>
                    <a:pt x="1994" y="1833"/>
                  </a:cubicBezTo>
                  <a:cubicBezTo>
                    <a:pt x="2056" y="1833"/>
                    <a:pt x="2092" y="1830"/>
                    <a:pt x="2092" y="1830"/>
                  </a:cubicBezTo>
                  <a:cubicBezTo>
                    <a:pt x="2092" y="1830"/>
                    <a:pt x="2167" y="819"/>
                    <a:pt x="1600" y="252"/>
                  </a:cubicBezTo>
                  <a:lnTo>
                    <a:pt x="1525" y="186"/>
                  </a:lnTo>
                  <a:cubicBezTo>
                    <a:pt x="1376" y="56"/>
                    <a:pt x="1214" y="1"/>
                    <a:pt x="1057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2233550" y="5487150"/>
              <a:ext cx="48450" cy="39650"/>
            </a:xfrm>
            <a:custGeom>
              <a:avLst/>
              <a:gdLst/>
              <a:ahLst/>
              <a:cxnLst/>
              <a:rect l="l" t="t" r="r" b="b"/>
              <a:pathLst>
                <a:path w="1938" h="1586" extrusionOk="0">
                  <a:moveTo>
                    <a:pt x="359" y="1"/>
                  </a:moveTo>
                  <a:cubicBezTo>
                    <a:pt x="95" y="256"/>
                    <a:pt x="0" y="672"/>
                    <a:pt x="303" y="1012"/>
                  </a:cubicBezTo>
                  <a:lnTo>
                    <a:pt x="369" y="1087"/>
                  </a:lnTo>
                  <a:cubicBezTo>
                    <a:pt x="816" y="1527"/>
                    <a:pt x="1512" y="1586"/>
                    <a:pt x="1803" y="1586"/>
                  </a:cubicBezTo>
                  <a:cubicBezTo>
                    <a:pt x="1887" y="1586"/>
                    <a:pt x="1938" y="1581"/>
                    <a:pt x="1938" y="1579"/>
                  </a:cubicBezTo>
                  <a:lnTo>
                    <a:pt x="359" y="1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2280100" y="5414150"/>
              <a:ext cx="46325" cy="46325"/>
            </a:xfrm>
            <a:custGeom>
              <a:avLst/>
              <a:gdLst/>
              <a:ahLst/>
              <a:cxnLst/>
              <a:rect l="l" t="t" r="r" b="b"/>
              <a:pathLst>
                <a:path w="1853" h="1853" extrusionOk="0">
                  <a:moveTo>
                    <a:pt x="1692" y="0"/>
                  </a:moveTo>
                  <a:lnTo>
                    <a:pt x="0" y="1683"/>
                  </a:lnTo>
                  <a:lnTo>
                    <a:pt x="170" y="1853"/>
                  </a:lnTo>
                  <a:lnTo>
                    <a:pt x="1852" y="161"/>
                  </a:lnTo>
                  <a:lnTo>
                    <a:pt x="1692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2318600" y="5373950"/>
              <a:ext cx="54225" cy="45725"/>
            </a:xfrm>
            <a:custGeom>
              <a:avLst/>
              <a:gdLst/>
              <a:ahLst/>
              <a:cxnLst/>
              <a:rect l="l" t="t" r="r" b="b"/>
              <a:pathLst>
                <a:path w="2169" h="1829" extrusionOk="0">
                  <a:moveTo>
                    <a:pt x="1108" y="0"/>
                  </a:moveTo>
                  <a:cubicBezTo>
                    <a:pt x="952" y="0"/>
                    <a:pt x="791" y="54"/>
                    <a:pt x="643" y="181"/>
                  </a:cubicBezTo>
                  <a:lnTo>
                    <a:pt x="568" y="257"/>
                  </a:lnTo>
                  <a:cubicBezTo>
                    <a:pt x="1" y="824"/>
                    <a:pt x="76" y="1826"/>
                    <a:pt x="76" y="1826"/>
                  </a:cubicBezTo>
                  <a:cubicBezTo>
                    <a:pt x="76" y="1826"/>
                    <a:pt x="112" y="1828"/>
                    <a:pt x="174" y="1828"/>
                  </a:cubicBezTo>
                  <a:cubicBezTo>
                    <a:pt x="440" y="1828"/>
                    <a:pt x="1185" y="1785"/>
                    <a:pt x="1645" y="1325"/>
                  </a:cubicBezTo>
                  <a:cubicBezTo>
                    <a:pt x="1673" y="1306"/>
                    <a:pt x="1692" y="1278"/>
                    <a:pt x="1702" y="1249"/>
                  </a:cubicBezTo>
                  <a:cubicBezTo>
                    <a:pt x="2168" y="709"/>
                    <a:pt x="1672" y="0"/>
                    <a:pt x="110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2320500" y="5379875"/>
              <a:ext cx="48450" cy="39800"/>
            </a:xfrm>
            <a:custGeom>
              <a:avLst/>
              <a:gdLst/>
              <a:ahLst/>
              <a:cxnLst/>
              <a:rect l="l" t="t" r="r" b="b"/>
              <a:pathLst>
                <a:path w="1938" h="1592" extrusionOk="0">
                  <a:moveTo>
                    <a:pt x="1578" y="1"/>
                  </a:moveTo>
                  <a:lnTo>
                    <a:pt x="0" y="1589"/>
                  </a:lnTo>
                  <a:cubicBezTo>
                    <a:pt x="2" y="1589"/>
                    <a:pt x="39" y="1591"/>
                    <a:pt x="102" y="1591"/>
                  </a:cubicBezTo>
                  <a:cubicBezTo>
                    <a:pt x="370" y="1591"/>
                    <a:pt x="1109" y="1548"/>
                    <a:pt x="1569" y="1088"/>
                  </a:cubicBezTo>
                  <a:lnTo>
                    <a:pt x="1635" y="1022"/>
                  </a:lnTo>
                  <a:cubicBezTo>
                    <a:pt x="1938" y="681"/>
                    <a:pt x="1843" y="266"/>
                    <a:pt x="157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2263075" y="5354550"/>
              <a:ext cx="37825" cy="55850"/>
            </a:xfrm>
            <a:custGeom>
              <a:avLst/>
              <a:gdLst/>
              <a:ahLst/>
              <a:cxnLst/>
              <a:rect l="l" t="t" r="r" b="b"/>
              <a:pathLst>
                <a:path w="1513" h="2234" extrusionOk="0">
                  <a:moveTo>
                    <a:pt x="760" y="0"/>
                  </a:moveTo>
                  <a:cubicBezTo>
                    <a:pt x="400" y="0"/>
                    <a:pt x="38" y="225"/>
                    <a:pt x="1" y="674"/>
                  </a:cubicBezTo>
                  <a:lnTo>
                    <a:pt x="1" y="768"/>
                  </a:lnTo>
                  <a:cubicBezTo>
                    <a:pt x="1" y="1581"/>
                    <a:pt x="757" y="2233"/>
                    <a:pt x="757" y="2233"/>
                  </a:cubicBezTo>
                  <a:cubicBezTo>
                    <a:pt x="757" y="2233"/>
                    <a:pt x="1513" y="1572"/>
                    <a:pt x="1513" y="768"/>
                  </a:cubicBezTo>
                  <a:lnTo>
                    <a:pt x="1513" y="674"/>
                  </a:lnTo>
                  <a:cubicBezTo>
                    <a:pt x="1480" y="225"/>
                    <a:pt x="1121" y="0"/>
                    <a:pt x="760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2281975" y="5354600"/>
              <a:ext cx="18925" cy="55800"/>
            </a:xfrm>
            <a:custGeom>
              <a:avLst/>
              <a:gdLst/>
              <a:ahLst/>
              <a:cxnLst/>
              <a:rect l="l" t="t" r="r" b="b"/>
              <a:pathLst>
                <a:path w="757" h="2232" extrusionOk="0">
                  <a:moveTo>
                    <a:pt x="1" y="1"/>
                  </a:moveTo>
                  <a:lnTo>
                    <a:pt x="1" y="2231"/>
                  </a:lnTo>
                  <a:cubicBezTo>
                    <a:pt x="1" y="2231"/>
                    <a:pt x="757" y="1570"/>
                    <a:pt x="757" y="766"/>
                  </a:cubicBezTo>
                  <a:lnTo>
                    <a:pt x="757" y="672"/>
                  </a:lnTo>
                  <a:cubicBezTo>
                    <a:pt x="728" y="228"/>
                    <a:pt x="369" y="1"/>
                    <a:pt x="1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2231650" y="5425250"/>
              <a:ext cx="52725" cy="52700"/>
            </a:xfrm>
            <a:custGeom>
              <a:avLst/>
              <a:gdLst/>
              <a:ahLst/>
              <a:cxnLst/>
              <a:rect l="l" t="t" r="r" b="b"/>
              <a:pathLst>
                <a:path w="2109" h="2108" extrusionOk="0">
                  <a:moveTo>
                    <a:pt x="171" y="0"/>
                  </a:moveTo>
                  <a:lnTo>
                    <a:pt x="1" y="171"/>
                  </a:lnTo>
                  <a:lnTo>
                    <a:pt x="1938" y="2108"/>
                  </a:lnTo>
                  <a:lnTo>
                    <a:pt x="2108" y="193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2185700" y="5386600"/>
              <a:ext cx="54475" cy="45375"/>
            </a:xfrm>
            <a:custGeom>
              <a:avLst/>
              <a:gdLst/>
              <a:ahLst/>
              <a:cxnLst/>
              <a:rect l="l" t="t" r="r" b="b"/>
              <a:pathLst>
                <a:path w="2179" h="1815" extrusionOk="0">
                  <a:moveTo>
                    <a:pt x="1056" y="1"/>
                  </a:moveTo>
                  <a:cubicBezTo>
                    <a:pt x="490" y="1"/>
                    <a:pt x="1" y="712"/>
                    <a:pt x="459" y="1244"/>
                  </a:cubicBezTo>
                  <a:lnTo>
                    <a:pt x="535" y="1320"/>
                  </a:lnTo>
                  <a:cubicBezTo>
                    <a:pt x="982" y="1767"/>
                    <a:pt x="1701" y="1814"/>
                    <a:pt x="1984" y="1814"/>
                  </a:cubicBezTo>
                  <a:cubicBezTo>
                    <a:pt x="2059" y="1814"/>
                    <a:pt x="2103" y="1811"/>
                    <a:pt x="2103" y="1811"/>
                  </a:cubicBezTo>
                  <a:cubicBezTo>
                    <a:pt x="2103" y="1811"/>
                    <a:pt x="2179" y="809"/>
                    <a:pt x="1612" y="242"/>
                  </a:cubicBezTo>
                  <a:cubicBezTo>
                    <a:pt x="1584" y="223"/>
                    <a:pt x="1565" y="195"/>
                    <a:pt x="1527" y="186"/>
                  </a:cubicBezTo>
                  <a:cubicBezTo>
                    <a:pt x="1377" y="56"/>
                    <a:pt x="1213" y="1"/>
                    <a:pt x="1056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2198825" y="5386300"/>
              <a:ext cx="41350" cy="45600"/>
            </a:xfrm>
            <a:custGeom>
              <a:avLst/>
              <a:gdLst/>
              <a:ahLst/>
              <a:cxnLst/>
              <a:rect l="l" t="t" r="r" b="b"/>
              <a:pathLst>
                <a:path w="1654" h="1824" extrusionOk="0">
                  <a:moveTo>
                    <a:pt x="544" y="0"/>
                  </a:moveTo>
                  <a:cubicBezTo>
                    <a:pt x="340" y="0"/>
                    <a:pt x="144" y="95"/>
                    <a:pt x="0" y="245"/>
                  </a:cubicBezTo>
                  <a:lnTo>
                    <a:pt x="1578" y="1823"/>
                  </a:lnTo>
                  <a:cubicBezTo>
                    <a:pt x="1578" y="1823"/>
                    <a:pt x="1654" y="831"/>
                    <a:pt x="1087" y="254"/>
                  </a:cubicBezTo>
                  <a:lnTo>
                    <a:pt x="1011" y="188"/>
                  </a:lnTo>
                  <a:cubicBezTo>
                    <a:pt x="863" y="57"/>
                    <a:pt x="701" y="0"/>
                    <a:pt x="544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2171400" y="5624425"/>
              <a:ext cx="221425" cy="9475"/>
            </a:xfrm>
            <a:custGeom>
              <a:avLst/>
              <a:gdLst/>
              <a:ahLst/>
              <a:cxnLst/>
              <a:rect l="l" t="t" r="r" b="b"/>
              <a:pathLst>
                <a:path w="8857" h="379" extrusionOk="0">
                  <a:moveTo>
                    <a:pt x="1" y="0"/>
                  </a:moveTo>
                  <a:lnTo>
                    <a:pt x="1" y="378"/>
                  </a:lnTo>
                  <a:lnTo>
                    <a:pt x="8856" y="378"/>
                  </a:lnTo>
                  <a:lnTo>
                    <a:pt x="8856" y="0"/>
                  </a:lnTo>
                  <a:close/>
                </a:path>
              </a:pathLst>
            </a:custGeom>
            <a:solidFill>
              <a:srgbClr val="99BE6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44" name="Google Shape;3944;p46"/>
          <p:cNvGrpSpPr/>
          <p:nvPr/>
        </p:nvGrpSpPr>
        <p:grpSpPr>
          <a:xfrm>
            <a:off x="4967643" y="1526806"/>
            <a:ext cx="765253" cy="1155870"/>
            <a:chOff x="2410750" y="5268800"/>
            <a:chExt cx="241725" cy="365100"/>
          </a:xfrm>
        </p:grpSpPr>
        <p:sp>
          <p:nvSpPr>
            <p:cNvPr id="3945" name="Google Shape;3945;p46"/>
            <p:cNvSpPr/>
            <p:nvPr/>
          </p:nvSpPr>
          <p:spPr>
            <a:xfrm>
              <a:off x="2430825" y="5604150"/>
              <a:ext cx="66425" cy="20300"/>
            </a:xfrm>
            <a:custGeom>
              <a:avLst/>
              <a:gdLst/>
              <a:ahLst/>
              <a:cxnLst/>
              <a:rect l="l" t="t" r="r" b="b"/>
              <a:pathLst>
                <a:path w="2657" h="812" extrusionOk="0">
                  <a:moveTo>
                    <a:pt x="1325" y="1"/>
                  </a:moveTo>
                  <a:cubicBezTo>
                    <a:pt x="1139" y="1"/>
                    <a:pt x="955" y="60"/>
                    <a:pt x="804" y="178"/>
                  </a:cubicBezTo>
                  <a:lnTo>
                    <a:pt x="1" y="811"/>
                  </a:lnTo>
                  <a:lnTo>
                    <a:pt x="2656" y="811"/>
                  </a:lnTo>
                  <a:lnTo>
                    <a:pt x="1853" y="178"/>
                  </a:lnTo>
                  <a:cubicBezTo>
                    <a:pt x="1697" y="60"/>
                    <a:pt x="1510" y="1"/>
                    <a:pt x="1325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2469350" y="5597900"/>
              <a:ext cx="66400" cy="26550"/>
            </a:xfrm>
            <a:custGeom>
              <a:avLst/>
              <a:gdLst/>
              <a:ahLst/>
              <a:cxnLst/>
              <a:rect l="l" t="t" r="r" b="b"/>
              <a:pathLst>
                <a:path w="2656" h="1062" extrusionOk="0">
                  <a:moveTo>
                    <a:pt x="1331" y="1"/>
                  </a:moveTo>
                  <a:cubicBezTo>
                    <a:pt x="990" y="1"/>
                    <a:pt x="647" y="159"/>
                    <a:pt x="425" y="475"/>
                  </a:cubicBezTo>
                  <a:lnTo>
                    <a:pt x="0" y="1061"/>
                  </a:lnTo>
                  <a:lnTo>
                    <a:pt x="2656" y="1061"/>
                  </a:lnTo>
                  <a:lnTo>
                    <a:pt x="2230" y="475"/>
                  </a:lnTo>
                  <a:cubicBezTo>
                    <a:pt x="2013" y="159"/>
                    <a:pt x="1673" y="1"/>
                    <a:pt x="1331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2508100" y="5597900"/>
              <a:ext cx="66400" cy="26550"/>
            </a:xfrm>
            <a:custGeom>
              <a:avLst/>
              <a:gdLst/>
              <a:ahLst/>
              <a:cxnLst/>
              <a:rect l="l" t="t" r="r" b="b"/>
              <a:pathLst>
                <a:path w="2656" h="1062" extrusionOk="0">
                  <a:moveTo>
                    <a:pt x="1331" y="1"/>
                  </a:moveTo>
                  <a:cubicBezTo>
                    <a:pt x="990" y="1"/>
                    <a:pt x="647" y="159"/>
                    <a:pt x="425" y="475"/>
                  </a:cubicBezTo>
                  <a:lnTo>
                    <a:pt x="0" y="1061"/>
                  </a:lnTo>
                  <a:lnTo>
                    <a:pt x="2656" y="1061"/>
                  </a:lnTo>
                  <a:lnTo>
                    <a:pt x="2230" y="475"/>
                  </a:lnTo>
                  <a:cubicBezTo>
                    <a:pt x="2013" y="159"/>
                    <a:pt x="1673" y="1"/>
                    <a:pt x="1331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2547075" y="5601325"/>
              <a:ext cx="66400" cy="23125"/>
            </a:xfrm>
            <a:custGeom>
              <a:avLst/>
              <a:gdLst/>
              <a:ahLst/>
              <a:cxnLst/>
              <a:rect l="l" t="t" r="r" b="b"/>
              <a:pathLst>
                <a:path w="2656" h="925" extrusionOk="0">
                  <a:moveTo>
                    <a:pt x="1327" y="1"/>
                  </a:moveTo>
                  <a:cubicBezTo>
                    <a:pt x="1023" y="1"/>
                    <a:pt x="719" y="126"/>
                    <a:pt x="492" y="376"/>
                  </a:cubicBezTo>
                  <a:lnTo>
                    <a:pt x="0" y="924"/>
                  </a:lnTo>
                  <a:lnTo>
                    <a:pt x="2656" y="924"/>
                  </a:lnTo>
                  <a:lnTo>
                    <a:pt x="2155" y="376"/>
                  </a:lnTo>
                  <a:cubicBezTo>
                    <a:pt x="1933" y="126"/>
                    <a:pt x="1631" y="1"/>
                    <a:pt x="1327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2585575" y="5597900"/>
              <a:ext cx="66650" cy="26550"/>
            </a:xfrm>
            <a:custGeom>
              <a:avLst/>
              <a:gdLst/>
              <a:ahLst/>
              <a:cxnLst/>
              <a:rect l="l" t="t" r="r" b="b"/>
              <a:pathLst>
                <a:path w="2666" h="1062" extrusionOk="0">
                  <a:moveTo>
                    <a:pt x="1337" y="1"/>
                  </a:moveTo>
                  <a:cubicBezTo>
                    <a:pt x="996" y="1"/>
                    <a:pt x="653" y="159"/>
                    <a:pt x="426" y="475"/>
                  </a:cubicBezTo>
                  <a:lnTo>
                    <a:pt x="1" y="1061"/>
                  </a:lnTo>
                  <a:lnTo>
                    <a:pt x="2666" y="1061"/>
                  </a:lnTo>
                  <a:lnTo>
                    <a:pt x="2241" y="475"/>
                  </a:lnTo>
                  <a:cubicBezTo>
                    <a:pt x="2019" y="159"/>
                    <a:pt x="1678" y="1"/>
                    <a:pt x="1337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2538100" y="5322950"/>
              <a:ext cx="5925" cy="275500"/>
            </a:xfrm>
            <a:custGeom>
              <a:avLst/>
              <a:gdLst/>
              <a:ahLst/>
              <a:cxnLst/>
              <a:rect l="l" t="t" r="r" b="b"/>
              <a:pathLst>
                <a:path w="237" h="11020" extrusionOk="0">
                  <a:moveTo>
                    <a:pt x="0" y="0"/>
                  </a:moveTo>
                  <a:lnTo>
                    <a:pt x="0" y="11020"/>
                  </a:lnTo>
                  <a:lnTo>
                    <a:pt x="237" y="1102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2539275" y="5481100"/>
              <a:ext cx="54000" cy="45825"/>
            </a:xfrm>
            <a:custGeom>
              <a:avLst/>
              <a:gdLst/>
              <a:ahLst/>
              <a:cxnLst/>
              <a:rect l="l" t="t" r="r" b="b"/>
              <a:pathLst>
                <a:path w="2160" h="1833" extrusionOk="0">
                  <a:moveTo>
                    <a:pt x="1105" y="1"/>
                  </a:moveTo>
                  <a:cubicBezTo>
                    <a:pt x="947" y="1"/>
                    <a:pt x="784" y="56"/>
                    <a:pt x="634" y="186"/>
                  </a:cubicBezTo>
                  <a:lnTo>
                    <a:pt x="568" y="252"/>
                  </a:lnTo>
                  <a:cubicBezTo>
                    <a:pt x="0" y="819"/>
                    <a:pt x="76" y="1830"/>
                    <a:pt x="76" y="1830"/>
                  </a:cubicBezTo>
                  <a:cubicBezTo>
                    <a:pt x="76" y="1830"/>
                    <a:pt x="112" y="1833"/>
                    <a:pt x="174" y="1833"/>
                  </a:cubicBezTo>
                  <a:cubicBezTo>
                    <a:pt x="440" y="1833"/>
                    <a:pt x="1185" y="1789"/>
                    <a:pt x="1645" y="1329"/>
                  </a:cubicBezTo>
                  <a:cubicBezTo>
                    <a:pt x="1664" y="1310"/>
                    <a:pt x="1692" y="1282"/>
                    <a:pt x="1702" y="1244"/>
                  </a:cubicBezTo>
                  <a:cubicBezTo>
                    <a:pt x="2160" y="712"/>
                    <a:pt x="1670" y="1"/>
                    <a:pt x="110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2541175" y="5487150"/>
              <a:ext cx="48450" cy="39650"/>
            </a:xfrm>
            <a:custGeom>
              <a:avLst/>
              <a:gdLst/>
              <a:ahLst/>
              <a:cxnLst/>
              <a:rect l="l" t="t" r="r" b="b"/>
              <a:pathLst>
                <a:path w="1938" h="1586" extrusionOk="0">
                  <a:moveTo>
                    <a:pt x="1578" y="1"/>
                  </a:moveTo>
                  <a:lnTo>
                    <a:pt x="0" y="1579"/>
                  </a:lnTo>
                  <a:cubicBezTo>
                    <a:pt x="0" y="1581"/>
                    <a:pt x="50" y="1586"/>
                    <a:pt x="135" y="1586"/>
                  </a:cubicBezTo>
                  <a:cubicBezTo>
                    <a:pt x="426" y="1586"/>
                    <a:pt x="1122" y="1527"/>
                    <a:pt x="1569" y="1087"/>
                  </a:cubicBezTo>
                  <a:lnTo>
                    <a:pt x="1635" y="1012"/>
                  </a:lnTo>
                  <a:cubicBezTo>
                    <a:pt x="1937" y="672"/>
                    <a:pt x="1834" y="256"/>
                    <a:pt x="157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2488825" y="5481100"/>
              <a:ext cx="54025" cy="45825"/>
            </a:xfrm>
            <a:custGeom>
              <a:avLst/>
              <a:gdLst/>
              <a:ahLst/>
              <a:cxnLst/>
              <a:rect l="l" t="t" r="r" b="b"/>
              <a:pathLst>
                <a:path w="2161" h="1833" extrusionOk="0">
                  <a:moveTo>
                    <a:pt x="1056" y="1"/>
                  </a:moveTo>
                  <a:cubicBezTo>
                    <a:pt x="491" y="1"/>
                    <a:pt x="1" y="712"/>
                    <a:pt x="459" y="1244"/>
                  </a:cubicBezTo>
                  <a:cubicBezTo>
                    <a:pt x="469" y="1282"/>
                    <a:pt x="497" y="1310"/>
                    <a:pt x="516" y="1329"/>
                  </a:cubicBezTo>
                  <a:cubicBezTo>
                    <a:pt x="976" y="1789"/>
                    <a:pt x="1727" y="1833"/>
                    <a:pt x="1995" y="1833"/>
                  </a:cubicBezTo>
                  <a:cubicBezTo>
                    <a:pt x="2058" y="1833"/>
                    <a:pt x="2094" y="1830"/>
                    <a:pt x="2094" y="1830"/>
                  </a:cubicBezTo>
                  <a:cubicBezTo>
                    <a:pt x="2094" y="1830"/>
                    <a:pt x="2160" y="819"/>
                    <a:pt x="1593" y="252"/>
                  </a:cubicBezTo>
                  <a:lnTo>
                    <a:pt x="1527" y="186"/>
                  </a:lnTo>
                  <a:cubicBezTo>
                    <a:pt x="1377" y="56"/>
                    <a:pt x="1213" y="1"/>
                    <a:pt x="1056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2492725" y="5487150"/>
              <a:ext cx="48475" cy="39650"/>
            </a:xfrm>
            <a:custGeom>
              <a:avLst/>
              <a:gdLst/>
              <a:ahLst/>
              <a:cxnLst/>
              <a:rect l="l" t="t" r="r" b="b"/>
              <a:pathLst>
                <a:path w="1939" h="1586" extrusionOk="0">
                  <a:moveTo>
                    <a:pt x="350" y="1"/>
                  </a:moveTo>
                  <a:cubicBezTo>
                    <a:pt x="95" y="256"/>
                    <a:pt x="1" y="672"/>
                    <a:pt x="294" y="1012"/>
                  </a:cubicBezTo>
                  <a:lnTo>
                    <a:pt x="360" y="1087"/>
                  </a:lnTo>
                  <a:cubicBezTo>
                    <a:pt x="799" y="1527"/>
                    <a:pt x="1505" y="1586"/>
                    <a:pt x="1801" y="1586"/>
                  </a:cubicBezTo>
                  <a:cubicBezTo>
                    <a:pt x="1887" y="1586"/>
                    <a:pt x="1938" y="1581"/>
                    <a:pt x="1938" y="1579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2539050" y="5413900"/>
              <a:ext cx="46325" cy="46575"/>
            </a:xfrm>
            <a:custGeom>
              <a:avLst/>
              <a:gdLst/>
              <a:ahLst/>
              <a:cxnLst/>
              <a:rect l="l" t="t" r="r" b="b"/>
              <a:pathLst>
                <a:path w="1853" h="1863" extrusionOk="0">
                  <a:moveTo>
                    <a:pt x="1692" y="1"/>
                  </a:moveTo>
                  <a:lnTo>
                    <a:pt x="0" y="1693"/>
                  </a:lnTo>
                  <a:lnTo>
                    <a:pt x="170" y="1863"/>
                  </a:lnTo>
                  <a:lnTo>
                    <a:pt x="1852" y="171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2577775" y="5373950"/>
              <a:ext cx="53975" cy="45725"/>
            </a:xfrm>
            <a:custGeom>
              <a:avLst/>
              <a:gdLst/>
              <a:ahLst/>
              <a:cxnLst/>
              <a:rect l="l" t="t" r="r" b="b"/>
              <a:pathLst>
                <a:path w="2159" h="1829" extrusionOk="0">
                  <a:moveTo>
                    <a:pt x="1099" y="0"/>
                  </a:moveTo>
                  <a:cubicBezTo>
                    <a:pt x="943" y="0"/>
                    <a:pt x="782" y="54"/>
                    <a:pt x="634" y="181"/>
                  </a:cubicBezTo>
                  <a:lnTo>
                    <a:pt x="559" y="257"/>
                  </a:lnTo>
                  <a:cubicBezTo>
                    <a:pt x="1" y="824"/>
                    <a:pt x="67" y="1826"/>
                    <a:pt x="67" y="1826"/>
                  </a:cubicBezTo>
                  <a:cubicBezTo>
                    <a:pt x="67" y="1826"/>
                    <a:pt x="103" y="1828"/>
                    <a:pt x="165" y="1828"/>
                  </a:cubicBezTo>
                  <a:cubicBezTo>
                    <a:pt x="431" y="1828"/>
                    <a:pt x="1176" y="1785"/>
                    <a:pt x="1636" y="1325"/>
                  </a:cubicBezTo>
                  <a:cubicBezTo>
                    <a:pt x="1664" y="1306"/>
                    <a:pt x="1683" y="1278"/>
                    <a:pt x="1693" y="1249"/>
                  </a:cubicBezTo>
                  <a:cubicBezTo>
                    <a:pt x="2159" y="709"/>
                    <a:pt x="1663" y="0"/>
                    <a:pt x="1099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2579450" y="5379875"/>
              <a:ext cx="48450" cy="39800"/>
            </a:xfrm>
            <a:custGeom>
              <a:avLst/>
              <a:gdLst/>
              <a:ahLst/>
              <a:cxnLst/>
              <a:rect l="l" t="t" r="r" b="b"/>
              <a:pathLst>
                <a:path w="1938" h="1592" extrusionOk="0">
                  <a:moveTo>
                    <a:pt x="1588" y="1"/>
                  </a:moveTo>
                  <a:lnTo>
                    <a:pt x="0" y="1589"/>
                  </a:lnTo>
                  <a:cubicBezTo>
                    <a:pt x="0" y="1589"/>
                    <a:pt x="36" y="1591"/>
                    <a:pt x="98" y="1591"/>
                  </a:cubicBezTo>
                  <a:cubicBezTo>
                    <a:pt x="364" y="1591"/>
                    <a:pt x="1109" y="1548"/>
                    <a:pt x="1569" y="1088"/>
                  </a:cubicBezTo>
                  <a:lnTo>
                    <a:pt x="1645" y="1022"/>
                  </a:lnTo>
                  <a:cubicBezTo>
                    <a:pt x="1937" y="681"/>
                    <a:pt x="1843" y="266"/>
                    <a:pt x="158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2522025" y="5275625"/>
              <a:ext cx="38075" cy="55850"/>
            </a:xfrm>
            <a:custGeom>
              <a:avLst/>
              <a:gdLst/>
              <a:ahLst/>
              <a:cxnLst/>
              <a:rect l="l" t="t" r="r" b="b"/>
              <a:pathLst>
                <a:path w="1523" h="2234" extrusionOk="0">
                  <a:moveTo>
                    <a:pt x="761" y="1"/>
                  </a:moveTo>
                  <a:cubicBezTo>
                    <a:pt x="400" y="1"/>
                    <a:pt x="38" y="225"/>
                    <a:pt x="1" y="674"/>
                  </a:cubicBezTo>
                  <a:lnTo>
                    <a:pt x="1" y="769"/>
                  </a:lnTo>
                  <a:cubicBezTo>
                    <a:pt x="1" y="1591"/>
                    <a:pt x="766" y="2234"/>
                    <a:pt x="766" y="2234"/>
                  </a:cubicBezTo>
                  <a:cubicBezTo>
                    <a:pt x="766" y="2234"/>
                    <a:pt x="1522" y="1572"/>
                    <a:pt x="1522" y="769"/>
                  </a:cubicBezTo>
                  <a:lnTo>
                    <a:pt x="1522" y="674"/>
                  </a:lnTo>
                  <a:cubicBezTo>
                    <a:pt x="1484" y="225"/>
                    <a:pt x="1123" y="1"/>
                    <a:pt x="761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2541175" y="5275700"/>
              <a:ext cx="18925" cy="55775"/>
            </a:xfrm>
            <a:custGeom>
              <a:avLst/>
              <a:gdLst/>
              <a:ahLst/>
              <a:cxnLst/>
              <a:rect l="l" t="t" r="r" b="b"/>
              <a:pathLst>
                <a:path w="757" h="2231" extrusionOk="0">
                  <a:moveTo>
                    <a:pt x="0" y="0"/>
                  </a:moveTo>
                  <a:lnTo>
                    <a:pt x="0" y="2231"/>
                  </a:lnTo>
                  <a:cubicBezTo>
                    <a:pt x="0" y="2231"/>
                    <a:pt x="756" y="1569"/>
                    <a:pt x="756" y="766"/>
                  </a:cubicBezTo>
                  <a:lnTo>
                    <a:pt x="756" y="671"/>
                  </a:lnTo>
                  <a:cubicBezTo>
                    <a:pt x="718" y="227"/>
                    <a:pt x="359" y="0"/>
                    <a:pt x="0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2490600" y="5425250"/>
              <a:ext cx="52725" cy="52700"/>
            </a:xfrm>
            <a:custGeom>
              <a:avLst/>
              <a:gdLst/>
              <a:ahLst/>
              <a:cxnLst/>
              <a:rect l="l" t="t" r="r" b="b"/>
              <a:pathLst>
                <a:path w="2109" h="2108" extrusionOk="0">
                  <a:moveTo>
                    <a:pt x="171" y="0"/>
                  </a:moveTo>
                  <a:lnTo>
                    <a:pt x="1" y="161"/>
                  </a:lnTo>
                  <a:lnTo>
                    <a:pt x="1938" y="2108"/>
                  </a:lnTo>
                  <a:lnTo>
                    <a:pt x="2108" y="193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2444700" y="5386600"/>
              <a:ext cx="54425" cy="45375"/>
            </a:xfrm>
            <a:custGeom>
              <a:avLst/>
              <a:gdLst/>
              <a:ahLst/>
              <a:cxnLst/>
              <a:rect l="l" t="t" r="r" b="b"/>
              <a:pathLst>
                <a:path w="2177" h="1815" extrusionOk="0">
                  <a:moveTo>
                    <a:pt x="1057" y="1"/>
                  </a:moveTo>
                  <a:cubicBezTo>
                    <a:pt x="495" y="1"/>
                    <a:pt x="1" y="712"/>
                    <a:pt x="466" y="1244"/>
                  </a:cubicBezTo>
                  <a:lnTo>
                    <a:pt x="532" y="1320"/>
                  </a:lnTo>
                  <a:cubicBezTo>
                    <a:pt x="980" y="1767"/>
                    <a:pt x="1699" y="1814"/>
                    <a:pt x="1981" y="1814"/>
                  </a:cubicBezTo>
                  <a:cubicBezTo>
                    <a:pt x="2057" y="1814"/>
                    <a:pt x="2101" y="1811"/>
                    <a:pt x="2101" y="1811"/>
                  </a:cubicBezTo>
                  <a:cubicBezTo>
                    <a:pt x="2101" y="1811"/>
                    <a:pt x="2177" y="809"/>
                    <a:pt x="1610" y="242"/>
                  </a:cubicBezTo>
                  <a:cubicBezTo>
                    <a:pt x="1591" y="223"/>
                    <a:pt x="1553" y="195"/>
                    <a:pt x="1525" y="186"/>
                  </a:cubicBezTo>
                  <a:cubicBezTo>
                    <a:pt x="1376" y="56"/>
                    <a:pt x="1214" y="1"/>
                    <a:pt x="1057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2457775" y="5386300"/>
              <a:ext cx="41350" cy="45600"/>
            </a:xfrm>
            <a:custGeom>
              <a:avLst/>
              <a:gdLst/>
              <a:ahLst/>
              <a:cxnLst/>
              <a:rect l="l" t="t" r="r" b="b"/>
              <a:pathLst>
                <a:path w="1654" h="1824" extrusionOk="0">
                  <a:moveTo>
                    <a:pt x="548" y="0"/>
                  </a:moveTo>
                  <a:cubicBezTo>
                    <a:pt x="344" y="0"/>
                    <a:pt x="150" y="95"/>
                    <a:pt x="0" y="245"/>
                  </a:cubicBezTo>
                  <a:lnTo>
                    <a:pt x="1588" y="1823"/>
                  </a:lnTo>
                  <a:cubicBezTo>
                    <a:pt x="1588" y="1823"/>
                    <a:pt x="1654" y="831"/>
                    <a:pt x="1087" y="254"/>
                  </a:cubicBezTo>
                  <a:lnTo>
                    <a:pt x="1021" y="188"/>
                  </a:lnTo>
                  <a:cubicBezTo>
                    <a:pt x="869" y="57"/>
                    <a:pt x="706" y="0"/>
                    <a:pt x="548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2430825" y="5624425"/>
              <a:ext cx="221650" cy="9475"/>
            </a:xfrm>
            <a:custGeom>
              <a:avLst/>
              <a:gdLst/>
              <a:ahLst/>
              <a:cxnLst/>
              <a:rect l="l" t="t" r="r" b="b"/>
              <a:pathLst>
                <a:path w="8866" h="379" extrusionOk="0">
                  <a:moveTo>
                    <a:pt x="1" y="0"/>
                  </a:moveTo>
                  <a:lnTo>
                    <a:pt x="1" y="378"/>
                  </a:lnTo>
                  <a:lnTo>
                    <a:pt x="8865" y="378"/>
                  </a:lnTo>
                  <a:lnTo>
                    <a:pt x="8865" y="0"/>
                  </a:lnTo>
                  <a:close/>
                </a:path>
              </a:pathLst>
            </a:custGeom>
            <a:solidFill>
              <a:srgbClr val="99BE6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2473125" y="5309950"/>
              <a:ext cx="69950" cy="6995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70" y="1"/>
                  </a:moveTo>
                  <a:lnTo>
                    <a:pt x="0" y="161"/>
                  </a:lnTo>
                  <a:lnTo>
                    <a:pt x="2637" y="2798"/>
                  </a:lnTo>
                  <a:lnTo>
                    <a:pt x="2798" y="2628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2463900" y="5334525"/>
              <a:ext cx="36425" cy="5925"/>
            </a:xfrm>
            <a:custGeom>
              <a:avLst/>
              <a:gdLst/>
              <a:ahLst/>
              <a:cxnLst/>
              <a:rect l="l" t="t" r="r" b="b"/>
              <a:pathLst>
                <a:path w="1457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456" y="237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2424850" y="5269050"/>
              <a:ext cx="54425" cy="45475"/>
            </a:xfrm>
            <a:custGeom>
              <a:avLst/>
              <a:gdLst/>
              <a:ahLst/>
              <a:cxnLst/>
              <a:rect l="l" t="t" r="r" b="b"/>
              <a:pathLst>
                <a:path w="2177" h="1819" extrusionOk="0">
                  <a:moveTo>
                    <a:pt x="1060" y="0"/>
                  </a:moveTo>
                  <a:cubicBezTo>
                    <a:pt x="496" y="0"/>
                    <a:pt x="0" y="709"/>
                    <a:pt x="466" y="1249"/>
                  </a:cubicBezTo>
                  <a:lnTo>
                    <a:pt x="533" y="1315"/>
                  </a:lnTo>
                  <a:cubicBezTo>
                    <a:pt x="1000" y="1775"/>
                    <a:pt x="1747" y="1818"/>
                    <a:pt x="2013" y="1818"/>
                  </a:cubicBezTo>
                  <a:cubicBezTo>
                    <a:pt x="2075" y="1818"/>
                    <a:pt x="2111" y="1816"/>
                    <a:pt x="2111" y="1816"/>
                  </a:cubicBezTo>
                  <a:cubicBezTo>
                    <a:pt x="2111" y="1816"/>
                    <a:pt x="2177" y="814"/>
                    <a:pt x="1610" y="247"/>
                  </a:cubicBezTo>
                  <a:cubicBezTo>
                    <a:pt x="1582" y="219"/>
                    <a:pt x="1553" y="200"/>
                    <a:pt x="1525" y="181"/>
                  </a:cubicBezTo>
                  <a:cubicBezTo>
                    <a:pt x="1378" y="54"/>
                    <a:pt x="1216" y="0"/>
                    <a:pt x="1060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2437925" y="5268800"/>
              <a:ext cx="41350" cy="45675"/>
            </a:xfrm>
            <a:custGeom>
              <a:avLst/>
              <a:gdLst/>
              <a:ahLst/>
              <a:cxnLst/>
              <a:rect l="l" t="t" r="r" b="b"/>
              <a:pathLst>
                <a:path w="1654" h="1827" extrusionOk="0">
                  <a:moveTo>
                    <a:pt x="555" y="1"/>
                  </a:moveTo>
                  <a:cubicBezTo>
                    <a:pt x="349" y="1"/>
                    <a:pt x="150" y="94"/>
                    <a:pt x="0" y="238"/>
                  </a:cubicBezTo>
                  <a:lnTo>
                    <a:pt x="1588" y="1826"/>
                  </a:lnTo>
                  <a:cubicBezTo>
                    <a:pt x="1588" y="1826"/>
                    <a:pt x="1654" y="824"/>
                    <a:pt x="1087" y="257"/>
                  </a:cubicBezTo>
                  <a:lnTo>
                    <a:pt x="1021" y="182"/>
                  </a:lnTo>
                  <a:cubicBezTo>
                    <a:pt x="874" y="55"/>
                    <a:pt x="712" y="1"/>
                    <a:pt x="555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8" name="Google Shape;3968;p46"/>
            <p:cNvSpPr/>
            <p:nvPr/>
          </p:nvSpPr>
          <p:spPr>
            <a:xfrm>
              <a:off x="2410750" y="5318450"/>
              <a:ext cx="61450" cy="37825"/>
            </a:xfrm>
            <a:custGeom>
              <a:avLst/>
              <a:gdLst/>
              <a:ahLst/>
              <a:cxnLst/>
              <a:rect l="l" t="t" r="r" b="b"/>
              <a:pathLst>
                <a:path w="2458" h="1513" extrusionOk="0">
                  <a:moveTo>
                    <a:pt x="898" y="1"/>
                  </a:moveTo>
                  <a:cubicBezTo>
                    <a:pt x="0" y="76"/>
                    <a:pt x="0" y="1447"/>
                    <a:pt x="898" y="1513"/>
                  </a:cubicBezTo>
                  <a:lnTo>
                    <a:pt x="993" y="1513"/>
                  </a:lnTo>
                  <a:cubicBezTo>
                    <a:pt x="1815" y="1513"/>
                    <a:pt x="2458" y="757"/>
                    <a:pt x="2458" y="757"/>
                  </a:cubicBezTo>
                  <a:cubicBezTo>
                    <a:pt x="2458" y="757"/>
                    <a:pt x="1796" y="1"/>
                    <a:pt x="993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9" name="Google Shape;3969;p46"/>
            <p:cNvSpPr/>
            <p:nvPr/>
          </p:nvSpPr>
          <p:spPr>
            <a:xfrm>
              <a:off x="2416425" y="5318450"/>
              <a:ext cx="55775" cy="18925"/>
            </a:xfrm>
            <a:custGeom>
              <a:avLst/>
              <a:gdLst/>
              <a:ahLst/>
              <a:cxnLst/>
              <a:rect l="l" t="t" r="r" b="b"/>
              <a:pathLst>
                <a:path w="2231" h="757" extrusionOk="0">
                  <a:moveTo>
                    <a:pt x="671" y="1"/>
                  </a:moveTo>
                  <a:cubicBezTo>
                    <a:pt x="227" y="39"/>
                    <a:pt x="0" y="398"/>
                    <a:pt x="0" y="757"/>
                  </a:cubicBezTo>
                  <a:lnTo>
                    <a:pt x="2231" y="757"/>
                  </a:lnTo>
                  <a:cubicBezTo>
                    <a:pt x="2221" y="757"/>
                    <a:pt x="1569" y="1"/>
                    <a:pt x="766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0" name="Google Shape;3970;p46"/>
            <p:cNvSpPr/>
            <p:nvPr/>
          </p:nvSpPr>
          <p:spPr>
            <a:xfrm>
              <a:off x="2507625" y="5382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161" y="1"/>
                  </a:moveTo>
                  <a:lnTo>
                    <a:pt x="0" y="171"/>
                  </a:lnTo>
                  <a:lnTo>
                    <a:pt x="1248" y="1419"/>
                  </a:lnTo>
                  <a:lnTo>
                    <a:pt x="1418" y="1258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1" name="Google Shape;3971;p46"/>
            <p:cNvSpPr/>
            <p:nvPr/>
          </p:nvSpPr>
          <p:spPr>
            <a:xfrm>
              <a:off x="2483225" y="5362875"/>
              <a:ext cx="31500" cy="26550"/>
            </a:xfrm>
            <a:custGeom>
              <a:avLst/>
              <a:gdLst/>
              <a:ahLst/>
              <a:cxnLst/>
              <a:rect l="l" t="t" r="r" b="b"/>
              <a:pathLst>
                <a:path w="1260" h="1062" extrusionOk="0">
                  <a:moveTo>
                    <a:pt x="627" y="0"/>
                  </a:moveTo>
                  <a:cubicBezTo>
                    <a:pt x="292" y="0"/>
                    <a:pt x="0" y="417"/>
                    <a:pt x="267" y="728"/>
                  </a:cubicBezTo>
                  <a:cubicBezTo>
                    <a:pt x="286" y="757"/>
                    <a:pt x="296" y="766"/>
                    <a:pt x="305" y="775"/>
                  </a:cubicBezTo>
                  <a:cubicBezTo>
                    <a:pt x="562" y="1033"/>
                    <a:pt x="968" y="1061"/>
                    <a:pt x="1136" y="1061"/>
                  </a:cubicBezTo>
                  <a:cubicBezTo>
                    <a:pt x="1184" y="1061"/>
                    <a:pt x="1212" y="1059"/>
                    <a:pt x="1212" y="1059"/>
                  </a:cubicBezTo>
                  <a:cubicBezTo>
                    <a:pt x="1212" y="1059"/>
                    <a:pt x="1260" y="482"/>
                    <a:pt x="929" y="152"/>
                  </a:cubicBezTo>
                  <a:cubicBezTo>
                    <a:pt x="919" y="142"/>
                    <a:pt x="910" y="133"/>
                    <a:pt x="901" y="104"/>
                  </a:cubicBezTo>
                  <a:cubicBezTo>
                    <a:pt x="813" y="31"/>
                    <a:pt x="718" y="0"/>
                    <a:pt x="627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2" name="Google Shape;3972;p46"/>
            <p:cNvSpPr/>
            <p:nvPr/>
          </p:nvSpPr>
          <p:spPr>
            <a:xfrm>
              <a:off x="2490600" y="5363100"/>
              <a:ext cx="24125" cy="26725"/>
            </a:xfrm>
            <a:custGeom>
              <a:avLst/>
              <a:gdLst/>
              <a:ahLst/>
              <a:cxnLst/>
              <a:rect l="l" t="t" r="r" b="b"/>
              <a:pathLst>
                <a:path w="965" h="1069" extrusionOk="0">
                  <a:moveTo>
                    <a:pt x="320" y="1"/>
                  </a:moveTo>
                  <a:cubicBezTo>
                    <a:pt x="201" y="1"/>
                    <a:pt x="87" y="56"/>
                    <a:pt x="1" y="143"/>
                  </a:cubicBezTo>
                  <a:lnTo>
                    <a:pt x="917" y="1069"/>
                  </a:lnTo>
                  <a:cubicBezTo>
                    <a:pt x="936" y="1069"/>
                    <a:pt x="965" y="483"/>
                    <a:pt x="634" y="143"/>
                  </a:cubicBezTo>
                  <a:cubicBezTo>
                    <a:pt x="624" y="133"/>
                    <a:pt x="615" y="124"/>
                    <a:pt x="587" y="105"/>
                  </a:cubicBezTo>
                  <a:cubicBezTo>
                    <a:pt x="502" y="32"/>
                    <a:pt x="410" y="1"/>
                    <a:pt x="320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3" name="Google Shape;3973;p46"/>
            <p:cNvSpPr/>
            <p:nvPr/>
          </p:nvSpPr>
          <p:spPr>
            <a:xfrm>
              <a:off x="2538575" y="5336425"/>
              <a:ext cx="62400" cy="62375"/>
            </a:xfrm>
            <a:custGeom>
              <a:avLst/>
              <a:gdLst/>
              <a:ahLst/>
              <a:cxnLst/>
              <a:rect l="l" t="t" r="r" b="b"/>
              <a:pathLst>
                <a:path w="2496" h="2495" extrusionOk="0">
                  <a:moveTo>
                    <a:pt x="2325" y="0"/>
                  </a:moveTo>
                  <a:lnTo>
                    <a:pt x="0" y="2325"/>
                  </a:lnTo>
                  <a:lnTo>
                    <a:pt x="170" y="2495"/>
                  </a:lnTo>
                  <a:lnTo>
                    <a:pt x="2495" y="170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4" name="Google Shape;3974;p46"/>
            <p:cNvSpPr/>
            <p:nvPr/>
          </p:nvSpPr>
          <p:spPr>
            <a:xfrm>
              <a:off x="2594550" y="5315850"/>
              <a:ext cx="31750" cy="26325"/>
            </a:xfrm>
            <a:custGeom>
              <a:avLst/>
              <a:gdLst/>
              <a:ahLst/>
              <a:cxnLst/>
              <a:rect l="l" t="t" r="r" b="b"/>
              <a:pathLst>
                <a:path w="1270" h="1053" extrusionOk="0">
                  <a:moveTo>
                    <a:pt x="647" y="1"/>
                  </a:moveTo>
                  <a:cubicBezTo>
                    <a:pt x="557" y="1"/>
                    <a:pt x="464" y="32"/>
                    <a:pt x="379" y="105"/>
                  </a:cubicBezTo>
                  <a:cubicBezTo>
                    <a:pt x="351" y="124"/>
                    <a:pt x="341" y="133"/>
                    <a:pt x="332" y="143"/>
                  </a:cubicBezTo>
                  <a:cubicBezTo>
                    <a:pt x="1" y="473"/>
                    <a:pt x="48" y="1050"/>
                    <a:pt x="48" y="1050"/>
                  </a:cubicBezTo>
                  <a:cubicBezTo>
                    <a:pt x="48" y="1050"/>
                    <a:pt x="77" y="1052"/>
                    <a:pt x="125" y="1052"/>
                  </a:cubicBezTo>
                  <a:cubicBezTo>
                    <a:pt x="292" y="1052"/>
                    <a:pt x="698" y="1024"/>
                    <a:pt x="955" y="766"/>
                  </a:cubicBezTo>
                  <a:cubicBezTo>
                    <a:pt x="965" y="757"/>
                    <a:pt x="984" y="747"/>
                    <a:pt x="1003" y="738"/>
                  </a:cubicBezTo>
                  <a:cubicBezTo>
                    <a:pt x="1270" y="419"/>
                    <a:pt x="977" y="1"/>
                    <a:pt x="647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5" name="Google Shape;3975;p46"/>
            <p:cNvSpPr/>
            <p:nvPr/>
          </p:nvSpPr>
          <p:spPr>
            <a:xfrm>
              <a:off x="2595500" y="5319175"/>
              <a:ext cx="28375" cy="23200"/>
            </a:xfrm>
            <a:custGeom>
              <a:avLst/>
              <a:gdLst/>
              <a:ahLst/>
              <a:cxnLst/>
              <a:rect l="l" t="t" r="r" b="b"/>
              <a:pathLst>
                <a:path w="1135" h="928" extrusionOk="0">
                  <a:moveTo>
                    <a:pt x="917" y="0"/>
                  </a:moveTo>
                  <a:lnTo>
                    <a:pt x="1" y="917"/>
                  </a:lnTo>
                  <a:cubicBezTo>
                    <a:pt x="3" y="922"/>
                    <a:pt x="42" y="927"/>
                    <a:pt x="104" y="927"/>
                  </a:cubicBezTo>
                  <a:cubicBezTo>
                    <a:pt x="287" y="927"/>
                    <a:pt x="671" y="880"/>
                    <a:pt x="917" y="633"/>
                  </a:cubicBezTo>
                  <a:cubicBezTo>
                    <a:pt x="927" y="624"/>
                    <a:pt x="946" y="614"/>
                    <a:pt x="955" y="586"/>
                  </a:cubicBezTo>
                  <a:cubicBezTo>
                    <a:pt x="1135" y="388"/>
                    <a:pt x="1069" y="151"/>
                    <a:pt x="917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6" name="Google Shape;3976;p46"/>
            <p:cNvSpPr/>
            <p:nvPr/>
          </p:nvSpPr>
          <p:spPr>
            <a:xfrm>
              <a:off x="2571875" y="5322950"/>
              <a:ext cx="5925" cy="40175"/>
            </a:xfrm>
            <a:custGeom>
              <a:avLst/>
              <a:gdLst/>
              <a:ahLst/>
              <a:cxnLst/>
              <a:rect l="l" t="t" r="r" b="b"/>
              <a:pathLst>
                <a:path w="237" h="1607" extrusionOk="0">
                  <a:moveTo>
                    <a:pt x="1" y="0"/>
                  </a:moveTo>
                  <a:lnTo>
                    <a:pt x="1" y="1607"/>
                  </a:lnTo>
                  <a:lnTo>
                    <a:pt x="237" y="1607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7" name="Google Shape;3977;p46"/>
            <p:cNvSpPr/>
            <p:nvPr/>
          </p:nvSpPr>
          <p:spPr>
            <a:xfrm>
              <a:off x="2563850" y="5293825"/>
              <a:ext cx="21750" cy="32450"/>
            </a:xfrm>
            <a:custGeom>
              <a:avLst/>
              <a:gdLst/>
              <a:ahLst/>
              <a:cxnLst/>
              <a:rect l="l" t="t" r="r" b="b"/>
              <a:pathLst>
                <a:path w="870" h="1298" extrusionOk="0">
                  <a:moveTo>
                    <a:pt x="439" y="1"/>
                  </a:moveTo>
                  <a:cubicBezTo>
                    <a:pt x="230" y="1"/>
                    <a:pt x="19" y="131"/>
                    <a:pt x="0" y="390"/>
                  </a:cubicBezTo>
                  <a:lnTo>
                    <a:pt x="0" y="447"/>
                  </a:lnTo>
                  <a:cubicBezTo>
                    <a:pt x="0" y="920"/>
                    <a:pt x="435" y="1298"/>
                    <a:pt x="435" y="1298"/>
                  </a:cubicBezTo>
                  <a:cubicBezTo>
                    <a:pt x="435" y="1298"/>
                    <a:pt x="870" y="920"/>
                    <a:pt x="870" y="447"/>
                  </a:cubicBezTo>
                  <a:lnTo>
                    <a:pt x="870" y="390"/>
                  </a:lnTo>
                  <a:cubicBezTo>
                    <a:pt x="856" y="131"/>
                    <a:pt x="648" y="1"/>
                    <a:pt x="439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8" name="Google Shape;3978;p46"/>
            <p:cNvSpPr/>
            <p:nvPr/>
          </p:nvSpPr>
          <p:spPr>
            <a:xfrm>
              <a:off x="2574725" y="5293650"/>
              <a:ext cx="10875" cy="32625"/>
            </a:xfrm>
            <a:custGeom>
              <a:avLst/>
              <a:gdLst/>
              <a:ahLst/>
              <a:cxnLst/>
              <a:rect l="l" t="t" r="r" b="b"/>
              <a:pathLst>
                <a:path w="435" h="1305" extrusionOk="0">
                  <a:moveTo>
                    <a:pt x="0" y="0"/>
                  </a:moveTo>
                  <a:lnTo>
                    <a:pt x="0" y="1305"/>
                  </a:lnTo>
                  <a:cubicBezTo>
                    <a:pt x="0" y="1305"/>
                    <a:pt x="435" y="927"/>
                    <a:pt x="435" y="454"/>
                  </a:cubicBezTo>
                  <a:lnTo>
                    <a:pt x="435" y="397"/>
                  </a:lnTo>
                  <a:cubicBezTo>
                    <a:pt x="416" y="133"/>
                    <a:pt x="208" y="0"/>
                    <a:pt x="0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79" name="Google Shape;3979;p46"/>
          <p:cNvGrpSpPr/>
          <p:nvPr/>
        </p:nvGrpSpPr>
        <p:grpSpPr>
          <a:xfrm>
            <a:off x="6205031" y="1223009"/>
            <a:ext cx="764541" cy="1447449"/>
            <a:chOff x="2670400" y="5176700"/>
            <a:chExt cx="241500" cy="457200"/>
          </a:xfrm>
        </p:grpSpPr>
        <p:sp>
          <p:nvSpPr>
            <p:cNvPr id="3980" name="Google Shape;3980;p46"/>
            <p:cNvSpPr/>
            <p:nvPr/>
          </p:nvSpPr>
          <p:spPr>
            <a:xfrm>
              <a:off x="2690250" y="5604150"/>
              <a:ext cx="66425" cy="20300"/>
            </a:xfrm>
            <a:custGeom>
              <a:avLst/>
              <a:gdLst/>
              <a:ahLst/>
              <a:cxnLst/>
              <a:rect l="l" t="t" r="r" b="b"/>
              <a:pathLst>
                <a:path w="2657" h="812" extrusionOk="0">
                  <a:moveTo>
                    <a:pt x="1321" y="1"/>
                  </a:moveTo>
                  <a:cubicBezTo>
                    <a:pt x="1137" y="1"/>
                    <a:pt x="955" y="60"/>
                    <a:pt x="804" y="178"/>
                  </a:cubicBezTo>
                  <a:lnTo>
                    <a:pt x="0" y="811"/>
                  </a:lnTo>
                  <a:lnTo>
                    <a:pt x="2656" y="811"/>
                  </a:lnTo>
                  <a:lnTo>
                    <a:pt x="1853" y="178"/>
                  </a:lnTo>
                  <a:cubicBezTo>
                    <a:pt x="1692" y="60"/>
                    <a:pt x="1505" y="1"/>
                    <a:pt x="1321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3981;p46"/>
            <p:cNvSpPr/>
            <p:nvPr/>
          </p:nvSpPr>
          <p:spPr>
            <a:xfrm>
              <a:off x="2728525" y="5597900"/>
              <a:ext cx="66650" cy="26550"/>
            </a:xfrm>
            <a:custGeom>
              <a:avLst/>
              <a:gdLst/>
              <a:ahLst/>
              <a:cxnLst/>
              <a:rect l="l" t="t" r="r" b="b"/>
              <a:pathLst>
                <a:path w="2666" h="1062" extrusionOk="0">
                  <a:moveTo>
                    <a:pt x="1337" y="1"/>
                  </a:moveTo>
                  <a:cubicBezTo>
                    <a:pt x="995" y="1"/>
                    <a:pt x="653" y="159"/>
                    <a:pt x="426" y="475"/>
                  </a:cubicBezTo>
                  <a:lnTo>
                    <a:pt x="0" y="1061"/>
                  </a:lnTo>
                  <a:lnTo>
                    <a:pt x="2666" y="1061"/>
                  </a:lnTo>
                  <a:lnTo>
                    <a:pt x="2240" y="475"/>
                  </a:lnTo>
                  <a:cubicBezTo>
                    <a:pt x="2018" y="159"/>
                    <a:pt x="1678" y="1"/>
                    <a:pt x="1337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2" name="Google Shape;3982;p46"/>
            <p:cNvSpPr/>
            <p:nvPr/>
          </p:nvSpPr>
          <p:spPr>
            <a:xfrm>
              <a:off x="2767500" y="5597900"/>
              <a:ext cx="66650" cy="26550"/>
            </a:xfrm>
            <a:custGeom>
              <a:avLst/>
              <a:gdLst/>
              <a:ahLst/>
              <a:cxnLst/>
              <a:rect l="l" t="t" r="r" b="b"/>
              <a:pathLst>
                <a:path w="2666" h="1062" extrusionOk="0">
                  <a:moveTo>
                    <a:pt x="1333" y="1"/>
                  </a:moveTo>
                  <a:cubicBezTo>
                    <a:pt x="991" y="1"/>
                    <a:pt x="648" y="159"/>
                    <a:pt x="426" y="475"/>
                  </a:cubicBezTo>
                  <a:lnTo>
                    <a:pt x="1" y="1061"/>
                  </a:lnTo>
                  <a:lnTo>
                    <a:pt x="2666" y="1061"/>
                  </a:lnTo>
                  <a:lnTo>
                    <a:pt x="2241" y="475"/>
                  </a:lnTo>
                  <a:cubicBezTo>
                    <a:pt x="2019" y="159"/>
                    <a:pt x="1676" y="1"/>
                    <a:pt x="1333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3" name="Google Shape;3983;p46"/>
            <p:cNvSpPr/>
            <p:nvPr/>
          </p:nvSpPr>
          <p:spPr>
            <a:xfrm>
              <a:off x="2806250" y="5601325"/>
              <a:ext cx="66425" cy="23125"/>
            </a:xfrm>
            <a:custGeom>
              <a:avLst/>
              <a:gdLst/>
              <a:ahLst/>
              <a:cxnLst/>
              <a:rect l="l" t="t" r="r" b="b"/>
              <a:pathLst>
                <a:path w="2657" h="925" extrusionOk="0">
                  <a:moveTo>
                    <a:pt x="1337" y="1"/>
                  </a:moveTo>
                  <a:cubicBezTo>
                    <a:pt x="1031" y="1"/>
                    <a:pt x="724" y="126"/>
                    <a:pt x="502" y="376"/>
                  </a:cubicBezTo>
                  <a:lnTo>
                    <a:pt x="1" y="924"/>
                  </a:lnTo>
                  <a:lnTo>
                    <a:pt x="2656" y="924"/>
                  </a:lnTo>
                  <a:lnTo>
                    <a:pt x="2165" y="376"/>
                  </a:lnTo>
                  <a:cubicBezTo>
                    <a:pt x="1948" y="126"/>
                    <a:pt x="1643" y="1"/>
                    <a:pt x="1337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3984;p46"/>
            <p:cNvSpPr/>
            <p:nvPr/>
          </p:nvSpPr>
          <p:spPr>
            <a:xfrm>
              <a:off x="2845000" y="5597900"/>
              <a:ext cx="66425" cy="26550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32" y="1"/>
                  </a:moveTo>
                  <a:cubicBezTo>
                    <a:pt x="991" y="1"/>
                    <a:pt x="648" y="159"/>
                    <a:pt x="426" y="475"/>
                  </a:cubicBezTo>
                  <a:lnTo>
                    <a:pt x="1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4" y="159"/>
                    <a:pt x="1673" y="1"/>
                    <a:pt x="1332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5" name="Google Shape;3985;p46"/>
            <p:cNvSpPr/>
            <p:nvPr/>
          </p:nvSpPr>
          <p:spPr>
            <a:xfrm>
              <a:off x="2690475" y="5624425"/>
              <a:ext cx="221425" cy="9475"/>
            </a:xfrm>
            <a:custGeom>
              <a:avLst/>
              <a:gdLst/>
              <a:ahLst/>
              <a:cxnLst/>
              <a:rect l="l" t="t" r="r" b="b"/>
              <a:pathLst>
                <a:path w="8857" h="379" extrusionOk="0">
                  <a:moveTo>
                    <a:pt x="1" y="0"/>
                  </a:moveTo>
                  <a:lnTo>
                    <a:pt x="1" y="378"/>
                  </a:lnTo>
                  <a:lnTo>
                    <a:pt x="8856" y="378"/>
                  </a:lnTo>
                  <a:lnTo>
                    <a:pt x="8856" y="0"/>
                  </a:lnTo>
                  <a:close/>
                </a:path>
              </a:pathLst>
            </a:custGeom>
            <a:solidFill>
              <a:srgbClr val="99BE6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6" name="Google Shape;3986;p46"/>
            <p:cNvSpPr/>
            <p:nvPr/>
          </p:nvSpPr>
          <p:spPr>
            <a:xfrm>
              <a:off x="2797750" y="5215925"/>
              <a:ext cx="5925" cy="382300"/>
            </a:xfrm>
            <a:custGeom>
              <a:avLst/>
              <a:gdLst/>
              <a:ahLst/>
              <a:cxnLst/>
              <a:rect l="l" t="t" r="r" b="b"/>
              <a:pathLst>
                <a:path w="237" h="15292" extrusionOk="0">
                  <a:moveTo>
                    <a:pt x="1" y="0"/>
                  </a:moveTo>
                  <a:lnTo>
                    <a:pt x="1" y="15291"/>
                  </a:lnTo>
                  <a:lnTo>
                    <a:pt x="237" y="1529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7" name="Google Shape;3987;p46"/>
            <p:cNvSpPr/>
            <p:nvPr/>
          </p:nvSpPr>
          <p:spPr>
            <a:xfrm>
              <a:off x="2798925" y="5481100"/>
              <a:ext cx="54025" cy="45825"/>
            </a:xfrm>
            <a:custGeom>
              <a:avLst/>
              <a:gdLst/>
              <a:ahLst/>
              <a:cxnLst/>
              <a:rect l="l" t="t" r="r" b="b"/>
              <a:pathLst>
                <a:path w="2161" h="1833" extrusionOk="0">
                  <a:moveTo>
                    <a:pt x="1105" y="1"/>
                  </a:moveTo>
                  <a:cubicBezTo>
                    <a:pt x="948" y="1"/>
                    <a:pt x="784" y="56"/>
                    <a:pt x="634" y="186"/>
                  </a:cubicBezTo>
                  <a:lnTo>
                    <a:pt x="568" y="252"/>
                  </a:lnTo>
                  <a:cubicBezTo>
                    <a:pt x="1" y="819"/>
                    <a:pt x="67" y="1830"/>
                    <a:pt x="67" y="1830"/>
                  </a:cubicBezTo>
                  <a:cubicBezTo>
                    <a:pt x="67" y="1830"/>
                    <a:pt x="103" y="1833"/>
                    <a:pt x="166" y="1833"/>
                  </a:cubicBezTo>
                  <a:cubicBezTo>
                    <a:pt x="434" y="1833"/>
                    <a:pt x="1185" y="1789"/>
                    <a:pt x="1645" y="1329"/>
                  </a:cubicBezTo>
                  <a:cubicBezTo>
                    <a:pt x="1664" y="1310"/>
                    <a:pt x="1683" y="1282"/>
                    <a:pt x="1702" y="1244"/>
                  </a:cubicBezTo>
                  <a:cubicBezTo>
                    <a:pt x="2160" y="712"/>
                    <a:pt x="1670" y="1"/>
                    <a:pt x="110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3988;p46"/>
            <p:cNvSpPr/>
            <p:nvPr/>
          </p:nvSpPr>
          <p:spPr>
            <a:xfrm>
              <a:off x="2800575" y="5487150"/>
              <a:ext cx="48475" cy="39650"/>
            </a:xfrm>
            <a:custGeom>
              <a:avLst/>
              <a:gdLst/>
              <a:ahLst/>
              <a:cxnLst/>
              <a:rect l="l" t="t" r="r" b="b"/>
              <a:pathLst>
                <a:path w="1939" h="1586" extrusionOk="0">
                  <a:moveTo>
                    <a:pt x="1589" y="1"/>
                  </a:moveTo>
                  <a:lnTo>
                    <a:pt x="1" y="1579"/>
                  </a:lnTo>
                  <a:cubicBezTo>
                    <a:pt x="1" y="1581"/>
                    <a:pt x="52" y="1586"/>
                    <a:pt x="138" y="1586"/>
                  </a:cubicBezTo>
                  <a:cubicBezTo>
                    <a:pt x="434" y="1586"/>
                    <a:pt x="1140" y="1527"/>
                    <a:pt x="1579" y="1087"/>
                  </a:cubicBezTo>
                  <a:lnTo>
                    <a:pt x="1645" y="1012"/>
                  </a:lnTo>
                  <a:cubicBezTo>
                    <a:pt x="1938" y="672"/>
                    <a:pt x="1844" y="256"/>
                    <a:pt x="1589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3989;p46"/>
            <p:cNvSpPr/>
            <p:nvPr/>
          </p:nvSpPr>
          <p:spPr>
            <a:xfrm>
              <a:off x="2748725" y="5481100"/>
              <a:ext cx="54000" cy="45825"/>
            </a:xfrm>
            <a:custGeom>
              <a:avLst/>
              <a:gdLst/>
              <a:ahLst/>
              <a:cxnLst/>
              <a:rect l="l" t="t" r="r" b="b"/>
              <a:pathLst>
                <a:path w="2160" h="1833" extrusionOk="0">
                  <a:moveTo>
                    <a:pt x="1056" y="1"/>
                  </a:moveTo>
                  <a:cubicBezTo>
                    <a:pt x="490" y="1"/>
                    <a:pt x="1" y="712"/>
                    <a:pt x="459" y="1244"/>
                  </a:cubicBezTo>
                  <a:cubicBezTo>
                    <a:pt x="468" y="1282"/>
                    <a:pt x="497" y="1310"/>
                    <a:pt x="516" y="1329"/>
                  </a:cubicBezTo>
                  <a:cubicBezTo>
                    <a:pt x="975" y="1789"/>
                    <a:pt x="1727" y="1833"/>
                    <a:pt x="1995" y="1833"/>
                  </a:cubicBezTo>
                  <a:cubicBezTo>
                    <a:pt x="2058" y="1833"/>
                    <a:pt x="2094" y="1830"/>
                    <a:pt x="2094" y="1830"/>
                  </a:cubicBezTo>
                  <a:cubicBezTo>
                    <a:pt x="2094" y="1830"/>
                    <a:pt x="2160" y="819"/>
                    <a:pt x="1593" y="252"/>
                  </a:cubicBezTo>
                  <a:lnTo>
                    <a:pt x="1527" y="186"/>
                  </a:lnTo>
                  <a:cubicBezTo>
                    <a:pt x="1376" y="56"/>
                    <a:pt x="1213" y="1"/>
                    <a:pt x="1056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3990;p46"/>
            <p:cNvSpPr/>
            <p:nvPr/>
          </p:nvSpPr>
          <p:spPr>
            <a:xfrm>
              <a:off x="2752625" y="5487150"/>
              <a:ext cx="48450" cy="39650"/>
            </a:xfrm>
            <a:custGeom>
              <a:avLst/>
              <a:gdLst/>
              <a:ahLst/>
              <a:cxnLst/>
              <a:rect l="l" t="t" r="r" b="b"/>
              <a:pathLst>
                <a:path w="1938" h="1586" extrusionOk="0">
                  <a:moveTo>
                    <a:pt x="350" y="1"/>
                  </a:moveTo>
                  <a:cubicBezTo>
                    <a:pt x="95" y="256"/>
                    <a:pt x="0" y="672"/>
                    <a:pt x="293" y="1012"/>
                  </a:cubicBezTo>
                  <a:lnTo>
                    <a:pt x="360" y="1087"/>
                  </a:lnTo>
                  <a:cubicBezTo>
                    <a:pt x="799" y="1527"/>
                    <a:pt x="1494" y="1586"/>
                    <a:pt x="1793" y="1586"/>
                  </a:cubicBezTo>
                  <a:cubicBezTo>
                    <a:pt x="1880" y="1586"/>
                    <a:pt x="1934" y="1581"/>
                    <a:pt x="1938" y="1579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3991;p46"/>
            <p:cNvSpPr/>
            <p:nvPr/>
          </p:nvSpPr>
          <p:spPr>
            <a:xfrm>
              <a:off x="2798925" y="5414375"/>
              <a:ext cx="46350" cy="46350"/>
            </a:xfrm>
            <a:custGeom>
              <a:avLst/>
              <a:gdLst/>
              <a:ahLst/>
              <a:cxnLst/>
              <a:rect l="l" t="t" r="r" b="b"/>
              <a:pathLst>
                <a:path w="1854" h="1854" extrusionOk="0">
                  <a:moveTo>
                    <a:pt x="1683" y="1"/>
                  </a:moveTo>
                  <a:lnTo>
                    <a:pt x="1" y="1683"/>
                  </a:lnTo>
                  <a:lnTo>
                    <a:pt x="161" y="1853"/>
                  </a:lnTo>
                  <a:lnTo>
                    <a:pt x="1853" y="161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3992;p46"/>
            <p:cNvSpPr/>
            <p:nvPr/>
          </p:nvSpPr>
          <p:spPr>
            <a:xfrm>
              <a:off x="2837675" y="5373950"/>
              <a:ext cx="53975" cy="45725"/>
            </a:xfrm>
            <a:custGeom>
              <a:avLst/>
              <a:gdLst/>
              <a:ahLst/>
              <a:cxnLst/>
              <a:rect l="l" t="t" r="r" b="b"/>
              <a:pathLst>
                <a:path w="2159" h="1829" extrusionOk="0">
                  <a:moveTo>
                    <a:pt x="1098" y="0"/>
                  </a:moveTo>
                  <a:cubicBezTo>
                    <a:pt x="942" y="0"/>
                    <a:pt x="781" y="54"/>
                    <a:pt x="634" y="181"/>
                  </a:cubicBezTo>
                  <a:lnTo>
                    <a:pt x="558" y="257"/>
                  </a:lnTo>
                  <a:cubicBezTo>
                    <a:pt x="1" y="824"/>
                    <a:pt x="67" y="1826"/>
                    <a:pt x="67" y="1826"/>
                  </a:cubicBezTo>
                  <a:cubicBezTo>
                    <a:pt x="67" y="1826"/>
                    <a:pt x="103" y="1828"/>
                    <a:pt x="165" y="1828"/>
                  </a:cubicBezTo>
                  <a:cubicBezTo>
                    <a:pt x="430" y="1828"/>
                    <a:pt x="1176" y="1785"/>
                    <a:pt x="1636" y="1325"/>
                  </a:cubicBezTo>
                  <a:cubicBezTo>
                    <a:pt x="1664" y="1306"/>
                    <a:pt x="1683" y="1278"/>
                    <a:pt x="1692" y="1249"/>
                  </a:cubicBezTo>
                  <a:cubicBezTo>
                    <a:pt x="2159" y="709"/>
                    <a:pt x="1662" y="0"/>
                    <a:pt x="109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3993;p46"/>
            <p:cNvSpPr/>
            <p:nvPr/>
          </p:nvSpPr>
          <p:spPr>
            <a:xfrm>
              <a:off x="2839325" y="5379875"/>
              <a:ext cx="48475" cy="39800"/>
            </a:xfrm>
            <a:custGeom>
              <a:avLst/>
              <a:gdLst/>
              <a:ahLst/>
              <a:cxnLst/>
              <a:rect l="l" t="t" r="r" b="b"/>
              <a:pathLst>
                <a:path w="1939" h="1592" extrusionOk="0">
                  <a:moveTo>
                    <a:pt x="1589" y="1"/>
                  </a:moveTo>
                  <a:lnTo>
                    <a:pt x="1" y="1589"/>
                  </a:lnTo>
                  <a:cubicBezTo>
                    <a:pt x="1" y="1589"/>
                    <a:pt x="36" y="1591"/>
                    <a:pt x="98" y="1591"/>
                  </a:cubicBezTo>
                  <a:cubicBezTo>
                    <a:pt x="361" y="1591"/>
                    <a:pt x="1102" y="1548"/>
                    <a:pt x="1570" y="1088"/>
                  </a:cubicBezTo>
                  <a:lnTo>
                    <a:pt x="1645" y="1022"/>
                  </a:lnTo>
                  <a:cubicBezTo>
                    <a:pt x="1938" y="681"/>
                    <a:pt x="1844" y="266"/>
                    <a:pt x="1589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3994;p46"/>
            <p:cNvSpPr/>
            <p:nvPr/>
          </p:nvSpPr>
          <p:spPr>
            <a:xfrm>
              <a:off x="2786400" y="5176700"/>
              <a:ext cx="28375" cy="42075"/>
            </a:xfrm>
            <a:custGeom>
              <a:avLst/>
              <a:gdLst/>
              <a:ahLst/>
              <a:cxnLst/>
              <a:rect l="l" t="t" r="r" b="b"/>
              <a:pathLst>
                <a:path w="1135" h="1683" extrusionOk="0">
                  <a:moveTo>
                    <a:pt x="568" y="0"/>
                  </a:moveTo>
                  <a:cubicBezTo>
                    <a:pt x="568" y="0"/>
                    <a:pt x="29" y="520"/>
                    <a:pt x="1" y="860"/>
                  </a:cubicBezTo>
                  <a:lnTo>
                    <a:pt x="1" y="936"/>
                  </a:lnTo>
                  <a:cubicBezTo>
                    <a:pt x="1" y="1550"/>
                    <a:pt x="568" y="1683"/>
                    <a:pt x="568" y="1683"/>
                  </a:cubicBezTo>
                  <a:cubicBezTo>
                    <a:pt x="568" y="1683"/>
                    <a:pt x="1135" y="1541"/>
                    <a:pt x="1135" y="936"/>
                  </a:cubicBezTo>
                  <a:lnTo>
                    <a:pt x="1135" y="860"/>
                  </a:lnTo>
                  <a:cubicBezTo>
                    <a:pt x="1116" y="530"/>
                    <a:pt x="568" y="0"/>
                    <a:pt x="568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3995;p46"/>
            <p:cNvSpPr/>
            <p:nvPr/>
          </p:nvSpPr>
          <p:spPr>
            <a:xfrm>
              <a:off x="2795400" y="5203400"/>
              <a:ext cx="10650" cy="15375"/>
            </a:xfrm>
            <a:custGeom>
              <a:avLst/>
              <a:gdLst/>
              <a:ahLst/>
              <a:cxnLst/>
              <a:rect l="l" t="t" r="r" b="b"/>
              <a:pathLst>
                <a:path w="426" h="615" extrusionOk="0">
                  <a:moveTo>
                    <a:pt x="208" y="0"/>
                  </a:moveTo>
                  <a:cubicBezTo>
                    <a:pt x="208" y="0"/>
                    <a:pt x="9" y="199"/>
                    <a:pt x="0" y="322"/>
                  </a:cubicBezTo>
                  <a:lnTo>
                    <a:pt x="0" y="341"/>
                  </a:lnTo>
                  <a:cubicBezTo>
                    <a:pt x="0" y="567"/>
                    <a:pt x="208" y="615"/>
                    <a:pt x="208" y="615"/>
                  </a:cubicBezTo>
                  <a:cubicBezTo>
                    <a:pt x="208" y="615"/>
                    <a:pt x="425" y="567"/>
                    <a:pt x="425" y="341"/>
                  </a:cubicBezTo>
                  <a:lnTo>
                    <a:pt x="425" y="322"/>
                  </a:lnTo>
                  <a:cubicBezTo>
                    <a:pt x="406" y="189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53A783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3996;p46"/>
            <p:cNvSpPr/>
            <p:nvPr/>
          </p:nvSpPr>
          <p:spPr>
            <a:xfrm>
              <a:off x="2799175" y="5209300"/>
              <a:ext cx="13725" cy="10100"/>
            </a:xfrm>
            <a:custGeom>
              <a:avLst/>
              <a:gdLst/>
              <a:ahLst/>
              <a:cxnLst/>
              <a:rect l="l" t="t" r="r" b="b"/>
              <a:pathLst>
                <a:path w="549" h="404" extrusionOk="0">
                  <a:moveTo>
                    <a:pt x="548" y="1"/>
                  </a:moveTo>
                  <a:cubicBezTo>
                    <a:pt x="548" y="1"/>
                    <a:pt x="312" y="10"/>
                    <a:pt x="199" y="86"/>
                  </a:cubicBezTo>
                  <a:cubicBezTo>
                    <a:pt x="189" y="86"/>
                    <a:pt x="189" y="95"/>
                    <a:pt x="180" y="95"/>
                  </a:cubicBezTo>
                  <a:cubicBezTo>
                    <a:pt x="0" y="237"/>
                    <a:pt x="57" y="379"/>
                    <a:pt x="57" y="379"/>
                  </a:cubicBezTo>
                  <a:cubicBezTo>
                    <a:pt x="57" y="379"/>
                    <a:pt x="96" y="404"/>
                    <a:pt x="161" y="404"/>
                  </a:cubicBezTo>
                  <a:cubicBezTo>
                    <a:pt x="215" y="404"/>
                    <a:pt x="287" y="386"/>
                    <a:pt x="369" y="322"/>
                  </a:cubicBezTo>
                  <a:cubicBezTo>
                    <a:pt x="378" y="322"/>
                    <a:pt x="378" y="303"/>
                    <a:pt x="388" y="303"/>
                  </a:cubicBezTo>
                  <a:cubicBezTo>
                    <a:pt x="482" y="227"/>
                    <a:pt x="548" y="1"/>
                    <a:pt x="548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3997;p46"/>
            <p:cNvSpPr/>
            <p:nvPr/>
          </p:nvSpPr>
          <p:spPr>
            <a:xfrm>
              <a:off x="2788775" y="5209300"/>
              <a:ext cx="13725" cy="10100"/>
            </a:xfrm>
            <a:custGeom>
              <a:avLst/>
              <a:gdLst/>
              <a:ahLst/>
              <a:cxnLst/>
              <a:rect l="l" t="t" r="r" b="b"/>
              <a:pathLst>
                <a:path w="549" h="404" extrusionOk="0">
                  <a:moveTo>
                    <a:pt x="0" y="1"/>
                  </a:moveTo>
                  <a:cubicBezTo>
                    <a:pt x="0" y="1"/>
                    <a:pt x="67" y="227"/>
                    <a:pt x="161" y="303"/>
                  </a:cubicBezTo>
                  <a:cubicBezTo>
                    <a:pt x="161" y="303"/>
                    <a:pt x="170" y="322"/>
                    <a:pt x="180" y="322"/>
                  </a:cubicBezTo>
                  <a:cubicBezTo>
                    <a:pt x="262" y="386"/>
                    <a:pt x="333" y="404"/>
                    <a:pt x="388" y="404"/>
                  </a:cubicBezTo>
                  <a:cubicBezTo>
                    <a:pt x="452" y="404"/>
                    <a:pt x="492" y="379"/>
                    <a:pt x="492" y="379"/>
                  </a:cubicBezTo>
                  <a:cubicBezTo>
                    <a:pt x="492" y="379"/>
                    <a:pt x="549" y="237"/>
                    <a:pt x="369" y="95"/>
                  </a:cubicBezTo>
                  <a:cubicBezTo>
                    <a:pt x="360" y="95"/>
                    <a:pt x="360" y="86"/>
                    <a:pt x="350" y="86"/>
                  </a:cubicBezTo>
                  <a:cubicBezTo>
                    <a:pt x="237" y="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0066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3998;p46"/>
            <p:cNvSpPr/>
            <p:nvPr/>
          </p:nvSpPr>
          <p:spPr>
            <a:xfrm>
              <a:off x="2750250" y="5425250"/>
              <a:ext cx="52725" cy="52700"/>
            </a:xfrm>
            <a:custGeom>
              <a:avLst/>
              <a:gdLst/>
              <a:ahLst/>
              <a:cxnLst/>
              <a:rect l="l" t="t" r="r" b="b"/>
              <a:pathLst>
                <a:path w="2109" h="2108" extrusionOk="0">
                  <a:moveTo>
                    <a:pt x="171" y="0"/>
                  </a:moveTo>
                  <a:lnTo>
                    <a:pt x="1" y="171"/>
                  </a:lnTo>
                  <a:lnTo>
                    <a:pt x="1938" y="2108"/>
                  </a:lnTo>
                  <a:lnTo>
                    <a:pt x="2108" y="193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3999;p46"/>
            <p:cNvSpPr/>
            <p:nvPr/>
          </p:nvSpPr>
          <p:spPr>
            <a:xfrm>
              <a:off x="2704300" y="5386600"/>
              <a:ext cx="54500" cy="45375"/>
            </a:xfrm>
            <a:custGeom>
              <a:avLst/>
              <a:gdLst/>
              <a:ahLst/>
              <a:cxnLst/>
              <a:rect l="l" t="t" r="r" b="b"/>
              <a:pathLst>
                <a:path w="2180" h="1815" extrusionOk="0">
                  <a:moveTo>
                    <a:pt x="1056" y="1"/>
                  </a:moveTo>
                  <a:cubicBezTo>
                    <a:pt x="491" y="1"/>
                    <a:pt x="1" y="712"/>
                    <a:pt x="459" y="1244"/>
                  </a:cubicBezTo>
                  <a:lnTo>
                    <a:pt x="535" y="1320"/>
                  </a:lnTo>
                  <a:cubicBezTo>
                    <a:pt x="982" y="1767"/>
                    <a:pt x="1701" y="1814"/>
                    <a:pt x="1984" y="1814"/>
                  </a:cubicBezTo>
                  <a:cubicBezTo>
                    <a:pt x="2059" y="1814"/>
                    <a:pt x="2104" y="1811"/>
                    <a:pt x="2104" y="1811"/>
                  </a:cubicBezTo>
                  <a:cubicBezTo>
                    <a:pt x="2104" y="1811"/>
                    <a:pt x="2179" y="809"/>
                    <a:pt x="1612" y="242"/>
                  </a:cubicBezTo>
                  <a:cubicBezTo>
                    <a:pt x="1584" y="223"/>
                    <a:pt x="1565" y="195"/>
                    <a:pt x="1527" y="186"/>
                  </a:cubicBezTo>
                  <a:cubicBezTo>
                    <a:pt x="1377" y="56"/>
                    <a:pt x="1213" y="1"/>
                    <a:pt x="1056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4000;p46"/>
            <p:cNvSpPr/>
            <p:nvPr/>
          </p:nvSpPr>
          <p:spPr>
            <a:xfrm>
              <a:off x="2717425" y="5386300"/>
              <a:ext cx="41375" cy="45600"/>
            </a:xfrm>
            <a:custGeom>
              <a:avLst/>
              <a:gdLst/>
              <a:ahLst/>
              <a:cxnLst/>
              <a:rect l="l" t="t" r="r" b="b"/>
              <a:pathLst>
                <a:path w="1655" h="1824" extrusionOk="0">
                  <a:moveTo>
                    <a:pt x="544" y="0"/>
                  </a:moveTo>
                  <a:cubicBezTo>
                    <a:pt x="340" y="0"/>
                    <a:pt x="144" y="95"/>
                    <a:pt x="0" y="245"/>
                  </a:cubicBezTo>
                  <a:lnTo>
                    <a:pt x="1579" y="1823"/>
                  </a:lnTo>
                  <a:cubicBezTo>
                    <a:pt x="1579" y="1823"/>
                    <a:pt x="1654" y="831"/>
                    <a:pt x="1087" y="254"/>
                  </a:cubicBezTo>
                  <a:lnTo>
                    <a:pt x="1012" y="188"/>
                  </a:lnTo>
                  <a:cubicBezTo>
                    <a:pt x="864" y="57"/>
                    <a:pt x="701" y="0"/>
                    <a:pt x="544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4001;p46"/>
            <p:cNvSpPr/>
            <p:nvPr/>
          </p:nvSpPr>
          <p:spPr>
            <a:xfrm>
              <a:off x="2732775" y="5309950"/>
              <a:ext cx="69950" cy="6995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71" y="1"/>
                  </a:moveTo>
                  <a:lnTo>
                    <a:pt x="1" y="171"/>
                  </a:lnTo>
                  <a:lnTo>
                    <a:pt x="2628" y="2798"/>
                  </a:lnTo>
                  <a:lnTo>
                    <a:pt x="2798" y="262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4002;p46"/>
            <p:cNvSpPr/>
            <p:nvPr/>
          </p:nvSpPr>
          <p:spPr>
            <a:xfrm>
              <a:off x="2723800" y="5334525"/>
              <a:ext cx="36400" cy="5925"/>
            </a:xfrm>
            <a:custGeom>
              <a:avLst/>
              <a:gdLst/>
              <a:ahLst/>
              <a:cxnLst/>
              <a:rect l="l" t="t" r="r" b="b"/>
              <a:pathLst>
                <a:path w="1456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456" y="237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4003;p46"/>
            <p:cNvSpPr/>
            <p:nvPr/>
          </p:nvSpPr>
          <p:spPr>
            <a:xfrm>
              <a:off x="2684500" y="5269050"/>
              <a:ext cx="54450" cy="45475"/>
            </a:xfrm>
            <a:custGeom>
              <a:avLst/>
              <a:gdLst/>
              <a:ahLst/>
              <a:cxnLst/>
              <a:rect l="l" t="t" r="r" b="b"/>
              <a:pathLst>
                <a:path w="2178" h="1819" extrusionOk="0">
                  <a:moveTo>
                    <a:pt x="1061" y="0"/>
                  </a:moveTo>
                  <a:cubicBezTo>
                    <a:pt x="497" y="0"/>
                    <a:pt x="0" y="709"/>
                    <a:pt x="467" y="1249"/>
                  </a:cubicBezTo>
                  <a:lnTo>
                    <a:pt x="533" y="1315"/>
                  </a:lnTo>
                  <a:cubicBezTo>
                    <a:pt x="993" y="1775"/>
                    <a:pt x="1744" y="1818"/>
                    <a:pt x="2012" y="1818"/>
                  </a:cubicBezTo>
                  <a:cubicBezTo>
                    <a:pt x="2075" y="1818"/>
                    <a:pt x="2111" y="1816"/>
                    <a:pt x="2111" y="1816"/>
                  </a:cubicBezTo>
                  <a:cubicBezTo>
                    <a:pt x="2111" y="1816"/>
                    <a:pt x="2177" y="814"/>
                    <a:pt x="1610" y="247"/>
                  </a:cubicBezTo>
                  <a:cubicBezTo>
                    <a:pt x="1591" y="219"/>
                    <a:pt x="1563" y="200"/>
                    <a:pt x="1525" y="181"/>
                  </a:cubicBezTo>
                  <a:cubicBezTo>
                    <a:pt x="1378" y="54"/>
                    <a:pt x="1217" y="0"/>
                    <a:pt x="1061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4004;p46"/>
            <p:cNvSpPr/>
            <p:nvPr/>
          </p:nvSpPr>
          <p:spPr>
            <a:xfrm>
              <a:off x="2697575" y="5268800"/>
              <a:ext cx="41375" cy="45675"/>
            </a:xfrm>
            <a:custGeom>
              <a:avLst/>
              <a:gdLst/>
              <a:ahLst/>
              <a:cxnLst/>
              <a:rect l="l" t="t" r="r" b="b"/>
              <a:pathLst>
                <a:path w="1655" h="1827" extrusionOk="0">
                  <a:moveTo>
                    <a:pt x="551" y="1"/>
                  </a:moveTo>
                  <a:cubicBezTo>
                    <a:pt x="346" y="1"/>
                    <a:pt x="151" y="94"/>
                    <a:pt x="0" y="238"/>
                  </a:cubicBezTo>
                  <a:lnTo>
                    <a:pt x="1588" y="1826"/>
                  </a:lnTo>
                  <a:cubicBezTo>
                    <a:pt x="1588" y="1826"/>
                    <a:pt x="1654" y="824"/>
                    <a:pt x="1087" y="257"/>
                  </a:cubicBezTo>
                  <a:lnTo>
                    <a:pt x="1021" y="182"/>
                  </a:lnTo>
                  <a:cubicBezTo>
                    <a:pt x="870" y="55"/>
                    <a:pt x="708" y="1"/>
                    <a:pt x="551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4005;p46"/>
            <p:cNvSpPr/>
            <p:nvPr/>
          </p:nvSpPr>
          <p:spPr>
            <a:xfrm>
              <a:off x="2670400" y="5318450"/>
              <a:ext cx="61450" cy="37825"/>
            </a:xfrm>
            <a:custGeom>
              <a:avLst/>
              <a:gdLst/>
              <a:ahLst/>
              <a:cxnLst/>
              <a:rect l="l" t="t" r="r" b="b"/>
              <a:pathLst>
                <a:path w="2458" h="1513" extrusionOk="0">
                  <a:moveTo>
                    <a:pt x="898" y="1"/>
                  </a:moveTo>
                  <a:cubicBezTo>
                    <a:pt x="1" y="76"/>
                    <a:pt x="1" y="1447"/>
                    <a:pt x="898" y="1513"/>
                  </a:cubicBezTo>
                  <a:lnTo>
                    <a:pt x="993" y="1513"/>
                  </a:lnTo>
                  <a:cubicBezTo>
                    <a:pt x="1806" y="1513"/>
                    <a:pt x="2458" y="757"/>
                    <a:pt x="2458" y="757"/>
                  </a:cubicBezTo>
                  <a:cubicBezTo>
                    <a:pt x="2458" y="757"/>
                    <a:pt x="1796" y="1"/>
                    <a:pt x="993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4006;p46"/>
            <p:cNvSpPr/>
            <p:nvPr/>
          </p:nvSpPr>
          <p:spPr>
            <a:xfrm>
              <a:off x="2676075" y="5318450"/>
              <a:ext cx="55775" cy="18925"/>
            </a:xfrm>
            <a:custGeom>
              <a:avLst/>
              <a:gdLst/>
              <a:ahLst/>
              <a:cxnLst/>
              <a:rect l="l" t="t" r="r" b="b"/>
              <a:pathLst>
                <a:path w="2231" h="757" extrusionOk="0">
                  <a:moveTo>
                    <a:pt x="671" y="1"/>
                  </a:moveTo>
                  <a:cubicBezTo>
                    <a:pt x="218" y="39"/>
                    <a:pt x="0" y="398"/>
                    <a:pt x="0" y="757"/>
                  </a:cubicBezTo>
                  <a:lnTo>
                    <a:pt x="2231" y="757"/>
                  </a:lnTo>
                  <a:cubicBezTo>
                    <a:pt x="2231" y="757"/>
                    <a:pt x="1569" y="1"/>
                    <a:pt x="766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4007;p46"/>
            <p:cNvSpPr/>
            <p:nvPr/>
          </p:nvSpPr>
          <p:spPr>
            <a:xfrm>
              <a:off x="2767025" y="5382725"/>
              <a:ext cx="35700" cy="35450"/>
            </a:xfrm>
            <a:custGeom>
              <a:avLst/>
              <a:gdLst/>
              <a:ahLst/>
              <a:cxnLst/>
              <a:rect l="l" t="t" r="r" b="b"/>
              <a:pathLst>
                <a:path w="1428" h="1418" extrusionOk="0">
                  <a:moveTo>
                    <a:pt x="171" y="0"/>
                  </a:moveTo>
                  <a:lnTo>
                    <a:pt x="1" y="161"/>
                  </a:lnTo>
                  <a:lnTo>
                    <a:pt x="1258" y="1418"/>
                  </a:lnTo>
                  <a:lnTo>
                    <a:pt x="1428" y="124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4008;p46"/>
            <p:cNvSpPr/>
            <p:nvPr/>
          </p:nvSpPr>
          <p:spPr>
            <a:xfrm>
              <a:off x="2743100" y="5362875"/>
              <a:ext cx="31525" cy="26550"/>
            </a:xfrm>
            <a:custGeom>
              <a:avLst/>
              <a:gdLst/>
              <a:ahLst/>
              <a:cxnLst/>
              <a:rect l="l" t="t" r="r" b="b"/>
              <a:pathLst>
                <a:path w="1261" h="1062" extrusionOk="0">
                  <a:moveTo>
                    <a:pt x="628" y="0"/>
                  </a:moveTo>
                  <a:cubicBezTo>
                    <a:pt x="293" y="0"/>
                    <a:pt x="1" y="417"/>
                    <a:pt x="268" y="728"/>
                  </a:cubicBezTo>
                  <a:cubicBezTo>
                    <a:pt x="287" y="757"/>
                    <a:pt x="296" y="766"/>
                    <a:pt x="306" y="775"/>
                  </a:cubicBezTo>
                  <a:cubicBezTo>
                    <a:pt x="563" y="1033"/>
                    <a:pt x="969" y="1061"/>
                    <a:pt x="1137" y="1061"/>
                  </a:cubicBezTo>
                  <a:cubicBezTo>
                    <a:pt x="1185" y="1061"/>
                    <a:pt x="1213" y="1059"/>
                    <a:pt x="1213" y="1059"/>
                  </a:cubicBezTo>
                  <a:cubicBezTo>
                    <a:pt x="1213" y="1059"/>
                    <a:pt x="1260" y="482"/>
                    <a:pt x="930" y="152"/>
                  </a:cubicBezTo>
                  <a:cubicBezTo>
                    <a:pt x="911" y="142"/>
                    <a:pt x="901" y="133"/>
                    <a:pt x="901" y="104"/>
                  </a:cubicBezTo>
                  <a:cubicBezTo>
                    <a:pt x="814" y="31"/>
                    <a:pt x="719" y="0"/>
                    <a:pt x="62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4009;p46"/>
            <p:cNvSpPr/>
            <p:nvPr/>
          </p:nvSpPr>
          <p:spPr>
            <a:xfrm>
              <a:off x="2750500" y="5363100"/>
              <a:ext cx="24125" cy="26725"/>
            </a:xfrm>
            <a:custGeom>
              <a:avLst/>
              <a:gdLst/>
              <a:ahLst/>
              <a:cxnLst/>
              <a:rect l="l" t="t" r="r" b="b"/>
              <a:pathLst>
                <a:path w="965" h="1069" extrusionOk="0">
                  <a:moveTo>
                    <a:pt x="320" y="1"/>
                  </a:moveTo>
                  <a:cubicBezTo>
                    <a:pt x="201" y="1"/>
                    <a:pt x="87" y="56"/>
                    <a:pt x="0" y="143"/>
                  </a:cubicBezTo>
                  <a:lnTo>
                    <a:pt x="917" y="1069"/>
                  </a:lnTo>
                  <a:cubicBezTo>
                    <a:pt x="917" y="1069"/>
                    <a:pt x="964" y="483"/>
                    <a:pt x="634" y="143"/>
                  </a:cubicBezTo>
                  <a:cubicBezTo>
                    <a:pt x="624" y="133"/>
                    <a:pt x="615" y="124"/>
                    <a:pt x="586" y="105"/>
                  </a:cubicBezTo>
                  <a:cubicBezTo>
                    <a:pt x="501" y="32"/>
                    <a:pt x="409" y="1"/>
                    <a:pt x="320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4010;p46"/>
            <p:cNvSpPr/>
            <p:nvPr/>
          </p:nvSpPr>
          <p:spPr>
            <a:xfrm>
              <a:off x="2798700" y="5336425"/>
              <a:ext cx="62150" cy="62375"/>
            </a:xfrm>
            <a:custGeom>
              <a:avLst/>
              <a:gdLst/>
              <a:ahLst/>
              <a:cxnLst/>
              <a:rect l="l" t="t" r="r" b="b"/>
              <a:pathLst>
                <a:path w="2486" h="2495" extrusionOk="0">
                  <a:moveTo>
                    <a:pt x="2316" y="0"/>
                  </a:moveTo>
                  <a:lnTo>
                    <a:pt x="0" y="2325"/>
                  </a:lnTo>
                  <a:lnTo>
                    <a:pt x="161" y="2495"/>
                  </a:lnTo>
                  <a:lnTo>
                    <a:pt x="2486" y="170"/>
                  </a:lnTo>
                  <a:lnTo>
                    <a:pt x="2316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4011;p46"/>
            <p:cNvSpPr/>
            <p:nvPr/>
          </p:nvSpPr>
          <p:spPr>
            <a:xfrm>
              <a:off x="2854225" y="5315850"/>
              <a:ext cx="31750" cy="26325"/>
            </a:xfrm>
            <a:custGeom>
              <a:avLst/>
              <a:gdLst/>
              <a:ahLst/>
              <a:cxnLst/>
              <a:rect l="l" t="t" r="r" b="b"/>
              <a:pathLst>
                <a:path w="1270" h="1053" extrusionOk="0">
                  <a:moveTo>
                    <a:pt x="647" y="1"/>
                  </a:moveTo>
                  <a:cubicBezTo>
                    <a:pt x="556" y="1"/>
                    <a:pt x="463" y="32"/>
                    <a:pt x="378" y="105"/>
                  </a:cubicBezTo>
                  <a:cubicBezTo>
                    <a:pt x="350" y="124"/>
                    <a:pt x="340" y="133"/>
                    <a:pt x="331" y="143"/>
                  </a:cubicBezTo>
                  <a:cubicBezTo>
                    <a:pt x="0" y="473"/>
                    <a:pt x="47" y="1050"/>
                    <a:pt x="47" y="1050"/>
                  </a:cubicBezTo>
                  <a:cubicBezTo>
                    <a:pt x="47" y="1050"/>
                    <a:pt x="76" y="1052"/>
                    <a:pt x="124" y="1052"/>
                  </a:cubicBezTo>
                  <a:cubicBezTo>
                    <a:pt x="292" y="1052"/>
                    <a:pt x="697" y="1024"/>
                    <a:pt x="955" y="766"/>
                  </a:cubicBezTo>
                  <a:cubicBezTo>
                    <a:pt x="974" y="757"/>
                    <a:pt x="993" y="747"/>
                    <a:pt x="1002" y="738"/>
                  </a:cubicBezTo>
                  <a:cubicBezTo>
                    <a:pt x="1269" y="419"/>
                    <a:pt x="977" y="1"/>
                    <a:pt x="647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4012;p46"/>
            <p:cNvSpPr/>
            <p:nvPr/>
          </p:nvSpPr>
          <p:spPr>
            <a:xfrm>
              <a:off x="2854925" y="5319175"/>
              <a:ext cx="28375" cy="23200"/>
            </a:xfrm>
            <a:custGeom>
              <a:avLst/>
              <a:gdLst/>
              <a:ahLst/>
              <a:cxnLst/>
              <a:rect l="l" t="t" r="r" b="b"/>
              <a:pathLst>
                <a:path w="1135" h="928" extrusionOk="0">
                  <a:moveTo>
                    <a:pt x="927" y="0"/>
                  </a:moveTo>
                  <a:lnTo>
                    <a:pt x="1" y="917"/>
                  </a:lnTo>
                  <a:cubicBezTo>
                    <a:pt x="5" y="922"/>
                    <a:pt x="46" y="927"/>
                    <a:pt x="109" y="927"/>
                  </a:cubicBezTo>
                  <a:cubicBezTo>
                    <a:pt x="296" y="927"/>
                    <a:pt x="680" y="880"/>
                    <a:pt x="927" y="633"/>
                  </a:cubicBezTo>
                  <a:cubicBezTo>
                    <a:pt x="936" y="624"/>
                    <a:pt x="946" y="614"/>
                    <a:pt x="965" y="586"/>
                  </a:cubicBezTo>
                  <a:cubicBezTo>
                    <a:pt x="1135" y="388"/>
                    <a:pt x="1078" y="151"/>
                    <a:pt x="927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4013;p46"/>
            <p:cNvSpPr/>
            <p:nvPr/>
          </p:nvSpPr>
          <p:spPr>
            <a:xfrm>
              <a:off x="2831300" y="5322950"/>
              <a:ext cx="5925" cy="40175"/>
            </a:xfrm>
            <a:custGeom>
              <a:avLst/>
              <a:gdLst/>
              <a:ahLst/>
              <a:cxnLst/>
              <a:rect l="l" t="t" r="r" b="b"/>
              <a:pathLst>
                <a:path w="237" h="1607" extrusionOk="0">
                  <a:moveTo>
                    <a:pt x="1" y="0"/>
                  </a:moveTo>
                  <a:lnTo>
                    <a:pt x="1" y="1607"/>
                  </a:lnTo>
                  <a:lnTo>
                    <a:pt x="237" y="1607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4014;p46"/>
            <p:cNvSpPr/>
            <p:nvPr/>
          </p:nvSpPr>
          <p:spPr>
            <a:xfrm>
              <a:off x="2823750" y="5293825"/>
              <a:ext cx="21750" cy="32450"/>
            </a:xfrm>
            <a:custGeom>
              <a:avLst/>
              <a:gdLst/>
              <a:ahLst/>
              <a:cxnLst/>
              <a:rect l="l" t="t" r="r" b="b"/>
              <a:pathLst>
                <a:path w="870" h="1298" extrusionOk="0">
                  <a:moveTo>
                    <a:pt x="438" y="1"/>
                  </a:moveTo>
                  <a:cubicBezTo>
                    <a:pt x="229" y="1"/>
                    <a:pt x="19" y="131"/>
                    <a:pt x="0" y="390"/>
                  </a:cubicBezTo>
                  <a:lnTo>
                    <a:pt x="0" y="447"/>
                  </a:lnTo>
                  <a:cubicBezTo>
                    <a:pt x="0" y="920"/>
                    <a:pt x="435" y="1298"/>
                    <a:pt x="435" y="1298"/>
                  </a:cubicBezTo>
                  <a:cubicBezTo>
                    <a:pt x="435" y="1298"/>
                    <a:pt x="870" y="920"/>
                    <a:pt x="870" y="447"/>
                  </a:cubicBezTo>
                  <a:lnTo>
                    <a:pt x="870" y="390"/>
                  </a:lnTo>
                  <a:cubicBezTo>
                    <a:pt x="855" y="131"/>
                    <a:pt x="647" y="1"/>
                    <a:pt x="438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5" name="Google Shape;4015;p46"/>
            <p:cNvSpPr/>
            <p:nvPr/>
          </p:nvSpPr>
          <p:spPr>
            <a:xfrm>
              <a:off x="2834600" y="5293650"/>
              <a:ext cx="10900" cy="32625"/>
            </a:xfrm>
            <a:custGeom>
              <a:avLst/>
              <a:gdLst/>
              <a:ahLst/>
              <a:cxnLst/>
              <a:rect l="l" t="t" r="r" b="b"/>
              <a:pathLst>
                <a:path w="436" h="1305" extrusionOk="0">
                  <a:moveTo>
                    <a:pt x="1" y="0"/>
                  </a:moveTo>
                  <a:lnTo>
                    <a:pt x="1" y="1304"/>
                  </a:lnTo>
                  <a:lnTo>
                    <a:pt x="1" y="1304"/>
                  </a:lnTo>
                  <a:cubicBezTo>
                    <a:pt x="10" y="1289"/>
                    <a:pt x="436" y="917"/>
                    <a:pt x="436" y="454"/>
                  </a:cubicBezTo>
                  <a:lnTo>
                    <a:pt x="436" y="397"/>
                  </a:lnTo>
                  <a:cubicBezTo>
                    <a:pt x="417" y="133"/>
                    <a:pt x="209" y="0"/>
                    <a:pt x="1" y="0"/>
                  </a:cubicBezTo>
                  <a:close/>
                  <a:moveTo>
                    <a:pt x="1" y="1304"/>
                  </a:moveTo>
                  <a:cubicBezTo>
                    <a:pt x="1" y="1304"/>
                    <a:pt x="1" y="1305"/>
                    <a:pt x="1" y="1305"/>
                  </a:cubicBezTo>
                  <a:lnTo>
                    <a:pt x="1" y="1304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6" name="Google Shape;4016;p46"/>
            <p:cNvSpPr/>
            <p:nvPr/>
          </p:nvSpPr>
          <p:spPr>
            <a:xfrm>
              <a:off x="2821850" y="5434225"/>
              <a:ext cx="43500" cy="5925"/>
            </a:xfrm>
            <a:custGeom>
              <a:avLst/>
              <a:gdLst/>
              <a:ahLst/>
              <a:cxnLst/>
              <a:rect l="l" t="t" r="r" b="b"/>
              <a:pathLst>
                <a:path w="1740" h="237" extrusionOk="0">
                  <a:moveTo>
                    <a:pt x="0" y="1"/>
                  </a:moveTo>
                  <a:lnTo>
                    <a:pt x="0" y="237"/>
                  </a:lnTo>
                  <a:lnTo>
                    <a:pt x="1739" y="237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4017;p46"/>
            <p:cNvSpPr/>
            <p:nvPr/>
          </p:nvSpPr>
          <p:spPr>
            <a:xfrm>
              <a:off x="2860350" y="5426200"/>
              <a:ext cx="35700" cy="22000"/>
            </a:xfrm>
            <a:custGeom>
              <a:avLst/>
              <a:gdLst/>
              <a:ahLst/>
              <a:cxnLst/>
              <a:rect l="l" t="t" r="r" b="b"/>
              <a:pathLst>
                <a:path w="1428" h="880" extrusionOk="0">
                  <a:moveTo>
                    <a:pt x="851" y="0"/>
                  </a:moveTo>
                  <a:cubicBezTo>
                    <a:pt x="379" y="0"/>
                    <a:pt x="1" y="444"/>
                    <a:pt x="1" y="444"/>
                  </a:cubicBezTo>
                  <a:cubicBezTo>
                    <a:pt x="1" y="444"/>
                    <a:pt x="379" y="879"/>
                    <a:pt x="851" y="879"/>
                  </a:cubicBezTo>
                  <a:lnTo>
                    <a:pt x="908" y="879"/>
                  </a:lnTo>
                  <a:cubicBezTo>
                    <a:pt x="1428" y="841"/>
                    <a:pt x="1428" y="38"/>
                    <a:pt x="90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4018;p46"/>
            <p:cNvSpPr/>
            <p:nvPr/>
          </p:nvSpPr>
          <p:spPr>
            <a:xfrm>
              <a:off x="2860350" y="5437300"/>
              <a:ext cx="32400" cy="10900"/>
            </a:xfrm>
            <a:custGeom>
              <a:avLst/>
              <a:gdLst/>
              <a:ahLst/>
              <a:cxnLst/>
              <a:rect l="l" t="t" r="r" b="b"/>
              <a:pathLst>
                <a:path w="1296" h="436" extrusionOk="0">
                  <a:moveTo>
                    <a:pt x="1" y="0"/>
                  </a:moveTo>
                  <a:cubicBezTo>
                    <a:pt x="1" y="0"/>
                    <a:pt x="379" y="435"/>
                    <a:pt x="851" y="435"/>
                  </a:cubicBezTo>
                  <a:lnTo>
                    <a:pt x="908" y="435"/>
                  </a:lnTo>
                  <a:cubicBezTo>
                    <a:pt x="1173" y="407"/>
                    <a:pt x="1296" y="208"/>
                    <a:pt x="1296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4019;p46"/>
            <p:cNvSpPr/>
            <p:nvPr/>
          </p:nvSpPr>
          <p:spPr>
            <a:xfrm>
              <a:off x="2798700" y="5258925"/>
              <a:ext cx="66175" cy="66175"/>
            </a:xfrm>
            <a:custGeom>
              <a:avLst/>
              <a:gdLst/>
              <a:ahLst/>
              <a:cxnLst/>
              <a:rect l="l" t="t" r="r" b="b"/>
              <a:pathLst>
                <a:path w="2647" h="2647" extrusionOk="0">
                  <a:moveTo>
                    <a:pt x="2486" y="0"/>
                  </a:moveTo>
                  <a:lnTo>
                    <a:pt x="0" y="2476"/>
                  </a:lnTo>
                  <a:lnTo>
                    <a:pt x="170" y="2646"/>
                  </a:lnTo>
                  <a:lnTo>
                    <a:pt x="2646" y="161"/>
                  </a:lnTo>
                  <a:lnTo>
                    <a:pt x="2486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4020;p46"/>
            <p:cNvSpPr/>
            <p:nvPr/>
          </p:nvSpPr>
          <p:spPr>
            <a:xfrm>
              <a:off x="2852100" y="5222975"/>
              <a:ext cx="54025" cy="45750"/>
            </a:xfrm>
            <a:custGeom>
              <a:avLst/>
              <a:gdLst/>
              <a:ahLst/>
              <a:cxnLst/>
              <a:rect l="l" t="t" r="r" b="b"/>
              <a:pathLst>
                <a:path w="2161" h="1830" extrusionOk="0">
                  <a:moveTo>
                    <a:pt x="1102" y="0"/>
                  </a:moveTo>
                  <a:cubicBezTo>
                    <a:pt x="945" y="0"/>
                    <a:pt x="783" y="54"/>
                    <a:pt x="633" y="181"/>
                  </a:cubicBezTo>
                  <a:lnTo>
                    <a:pt x="567" y="257"/>
                  </a:lnTo>
                  <a:cubicBezTo>
                    <a:pt x="0" y="824"/>
                    <a:pt x="66" y="1826"/>
                    <a:pt x="66" y="1826"/>
                  </a:cubicBezTo>
                  <a:cubicBezTo>
                    <a:pt x="66" y="1826"/>
                    <a:pt x="111" y="1829"/>
                    <a:pt x="187" y="1829"/>
                  </a:cubicBezTo>
                  <a:cubicBezTo>
                    <a:pt x="472" y="1829"/>
                    <a:pt x="1197" y="1782"/>
                    <a:pt x="1645" y="1334"/>
                  </a:cubicBezTo>
                  <a:cubicBezTo>
                    <a:pt x="1663" y="1306"/>
                    <a:pt x="1682" y="1287"/>
                    <a:pt x="1701" y="1249"/>
                  </a:cubicBezTo>
                  <a:cubicBezTo>
                    <a:pt x="2160" y="709"/>
                    <a:pt x="1668" y="0"/>
                    <a:pt x="1102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4021;p46"/>
            <p:cNvSpPr/>
            <p:nvPr/>
          </p:nvSpPr>
          <p:spPr>
            <a:xfrm>
              <a:off x="2853750" y="5228900"/>
              <a:ext cx="48450" cy="39850"/>
            </a:xfrm>
            <a:custGeom>
              <a:avLst/>
              <a:gdLst/>
              <a:ahLst/>
              <a:cxnLst/>
              <a:rect l="l" t="t" r="r" b="b"/>
              <a:pathLst>
                <a:path w="1938" h="1594" extrusionOk="0">
                  <a:moveTo>
                    <a:pt x="1588" y="1"/>
                  </a:moveTo>
                  <a:lnTo>
                    <a:pt x="0" y="1589"/>
                  </a:lnTo>
                  <a:cubicBezTo>
                    <a:pt x="0" y="1589"/>
                    <a:pt x="53" y="1593"/>
                    <a:pt x="141" y="1593"/>
                  </a:cubicBezTo>
                  <a:cubicBezTo>
                    <a:pt x="438" y="1593"/>
                    <a:pt x="1141" y="1542"/>
                    <a:pt x="1579" y="1097"/>
                  </a:cubicBezTo>
                  <a:lnTo>
                    <a:pt x="1645" y="1022"/>
                  </a:lnTo>
                  <a:cubicBezTo>
                    <a:pt x="1938" y="681"/>
                    <a:pt x="1843" y="266"/>
                    <a:pt x="158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4022;p46"/>
            <p:cNvSpPr/>
            <p:nvPr/>
          </p:nvSpPr>
          <p:spPr>
            <a:xfrm>
              <a:off x="2765800" y="5216050"/>
              <a:ext cx="36475" cy="30425"/>
            </a:xfrm>
            <a:custGeom>
              <a:avLst/>
              <a:gdLst/>
              <a:ahLst/>
              <a:cxnLst/>
              <a:rect l="l" t="t" r="r" b="b"/>
              <a:pathLst>
                <a:path w="1459" h="1217" extrusionOk="0">
                  <a:moveTo>
                    <a:pt x="718" y="0"/>
                  </a:moveTo>
                  <a:cubicBezTo>
                    <a:pt x="339" y="0"/>
                    <a:pt x="0" y="480"/>
                    <a:pt x="305" y="836"/>
                  </a:cubicBezTo>
                  <a:cubicBezTo>
                    <a:pt x="324" y="855"/>
                    <a:pt x="343" y="865"/>
                    <a:pt x="352" y="884"/>
                  </a:cubicBezTo>
                  <a:cubicBezTo>
                    <a:pt x="655" y="1186"/>
                    <a:pt x="1151" y="1216"/>
                    <a:pt x="1337" y="1216"/>
                  </a:cubicBezTo>
                  <a:cubicBezTo>
                    <a:pt x="1384" y="1216"/>
                    <a:pt x="1411" y="1214"/>
                    <a:pt x="1411" y="1214"/>
                  </a:cubicBezTo>
                  <a:cubicBezTo>
                    <a:pt x="1411" y="1214"/>
                    <a:pt x="1458" y="543"/>
                    <a:pt x="1071" y="165"/>
                  </a:cubicBezTo>
                  <a:lnTo>
                    <a:pt x="1023" y="118"/>
                  </a:lnTo>
                  <a:cubicBezTo>
                    <a:pt x="926" y="35"/>
                    <a:pt x="821" y="0"/>
                    <a:pt x="71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4023;p46"/>
            <p:cNvSpPr/>
            <p:nvPr/>
          </p:nvSpPr>
          <p:spPr>
            <a:xfrm>
              <a:off x="2768450" y="5220175"/>
              <a:ext cx="32625" cy="27175"/>
            </a:xfrm>
            <a:custGeom>
              <a:avLst/>
              <a:gdLst/>
              <a:ahLst/>
              <a:cxnLst/>
              <a:rect l="l" t="t" r="r" b="b"/>
              <a:pathLst>
                <a:path w="1305" h="1087" extrusionOk="0">
                  <a:moveTo>
                    <a:pt x="237" y="0"/>
                  </a:moveTo>
                  <a:cubicBezTo>
                    <a:pt x="67" y="170"/>
                    <a:pt x="1" y="454"/>
                    <a:pt x="199" y="671"/>
                  </a:cubicBezTo>
                  <a:lnTo>
                    <a:pt x="246" y="719"/>
                  </a:lnTo>
                  <a:cubicBezTo>
                    <a:pt x="615" y="1087"/>
                    <a:pt x="1270" y="1051"/>
                    <a:pt x="1303" y="1067"/>
                  </a:cubicBezTo>
                  <a:lnTo>
                    <a:pt x="1303" y="1067"/>
                  </a:lnTo>
                  <a:lnTo>
                    <a:pt x="237" y="0"/>
                  </a:lnTo>
                  <a:close/>
                  <a:moveTo>
                    <a:pt x="1303" y="1067"/>
                  </a:moveTo>
                  <a:lnTo>
                    <a:pt x="1305" y="1068"/>
                  </a:lnTo>
                  <a:cubicBezTo>
                    <a:pt x="1305" y="1068"/>
                    <a:pt x="1304" y="1067"/>
                    <a:pt x="1303" y="1067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4024;p46"/>
            <p:cNvSpPr/>
            <p:nvPr/>
          </p:nvSpPr>
          <p:spPr>
            <a:xfrm>
              <a:off x="2765850" y="5302625"/>
              <a:ext cx="36875" cy="36875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171" y="1"/>
                  </a:moveTo>
                  <a:lnTo>
                    <a:pt x="1" y="161"/>
                  </a:lnTo>
                  <a:lnTo>
                    <a:pt x="1314" y="1475"/>
                  </a:lnTo>
                  <a:lnTo>
                    <a:pt x="1475" y="131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4025;p46"/>
            <p:cNvSpPr/>
            <p:nvPr/>
          </p:nvSpPr>
          <p:spPr>
            <a:xfrm>
              <a:off x="2742250" y="5283125"/>
              <a:ext cx="31650" cy="26675"/>
            </a:xfrm>
            <a:custGeom>
              <a:avLst/>
              <a:gdLst/>
              <a:ahLst/>
              <a:cxnLst/>
              <a:rect l="l" t="t" r="r" b="b"/>
              <a:pathLst>
                <a:path w="1266" h="1067" extrusionOk="0">
                  <a:moveTo>
                    <a:pt x="619" y="0"/>
                  </a:moveTo>
                  <a:cubicBezTo>
                    <a:pt x="287" y="0"/>
                    <a:pt x="1" y="416"/>
                    <a:pt x="274" y="733"/>
                  </a:cubicBezTo>
                  <a:cubicBezTo>
                    <a:pt x="283" y="752"/>
                    <a:pt x="293" y="771"/>
                    <a:pt x="302" y="781"/>
                  </a:cubicBezTo>
                  <a:cubicBezTo>
                    <a:pt x="559" y="1038"/>
                    <a:pt x="971" y="1066"/>
                    <a:pt x="1141" y="1066"/>
                  </a:cubicBezTo>
                  <a:cubicBezTo>
                    <a:pt x="1190" y="1066"/>
                    <a:pt x="1219" y="1064"/>
                    <a:pt x="1219" y="1064"/>
                  </a:cubicBezTo>
                  <a:cubicBezTo>
                    <a:pt x="1219" y="1064"/>
                    <a:pt x="1266" y="488"/>
                    <a:pt x="935" y="157"/>
                  </a:cubicBezTo>
                  <a:cubicBezTo>
                    <a:pt x="916" y="138"/>
                    <a:pt x="897" y="129"/>
                    <a:pt x="897" y="110"/>
                  </a:cubicBezTo>
                  <a:cubicBezTo>
                    <a:pt x="808" y="33"/>
                    <a:pt x="712" y="0"/>
                    <a:pt x="619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4026;p46"/>
            <p:cNvSpPr/>
            <p:nvPr/>
          </p:nvSpPr>
          <p:spPr>
            <a:xfrm>
              <a:off x="2749550" y="5283300"/>
              <a:ext cx="24350" cy="26675"/>
            </a:xfrm>
            <a:custGeom>
              <a:avLst/>
              <a:gdLst/>
              <a:ahLst/>
              <a:cxnLst/>
              <a:rect l="l" t="t" r="r" b="b"/>
              <a:pathLst>
                <a:path w="974" h="1067" extrusionOk="0">
                  <a:moveTo>
                    <a:pt x="318" y="1"/>
                  </a:moveTo>
                  <a:cubicBezTo>
                    <a:pt x="200" y="1"/>
                    <a:pt x="86" y="59"/>
                    <a:pt x="1" y="150"/>
                  </a:cubicBezTo>
                  <a:lnTo>
                    <a:pt x="927" y="1067"/>
                  </a:lnTo>
                  <a:cubicBezTo>
                    <a:pt x="927" y="1067"/>
                    <a:pt x="974" y="481"/>
                    <a:pt x="643" y="150"/>
                  </a:cubicBezTo>
                  <a:cubicBezTo>
                    <a:pt x="624" y="131"/>
                    <a:pt x="615" y="122"/>
                    <a:pt x="587" y="112"/>
                  </a:cubicBezTo>
                  <a:cubicBezTo>
                    <a:pt x="501" y="34"/>
                    <a:pt x="408" y="1"/>
                    <a:pt x="31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4027;p46"/>
            <p:cNvSpPr/>
            <p:nvPr/>
          </p:nvSpPr>
          <p:spPr>
            <a:xfrm>
              <a:off x="2737975" y="5219225"/>
              <a:ext cx="65000" cy="65000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171" y="1"/>
                  </a:moveTo>
                  <a:lnTo>
                    <a:pt x="0" y="171"/>
                  </a:lnTo>
                  <a:lnTo>
                    <a:pt x="2439" y="2599"/>
                  </a:lnTo>
                  <a:lnTo>
                    <a:pt x="2599" y="24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4028;p46"/>
            <p:cNvSpPr/>
            <p:nvPr/>
          </p:nvSpPr>
          <p:spPr>
            <a:xfrm>
              <a:off x="2716925" y="5201600"/>
              <a:ext cx="31475" cy="26675"/>
            </a:xfrm>
            <a:custGeom>
              <a:avLst/>
              <a:gdLst/>
              <a:ahLst/>
              <a:cxnLst/>
              <a:rect l="l" t="t" r="r" b="b"/>
              <a:pathLst>
                <a:path w="1259" h="1067" extrusionOk="0">
                  <a:moveTo>
                    <a:pt x="616" y="1"/>
                  </a:moveTo>
                  <a:cubicBezTo>
                    <a:pt x="288" y="1"/>
                    <a:pt x="0" y="416"/>
                    <a:pt x="266" y="734"/>
                  </a:cubicBezTo>
                  <a:cubicBezTo>
                    <a:pt x="275" y="753"/>
                    <a:pt x="294" y="772"/>
                    <a:pt x="304" y="781"/>
                  </a:cubicBezTo>
                  <a:cubicBezTo>
                    <a:pt x="561" y="1038"/>
                    <a:pt x="967" y="1067"/>
                    <a:pt x="1135" y="1067"/>
                  </a:cubicBezTo>
                  <a:cubicBezTo>
                    <a:pt x="1183" y="1067"/>
                    <a:pt x="1211" y="1065"/>
                    <a:pt x="1211" y="1065"/>
                  </a:cubicBezTo>
                  <a:cubicBezTo>
                    <a:pt x="1211" y="1065"/>
                    <a:pt x="1258" y="488"/>
                    <a:pt x="928" y="157"/>
                  </a:cubicBezTo>
                  <a:cubicBezTo>
                    <a:pt x="918" y="129"/>
                    <a:pt x="909" y="120"/>
                    <a:pt x="890" y="110"/>
                  </a:cubicBezTo>
                  <a:cubicBezTo>
                    <a:pt x="803" y="34"/>
                    <a:pt x="708" y="1"/>
                    <a:pt x="616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4029;p46"/>
            <p:cNvSpPr/>
            <p:nvPr/>
          </p:nvSpPr>
          <p:spPr>
            <a:xfrm>
              <a:off x="2724275" y="5201800"/>
              <a:ext cx="24125" cy="26675"/>
            </a:xfrm>
            <a:custGeom>
              <a:avLst/>
              <a:gdLst/>
              <a:ahLst/>
              <a:cxnLst/>
              <a:rect l="l" t="t" r="r" b="b"/>
              <a:pathLst>
                <a:path w="965" h="1067" extrusionOk="0">
                  <a:moveTo>
                    <a:pt x="318" y="0"/>
                  </a:moveTo>
                  <a:cubicBezTo>
                    <a:pt x="199" y="0"/>
                    <a:pt x="86" y="58"/>
                    <a:pt x="0" y="149"/>
                  </a:cubicBezTo>
                  <a:lnTo>
                    <a:pt x="917" y="1066"/>
                  </a:lnTo>
                  <a:cubicBezTo>
                    <a:pt x="927" y="1057"/>
                    <a:pt x="964" y="480"/>
                    <a:pt x="634" y="149"/>
                  </a:cubicBezTo>
                  <a:cubicBezTo>
                    <a:pt x="624" y="130"/>
                    <a:pt x="615" y="121"/>
                    <a:pt x="586" y="112"/>
                  </a:cubicBezTo>
                  <a:cubicBezTo>
                    <a:pt x="500" y="34"/>
                    <a:pt x="408" y="0"/>
                    <a:pt x="318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4030;p46"/>
            <p:cNvSpPr/>
            <p:nvPr/>
          </p:nvSpPr>
          <p:spPr>
            <a:xfrm>
              <a:off x="2714350" y="5248525"/>
              <a:ext cx="56250" cy="5925"/>
            </a:xfrm>
            <a:custGeom>
              <a:avLst/>
              <a:gdLst/>
              <a:ahLst/>
              <a:cxnLst/>
              <a:rect l="l" t="t" r="r" b="b"/>
              <a:pathLst>
                <a:path w="2250" h="237" extrusionOk="0">
                  <a:moveTo>
                    <a:pt x="0" y="0"/>
                  </a:moveTo>
                  <a:lnTo>
                    <a:pt x="0" y="237"/>
                  </a:lnTo>
                  <a:lnTo>
                    <a:pt x="2250" y="237"/>
                  </a:lnTo>
                  <a:lnTo>
                    <a:pt x="2250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4031;p46"/>
            <p:cNvSpPr/>
            <p:nvPr/>
          </p:nvSpPr>
          <p:spPr>
            <a:xfrm>
              <a:off x="2686000" y="5240500"/>
              <a:ext cx="35700" cy="21975"/>
            </a:xfrm>
            <a:custGeom>
              <a:avLst/>
              <a:gdLst/>
              <a:ahLst/>
              <a:cxnLst/>
              <a:rect l="l" t="t" r="r" b="b"/>
              <a:pathLst>
                <a:path w="1428" h="879" extrusionOk="0">
                  <a:moveTo>
                    <a:pt x="520" y="0"/>
                  </a:moveTo>
                  <a:cubicBezTo>
                    <a:pt x="0" y="38"/>
                    <a:pt x="0" y="841"/>
                    <a:pt x="520" y="879"/>
                  </a:cubicBezTo>
                  <a:lnTo>
                    <a:pt x="586" y="879"/>
                  </a:lnTo>
                  <a:cubicBezTo>
                    <a:pt x="1059" y="879"/>
                    <a:pt x="1427" y="444"/>
                    <a:pt x="1427" y="444"/>
                  </a:cubicBezTo>
                  <a:cubicBezTo>
                    <a:pt x="1427" y="444"/>
                    <a:pt x="1059" y="0"/>
                    <a:pt x="586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4032;p46"/>
            <p:cNvSpPr/>
            <p:nvPr/>
          </p:nvSpPr>
          <p:spPr>
            <a:xfrm>
              <a:off x="2689300" y="5240500"/>
              <a:ext cx="32625" cy="11125"/>
            </a:xfrm>
            <a:custGeom>
              <a:avLst/>
              <a:gdLst/>
              <a:ahLst/>
              <a:cxnLst/>
              <a:rect l="l" t="t" r="r" b="b"/>
              <a:pathLst>
                <a:path w="1305" h="445" extrusionOk="0">
                  <a:moveTo>
                    <a:pt x="388" y="0"/>
                  </a:moveTo>
                  <a:cubicBezTo>
                    <a:pt x="133" y="28"/>
                    <a:pt x="1" y="227"/>
                    <a:pt x="1" y="444"/>
                  </a:cubicBezTo>
                  <a:lnTo>
                    <a:pt x="1295" y="444"/>
                  </a:lnTo>
                  <a:cubicBezTo>
                    <a:pt x="1305" y="444"/>
                    <a:pt x="908" y="0"/>
                    <a:pt x="454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4033;p46"/>
            <p:cNvSpPr/>
            <p:nvPr/>
          </p:nvSpPr>
          <p:spPr>
            <a:xfrm>
              <a:off x="2834850" y="5240950"/>
              <a:ext cx="5925" cy="44925"/>
            </a:xfrm>
            <a:custGeom>
              <a:avLst/>
              <a:gdLst/>
              <a:ahLst/>
              <a:cxnLst/>
              <a:rect l="l" t="t" r="r" b="b"/>
              <a:pathLst>
                <a:path w="237" h="1797" extrusionOk="0">
                  <a:moveTo>
                    <a:pt x="0" y="1"/>
                  </a:moveTo>
                  <a:lnTo>
                    <a:pt x="0" y="1797"/>
                  </a:lnTo>
                  <a:lnTo>
                    <a:pt x="237" y="1797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4034;p46"/>
            <p:cNvSpPr/>
            <p:nvPr/>
          </p:nvSpPr>
          <p:spPr>
            <a:xfrm>
              <a:off x="2827050" y="5214925"/>
              <a:ext cx="21750" cy="32450"/>
            </a:xfrm>
            <a:custGeom>
              <a:avLst/>
              <a:gdLst/>
              <a:ahLst/>
              <a:cxnLst/>
              <a:rect l="l" t="t" r="r" b="b"/>
              <a:pathLst>
                <a:path w="870" h="1298" extrusionOk="0">
                  <a:moveTo>
                    <a:pt x="432" y="0"/>
                  </a:moveTo>
                  <a:cubicBezTo>
                    <a:pt x="222" y="0"/>
                    <a:pt x="15" y="130"/>
                    <a:pt x="0" y="390"/>
                  </a:cubicBezTo>
                  <a:lnTo>
                    <a:pt x="0" y="447"/>
                  </a:lnTo>
                  <a:cubicBezTo>
                    <a:pt x="0" y="919"/>
                    <a:pt x="435" y="1297"/>
                    <a:pt x="435" y="1297"/>
                  </a:cubicBezTo>
                  <a:cubicBezTo>
                    <a:pt x="435" y="1297"/>
                    <a:pt x="870" y="919"/>
                    <a:pt x="870" y="447"/>
                  </a:cubicBezTo>
                  <a:lnTo>
                    <a:pt x="870" y="390"/>
                  </a:lnTo>
                  <a:cubicBezTo>
                    <a:pt x="851" y="130"/>
                    <a:pt x="641" y="0"/>
                    <a:pt x="432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4035;p46"/>
            <p:cNvSpPr/>
            <p:nvPr/>
          </p:nvSpPr>
          <p:spPr>
            <a:xfrm>
              <a:off x="2837925" y="5214975"/>
              <a:ext cx="10875" cy="32400"/>
            </a:xfrm>
            <a:custGeom>
              <a:avLst/>
              <a:gdLst/>
              <a:ahLst/>
              <a:cxnLst/>
              <a:rect l="l" t="t" r="r" b="b"/>
              <a:pathLst>
                <a:path w="435" h="1296" extrusionOk="0">
                  <a:moveTo>
                    <a:pt x="0" y="0"/>
                  </a:moveTo>
                  <a:lnTo>
                    <a:pt x="0" y="1295"/>
                  </a:lnTo>
                  <a:cubicBezTo>
                    <a:pt x="0" y="1295"/>
                    <a:pt x="435" y="917"/>
                    <a:pt x="435" y="445"/>
                  </a:cubicBezTo>
                  <a:lnTo>
                    <a:pt x="435" y="388"/>
                  </a:lnTo>
                  <a:cubicBezTo>
                    <a:pt x="416" y="123"/>
                    <a:pt x="208" y="0"/>
                    <a:pt x="0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36" name="Google Shape;4036;p46"/>
          <p:cNvGrpSpPr/>
          <p:nvPr/>
        </p:nvGrpSpPr>
        <p:grpSpPr>
          <a:xfrm>
            <a:off x="7662760" y="610555"/>
            <a:ext cx="766757" cy="2052532"/>
            <a:chOff x="2929350" y="4985575"/>
            <a:chExt cx="242200" cy="648325"/>
          </a:xfrm>
        </p:grpSpPr>
        <p:sp>
          <p:nvSpPr>
            <p:cNvPr id="4037" name="Google Shape;4037;p46"/>
            <p:cNvSpPr/>
            <p:nvPr/>
          </p:nvSpPr>
          <p:spPr>
            <a:xfrm>
              <a:off x="2949425" y="5604150"/>
              <a:ext cx="66425" cy="20300"/>
            </a:xfrm>
            <a:custGeom>
              <a:avLst/>
              <a:gdLst/>
              <a:ahLst/>
              <a:cxnLst/>
              <a:rect l="l" t="t" r="r" b="b"/>
              <a:pathLst>
                <a:path w="2657" h="812" extrusionOk="0">
                  <a:moveTo>
                    <a:pt x="1329" y="1"/>
                  </a:moveTo>
                  <a:cubicBezTo>
                    <a:pt x="1144" y="1"/>
                    <a:pt x="960" y="60"/>
                    <a:pt x="804" y="178"/>
                  </a:cubicBezTo>
                  <a:lnTo>
                    <a:pt x="1" y="811"/>
                  </a:lnTo>
                  <a:lnTo>
                    <a:pt x="2656" y="811"/>
                  </a:lnTo>
                  <a:lnTo>
                    <a:pt x="1853" y="178"/>
                  </a:lnTo>
                  <a:cubicBezTo>
                    <a:pt x="1697" y="60"/>
                    <a:pt x="1513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4038;p46"/>
            <p:cNvSpPr/>
            <p:nvPr/>
          </p:nvSpPr>
          <p:spPr>
            <a:xfrm>
              <a:off x="2988175" y="5597900"/>
              <a:ext cx="66425" cy="26550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29" y="1"/>
                  </a:moveTo>
                  <a:cubicBezTo>
                    <a:pt x="986" y="1"/>
                    <a:pt x="643" y="159"/>
                    <a:pt x="426" y="475"/>
                  </a:cubicBezTo>
                  <a:lnTo>
                    <a:pt x="1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4" y="159"/>
                    <a:pt x="1671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4039;p46"/>
            <p:cNvSpPr/>
            <p:nvPr/>
          </p:nvSpPr>
          <p:spPr>
            <a:xfrm>
              <a:off x="3026925" y="5597900"/>
              <a:ext cx="66425" cy="26550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28" y="1"/>
                  </a:moveTo>
                  <a:cubicBezTo>
                    <a:pt x="986" y="1"/>
                    <a:pt x="643" y="159"/>
                    <a:pt x="426" y="475"/>
                  </a:cubicBezTo>
                  <a:lnTo>
                    <a:pt x="1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4" y="159"/>
                    <a:pt x="1671" y="1"/>
                    <a:pt x="1328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4040;p46"/>
            <p:cNvSpPr/>
            <p:nvPr/>
          </p:nvSpPr>
          <p:spPr>
            <a:xfrm>
              <a:off x="3065925" y="5601325"/>
              <a:ext cx="66400" cy="23125"/>
            </a:xfrm>
            <a:custGeom>
              <a:avLst/>
              <a:gdLst/>
              <a:ahLst/>
              <a:cxnLst/>
              <a:rect l="l" t="t" r="r" b="b"/>
              <a:pathLst>
                <a:path w="2656" h="925" extrusionOk="0">
                  <a:moveTo>
                    <a:pt x="1321" y="1"/>
                  </a:moveTo>
                  <a:cubicBezTo>
                    <a:pt x="1014" y="1"/>
                    <a:pt x="709" y="126"/>
                    <a:pt x="491" y="376"/>
                  </a:cubicBezTo>
                  <a:lnTo>
                    <a:pt x="0" y="924"/>
                  </a:lnTo>
                  <a:lnTo>
                    <a:pt x="2656" y="924"/>
                  </a:lnTo>
                  <a:lnTo>
                    <a:pt x="2164" y="376"/>
                  </a:lnTo>
                  <a:cubicBezTo>
                    <a:pt x="1937" y="126"/>
                    <a:pt x="1628" y="1"/>
                    <a:pt x="1321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4041;p46"/>
            <p:cNvSpPr/>
            <p:nvPr/>
          </p:nvSpPr>
          <p:spPr>
            <a:xfrm>
              <a:off x="3104200" y="5597900"/>
              <a:ext cx="66650" cy="26550"/>
            </a:xfrm>
            <a:custGeom>
              <a:avLst/>
              <a:gdLst/>
              <a:ahLst/>
              <a:cxnLst/>
              <a:rect l="l" t="t" r="r" b="b"/>
              <a:pathLst>
                <a:path w="2666" h="1062" extrusionOk="0">
                  <a:moveTo>
                    <a:pt x="1336" y="1"/>
                  </a:moveTo>
                  <a:cubicBezTo>
                    <a:pt x="995" y="1"/>
                    <a:pt x="652" y="159"/>
                    <a:pt x="425" y="475"/>
                  </a:cubicBezTo>
                  <a:lnTo>
                    <a:pt x="0" y="1061"/>
                  </a:lnTo>
                  <a:lnTo>
                    <a:pt x="2665" y="1061"/>
                  </a:lnTo>
                  <a:lnTo>
                    <a:pt x="2240" y="475"/>
                  </a:lnTo>
                  <a:cubicBezTo>
                    <a:pt x="2018" y="159"/>
                    <a:pt x="1678" y="1"/>
                    <a:pt x="1336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4042;p46"/>
            <p:cNvSpPr/>
            <p:nvPr/>
          </p:nvSpPr>
          <p:spPr>
            <a:xfrm>
              <a:off x="2950150" y="5624425"/>
              <a:ext cx="221400" cy="9475"/>
            </a:xfrm>
            <a:custGeom>
              <a:avLst/>
              <a:gdLst/>
              <a:ahLst/>
              <a:cxnLst/>
              <a:rect l="l" t="t" r="r" b="b"/>
              <a:pathLst>
                <a:path w="8856" h="379" extrusionOk="0">
                  <a:moveTo>
                    <a:pt x="0" y="0"/>
                  </a:moveTo>
                  <a:lnTo>
                    <a:pt x="0" y="378"/>
                  </a:lnTo>
                  <a:lnTo>
                    <a:pt x="8855" y="378"/>
                  </a:lnTo>
                  <a:lnTo>
                    <a:pt x="8855" y="0"/>
                  </a:lnTo>
                  <a:close/>
                </a:path>
              </a:pathLst>
            </a:custGeom>
            <a:solidFill>
              <a:srgbClr val="99BE6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4043;p46"/>
            <p:cNvSpPr/>
            <p:nvPr/>
          </p:nvSpPr>
          <p:spPr>
            <a:xfrm>
              <a:off x="3056700" y="5026900"/>
              <a:ext cx="5925" cy="571325"/>
            </a:xfrm>
            <a:custGeom>
              <a:avLst/>
              <a:gdLst/>
              <a:ahLst/>
              <a:cxnLst/>
              <a:rect l="l" t="t" r="r" b="b"/>
              <a:pathLst>
                <a:path w="237" h="22853" extrusionOk="0">
                  <a:moveTo>
                    <a:pt x="0" y="1"/>
                  </a:moveTo>
                  <a:lnTo>
                    <a:pt x="0" y="22852"/>
                  </a:lnTo>
                  <a:lnTo>
                    <a:pt x="237" y="2285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4" name="Google Shape;4044;p46"/>
            <p:cNvSpPr/>
            <p:nvPr/>
          </p:nvSpPr>
          <p:spPr>
            <a:xfrm>
              <a:off x="3057875" y="5481100"/>
              <a:ext cx="54025" cy="45825"/>
            </a:xfrm>
            <a:custGeom>
              <a:avLst/>
              <a:gdLst/>
              <a:ahLst/>
              <a:cxnLst/>
              <a:rect l="l" t="t" r="r" b="b"/>
              <a:pathLst>
                <a:path w="2161" h="1833" extrusionOk="0">
                  <a:moveTo>
                    <a:pt x="1105" y="1"/>
                  </a:moveTo>
                  <a:cubicBezTo>
                    <a:pt x="948" y="1"/>
                    <a:pt x="784" y="56"/>
                    <a:pt x="634" y="186"/>
                  </a:cubicBezTo>
                  <a:lnTo>
                    <a:pt x="568" y="252"/>
                  </a:lnTo>
                  <a:cubicBezTo>
                    <a:pt x="1" y="819"/>
                    <a:pt x="67" y="1830"/>
                    <a:pt x="67" y="1830"/>
                  </a:cubicBezTo>
                  <a:cubicBezTo>
                    <a:pt x="67" y="1830"/>
                    <a:pt x="103" y="1833"/>
                    <a:pt x="166" y="1833"/>
                  </a:cubicBezTo>
                  <a:cubicBezTo>
                    <a:pt x="434" y="1833"/>
                    <a:pt x="1185" y="1789"/>
                    <a:pt x="1645" y="1329"/>
                  </a:cubicBezTo>
                  <a:cubicBezTo>
                    <a:pt x="1664" y="1310"/>
                    <a:pt x="1692" y="1282"/>
                    <a:pt x="1702" y="1244"/>
                  </a:cubicBezTo>
                  <a:cubicBezTo>
                    <a:pt x="2160" y="712"/>
                    <a:pt x="1670" y="1"/>
                    <a:pt x="110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5" name="Google Shape;4045;p46"/>
            <p:cNvSpPr/>
            <p:nvPr/>
          </p:nvSpPr>
          <p:spPr>
            <a:xfrm>
              <a:off x="3059525" y="5487150"/>
              <a:ext cx="48700" cy="39650"/>
            </a:xfrm>
            <a:custGeom>
              <a:avLst/>
              <a:gdLst/>
              <a:ahLst/>
              <a:cxnLst/>
              <a:rect l="l" t="t" r="r" b="b"/>
              <a:pathLst>
                <a:path w="1948" h="1586" extrusionOk="0">
                  <a:moveTo>
                    <a:pt x="1589" y="1"/>
                  </a:moveTo>
                  <a:lnTo>
                    <a:pt x="1" y="1579"/>
                  </a:lnTo>
                  <a:cubicBezTo>
                    <a:pt x="1" y="1581"/>
                    <a:pt x="52" y="1586"/>
                    <a:pt x="137" y="1586"/>
                  </a:cubicBezTo>
                  <a:cubicBezTo>
                    <a:pt x="430" y="1586"/>
                    <a:pt x="1132" y="1527"/>
                    <a:pt x="1579" y="1087"/>
                  </a:cubicBezTo>
                  <a:lnTo>
                    <a:pt x="1645" y="1012"/>
                  </a:lnTo>
                  <a:cubicBezTo>
                    <a:pt x="1948" y="672"/>
                    <a:pt x="1844" y="256"/>
                    <a:pt x="1589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6" name="Google Shape;4046;p46"/>
            <p:cNvSpPr/>
            <p:nvPr/>
          </p:nvSpPr>
          <p:spPr>
            <a:xfrm>
              <a:off x="3007450" y="5481100"/>
              <a:ext cx="54000" cy="45825"/>
            </a:xfrm>
            <a:custGeom>
              <a:avLst/>
              <a:gdLst/>
              <a:ahLst/>
              <a:cxnLst/>
              <a:rect l="l" t="t" r="r" b="b"/>
              <a:pathLst>
                <a:path w="2160" h="1833" extrusionOk="0">
                  <a:moveTo>
                    <a:pt x="1055" y="1"/>
                  </a:moveTo>
                  <a:cubicBezTo>
                    <a:pt x="490" y="1"/>
                    <a:pt x="0" y="712"/>
                    <a:pt x="458" y="1244"/>
                  </a:cubicBezTo>
                  <a:cubicBezTo>
                    <a:pt x="468" y="1282"/>
                    <a:pt x="496" y="1310"/>
                    <a:pt x="515" y="1329"/>
                  </a:cubicBezTo>
                  <a:cubicBezTo>
                    <a:pt x="975" y="1789"/>
                    <a:pt x="1727" y="1833"/>
                    <a:pt x="1995" y="1833"/>
                  </a:cubicBezTo>
                  <a:cubicBezTo>
                    <a:pt x="2057" y="1833"/>
                    <a:pt x="2093" y="1830"/>
                    <a:pt x="2093" y="1830"/>
                  </a:cubicBezTo>
                  <a:cubicBezTo>
                    <a:pt x="2093" y="1830"/>
                    <a:pt x="2159" y="819"/>
                    <a:pt x="1592" y="252"/>
                  </a:cubicBezTo>
                  <a:lnTo>
                    <a:pt x="1526" y="186"/>
                  </a:lnTo>
                  <a:cubicBezTo>
                    <a:pt x="1376" y="56"/>
                    <a:pt x="1213" y="1"/>
                    <a:pt x="105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7" name="Google Shape;4047;p46"/>
            <p:cNvSpPr/>
            <p:nvPr/>
          </p:nvSpPr>
          <p:spPr>
            <a:xfrm>
              <a:off x="3011325" y="5487150"/>
              <a:ext cx="48475" cy="39650"/>
            </a:xfrm>
            <a:custGeom>
              <a:avLst/>
              <a:gdLst/>
              <a:ahLst/>
              <a:cxnLst/>
              <a:rect l="l" t="t" r="r" b="b"/>
              <a:pathLst>
                <a:path w="1939" h="1586" extrusionOk="0">
                  <a:moveTo>
                    <a:pt x="351" y="1"/>
                  </a:moveTo>
                  <a:cubicBezTo>
                    <a:pt x="95" y="256"/>
                    <a:pt x="1" y="672"/>
                    <a:pt x="294" y="1012"/>
                  </a:cubicBezTo>
                  <a:lnTo>
                    <a:pt x="360" y="1087"/>
                  </a:lnTo>
                  <a:cubicBezTo>
                    <a:pt x="799" y="1527"/>
                    <a:pt x="1500" y="1586"/>
                    <a:pt x="1797" y="1586"/>
                  </a:cubicBezTo>
                  <a:cubicBezTo>
                    <a:pt x="1884" y="1586"/>
                    <a:pt x="1936" y="1581"/>
                    <a:pt x="1938" y="1579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8" name="Google Shape;4048;p46"/>
            <p:cNvSpPr/>
            <p:nvPr/>
          </p:nvSpPr>
          <p:spPr>
            <a:xfrm>
              <a:off x="3057650" y="5413900"/>
              <a:ext cx="46325" cy="46575"/>
            </a:xfrm>
            <a:custGeom>
              <a:avLst/>
              <a:gdLst/>
              <a:ahLst/>
              <a:cxnLst/>
              <a:rect l="l" t="t" r="r" b="b"/>
              <a:pathLst>
                <a:path w="1853" h="1863" extrusionOk="0">
                  <a:moveTo>
                    <a:pt x="1692" y="1"/>
                  </a:moveTo>
                  <a:lnTo>
                    <a:pt x="0" y="1693"/>
                  </a:lnTo>
                  <a:lnTo>
                    <a:pt x="170" y="1863"/>
                  </a:lnTo>
                  <a:lnTo>
                    <a:pt x="1853" y="171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9" name="Google Shape;4049;p46"/>
            <p:cNvSpPr/>
            <p:nvPr/>
          </p:nvSpPr>
          <p:spPr>
            <a:xfrm>
              <a:off x="3096400" y="5373950"/>
              <a:ext cx="53975" cy="45725"/>
            </a:xfrm>
            <a:custGeom>
              <a:avLst/>
              <a:gdLst/>
              <a:ahLst/>
              <a:cxnLst/>
              <a:rect l="l" t="t" r="r" b="b"/>
              <a:pathLst>
                <a:path w="2159" h="1829" extrusionOk="0">
                  <a:moveTo>
                    <a:pt x="1098" y="0"/>
                  </a:moveTo>
                  <a:cubicBezTo>
                    <a:pt x="942" y="0"/>
                    <a:pt x="781" y="54"/>
                    <a:pt x="633" y="181"/>
                  </a:cubicBezTo>
                  <a:lnTo>
                    <a:pt x="558" y="257"/>
                  </a:lnTo>
                  <a:cubicBezTo>
                    <a:pt x="0" y="824"/>
                    <a:pt x="66" y="1826"/>
                    <a:pt x="66" y="1826"/>
                  </a:cubicBezTo>
                  <a:cubicBezTo>
                    <a:pt x="66" y="1826"/>
                    <a:pt x="102" y="1828"/>
                    <a:pt x="164" y="1828"/>
                  </a:cubicBezTo>
                  <a:cubicBezTo>
                    <a:pt x="430" y="1828"/>
                    <a:pt x="1175" y="1785"/>
                    <a:pt x="1635" y="1325"/>
                  </a:cubicBezTo>
                  <a:cubicBezTo>
                    <a:pt x="1663" y="1306"/>
                    <a:pt x="1682" y="1278"/>
                    <a:pt x="1692" y="1249"/>
                  </a:cubicBezTo>
                  <a:cubicBezTo>
                    <a:pt x="2158" y="709"/>
                    <a:pt x="1662" y="0"/>
                    <a:pt x="109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0" name="Google Shape;4050;p46"/>
            <p:cNvSpPr/>
            <p:nvPr/>
          </p:nvSpPr>
          <p:spPr>
            <a:xfrm>
              <a:off x="3098050" y="5379875"/>
              <a:ext cx="48450" cy="39800"/>
            </a:xfrm>
            <a:custGeom>
              <a:avLst/>
              <a:gdLst/>
              <a:ahLst/>
              <a:cxnLst/>
              <a:rect l="l" t="t" r="r" b="b"/>
              <a:pathLst>
                <a:path w="1938" h="1592" extrusionOk="0">
                  <a:moveTo>
                    <a:pt x="1588" y="1"/>
                  </a:moveTo>
                  <a:lnTo>
                    <a:pt x="0" y="1589"/>
                  </a:lnTo>
                  <a:cubicBezTo>
                    <a:pt x="0" y="1589"/>
                    <a:pt x="36" y="1591"/>
                    <a:pt x="98" y="1591"/>
                  </a:cubicBezTo>
                  <a:cubicBezTo>
                    <a:pt x="364" y="1591"/>
                    <a:pt x="1109" y="1548"/>
                    <a:pt x="1569" y="1088"/>
                  </a:cubicBezTo>
                  <a:lnTo>
                    <a:pt x="1645" y="1022"/>
                  </a:lnTo>
                  <a:cubicBezTo>
                    <a:pt x="1938" y="681"/>
                    <a:pt x="1843" y="266"/>
                    <a:pt x="158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1" name="Google Shape;4051;p46"/>
            <p:cNvSpPr/>
            <p:nvPr/>
          </p:nvSpPr>
          <p:spPr>
            <a:xfrm>
              <a:off x="3009200" y="5425025"/>
              <a:ext cx="52475" cy="52700"/>
            </a:xfrm>
            <a:custGeom>
              <a:avLst/>
              <a:gdLst/>
              <a:ahLst/>
              <a:cxnLst/>
              <a:rect l="l" t="t" r="r" b="b"/>
              <a:pathLst>
                <a:path w="2099" h="2108" extrusionOk="0">
                  <a:moveTo>
                    <a:pt x="162" y="0"/>
                  </a:moveTo>
                  <a:lnTo>
                    <a:pt x="1" y="170"/>
                  </a:lnTo>
                  <a:lnTo>
                    <a:pt x="1938" y="2108"/>
                  </a:lnTo>
                  <a:lnTo>
                    <a:pt x="2099" y="193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2" name="Google Shape;4052;p46"/>
            <p:cNvSpPr/>
            <p:nvPr/>
          </p:nvSpPr>
          <p:spPr>
            <a:xfrm>
              <a:off x="2963025" y="5386600"/>
              <a:ext cx="54475" cy="45375"/>
            </a:xfrm>
            <a:custGeom>
              <a:avLst/>
              <a:gdLst/>
              <a:ahLst/>
              <a:cxnLst/>
              <a:rect l="l" t="t" r="r" b="b"/>
              <a:pathLst>
                <a:path w="2179" h="1815" extrusionOk="0">
                  <a:moveTo>
                    <a:pt x="1055" y="1"/>
                  </a:moveTo>
                  <a:cubicBezTo>
                    <a:pt x="490" y="1"/>
                    <a:pt x="0" y="712"/>
                    <a:pt x="459" y="1244"/>
                  </a:cubicBezTo>
                  <a:lnTo>
                    <a:pt x="534" y="1320"/>
                  </a:lnTo>
                  <a:cubicBezTo>
                    <a:pt x="982" y="1767"/>
                    <a:pt x="1700" y="1814"/>
                    <a:pt x="1983" y="1814"/>
                  </a:cubicBezTo>
                  <a:cubicBezTo>
                    <a:pt x="2059" y="1814"/>
                    <a:pt x="2103" y="1811"/>
                    <a:pt x="2103" y="1811"/>
                  </a:cubicBezTo>
                  <a:cubicBezTo>
                    <a:pt x="2103" y="1811"/>
                    <a:pt x="2179" y="809"/>
                    <a:pt x="1612" y="242"/>
                  </a:cubicBezTo>
                  <a:cubicBezTo>
                    <a:pt x="1583" y="223"/>
                    <a:pt x="1564" y="195"/>
                    <a:pt x="1527" y="186"/>
                  </a:cubicBezTo>
                  <a:cubicBezTo>
                    <a:pt x="1376" y="56"/>
                    <a:pt x="1213" y="1"/>
                    <a:pt x="105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3" name="Google Shape;4053;p46"/>
            <p:cNvSpPr/>
            <p:nvPr/>
          </p:nvSpPr>
          <p:spPr>
            <a:xfrm>
              <a:off x="2976125" y="5386300"/>
              <a:ext cx="41625" cy="45600"/>
            </a:xfrm>
            <a:custGeom>
              <a:avLst/>
              <a:gdLst/>
              <a:ahLst/>
              <a:cxnLst/>
              <a:rect l="l" t="t" r="r" b="b"/>
              <a:pathLst>
                <a:path w="1665" h="1824" extrusionOk="0">
                  <a:moveTo>
                    <a:pt x="544" y="0"/>
                  </a:moveTo>
                  <a:cubicBezTo>
                    <a:pt x="340" y="0"/>
                    <a:pt x="145" y="95"/>
                    <a:pt x="1" y="245"/>
                  </a:cubicBezTo>
                  <a:lnTo>
                    <a:pt x="1579" y="1823"/>
                  </a:lnTo>
                  <a:cubicBezTo>
                    <a:pt x="1579" y="1823"/>
                    <a:pt x="1664" y="831"/>
                    <a:pt x="1088" y="254"/>
                  </a:cubicBezTo>
                  <a:lnTo>
                    <a:pt x="1012" y="188"/>
                  </a:lnTo>
                  <a:cubicBezTo>
                    <a:pt x="864" y="57"/>
                    <a:pt x="702" y="0"/>
                    <a:pt x="544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4" name="Google Shape;4054;p46"/>
            <p:cNvSpPr/>
            <p:nvPr/>
          </p:nvSpPr>
          <p:spPr>
            <a:xfrm>
              <a:off x="2991500" y="5309950"/>
              <a:ext cx="69950" cy="6995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170" y="1"/>
                  </a:moveTo>
                  <a:lnTo>
                    <a:pt x="0" y="171"/>
                  </a:lnTo>
                  <a:lnTo>
                    <a:pt x="2637" y="2798"/>
                  </a:lnTo>
                  <a:lnTo>
                    <a:pt x="2797" y="263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5" name="Google Shape;4055;p46"/>
            <p:cNvSpPr/>
            <p:nvPr/>
          </p:nvSpPr>
          <p:spPr>
            <a:xfrm>
              <a:off x="2982500" y="5334525"/>
              <a:ext cx="36425" cy="5925"/>
            </a:xfrm>
            <a:custGeom>
              <a:avLst/>
              <a:gdLst/>
              <a:ahLst/>
              <a:cxnLst/>
              <a:rect l="l" t="t" r="r" b="b"/>
              <a:pathLst>
                <a:path w="1457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456" y="237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6" name="Google Shape;4056;p46"/>
            <p:cNvSpPr/>
            <p:nvPr/>
          </p:nvSpPr>
          <p:spPr>
            <a:xfrm>
              <a:off x="2943200" y="5269050"/>
              <a:ext cx="54450" cy="45475"/>
            </a:xfrm>
            <a:custGeom>
              <a:avLst/>
              <a:gdLst/>
              <a:ahLst/>
              <a:cxnLst/>
              <a:rect l="l" t="t" r="r" b="b"/>
              <a:pathLst>
                <a:path w="2178" h="1819" extrusionOk="0">
                  <a:moveTo>
                    <a:pt x="1061" y="0"/>
                  </a:moveTo>
                  <a:cubicBezTo>
                    <a:pt x="497" y="0"/>
                    <a:pt x="1" y="709"/>
                    <a:pt x="467" y="1249"/>
                  </a:cubicBezTo>
                  <a:lnTo>
                    <a:pt x="533" y="1315"/>
                  </a:lnTo>
                  <a:cubicBezTo>
                    <a:pt x="993" y="1775"/>
                    <a:pt x="1745" y="1818"/>
                    <a:pt x="2013" y="1818"/>
                  </a:cubicBezTo>
                  <a:cubicBezTo>
                    <a:pt x="2075" y="1818"/>
                    <a:pt x="2112" y="1816"/>
                    <a:pt x="2112" y="1816"/>
                  </a:cubicBezTo>
                  <a:cubicBezTo>
                    <a:pt x="2112" y="1816"/>
                    <a:pt x="2178" y="814"/>
                    <a:pt x="1611" y="247"/>
                  </a:cubicBezTo>
                  <a:cubicBezTo>
                    <a:pt x="1582" y="219"/>
                    <a:pt x="1563" y="200"/>
                    <a:pt x="1526" y="181"/>
                  </a:cubicBezTo>
                  <a:cubicBezTo>
                    <a:pt x="1378" y="54"/>
                    <a:pt x="1217" y="0"/>
                    <a:pt x="1061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7" name="Google Shape;4057;p46"/>
            <p:cNvSpPr/>
            <p:nvPr/>
          </p:nvSpPr>
          <p:spPr>
            <a:xfrm>
              <a:off x="2956275" y="5268800"/>
              <a:ext cx="41625" cy="45675"/>
            </a:xfrm>
            <a:custGeom>
              <a:avLst/>
              <a:gdLst/>
              <a:ahLst/>
              <a:cxnLst/>
              <a:rect l="l" t="t" r="r" b="b"/>
              <a:pathLst>
                <a:path w="1665" h="1827" extrusionOk="0">
                  <a:moveTo>
                    <a:pt x="552" y="1"/>
                  </a:moveTo>
                  <a:cubicBezTo>
                    <a:pt x="347" y="1"/>
                    <a:pt x="151" y="94"/>
                    <a:pt x="1" y="238"/>
                  </a:cubicBezTo>
                  <a:lnTo>
                    <a:pt x="1589" y="1826"/>
                  </a:lnTo>
                  <a:cubicBezTo>
                    <a:pt x="1589" y="1826"/>
                    <a:pt x="1664" y="824"/>
                    <a:pt x="1088" y="257"/>
                  </a:cubicBezTo>
                  <a:lnTo>
                    <a:pt x="1022" y="182"/>
                  </a:lnTo>
                  <a:cubicBezTo>
                    <a:pt x="870" y="55"/>
                    <a:pt x="708" y="1"/>
                    <a:pt x="552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8" name="Google Shape;4058;p46"/>
            <p:cNvSpPr/>
            <p:nvPr/>
          </p:nvSpPr>
          <p:spPr>
            <a:xfrm>
              <a:off x="2929350" y="5318450"/>
              <a:ext cx="61450" cy="37825"/>
            </a:xfrm>
            <a:custGeom>
              <a:avLst/>
              <a:gdLst/>
              <a:ahLst/>
              <a:cxnLst/>
              <a:rect l="l" t="t" r="r" b="b"/>
              <a:pathLst>
                <a:path w="2458" h="1513" extrusionOk="0">
                  <a:moveTo>
                    <a:pt x="898" y="1"/>
                  </a:moveTo>
                  <a:cubicBezTo>
                    <a:pt x="1" y="76"/>
                    <a:pt x="1" y="1447"/>
                    <a:pt x="898" y="1513"/>
                  </a:cubicBezTo>
                  <a:lnTo>
                    <a:pt x="993" y="1513"/>
                  </a:lnTo>
                  <a:cubicBezTo>
                    <a:pt x="1815" y="1513"/>
                    <a:pt x="2458" y="757"/>
                    <a:pt x="2458" y="757"/>
                  </a:cubicBezTo>
                  <a:cubicBezTo>
                    <a:pt x="2458" y="757"/>
                    <a:pt x="1796" y="1"/>
                    <a:pt x="993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9" name="Google Shape;4059;p46"/>
            <p:cNvSpPr/>
            <p:nvPr/>
          </p:nvSpPr>
          <p:spPr>
            <a:xfrm>
              <a:off x="2935025" y="5318450"/>
              <a:ext cx="55775" cy="18925"/>
            </a:xfrm>
            <a:custGeom>
              <a:avLst/>
              <a:gdLst/>
              <a:ahLst/>
              <a:cxnLst/>
              <a:rect l="l" t="t" r="r" b="b"/>
              <a:pathLst>
                <a:path w="2231" h="757" extrusionOk="0">
                  <a:moveTo>
                    <a:pt x="671" y="1"/>
                  </a:moveTo>
                  <a:cubicBezTo>
                    <a:pt x="227" y="39"/>
                    <a:pt x="0" y="398"/>
                    <a:pt x="0" y="757"/>
                  </a:cubicBezTo>
                  <a:lnTo>
                    <a:pt x="2231" y="757"/>
                  </a:lnTo>
                  <a:cubicBezTo>
                    <a:pt x="2221" y="757"/>
                    <a:pt x="1569" y="1"/>
                    <a:pt x="766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0" name="Google Shape;4060;p46"/>
            <p:cNvSpPr/>
            <p:nvPr/>
          </p:nvSpPr>
          <p:spPr>
            <a:xfrm>
              <a:off x="3007075" y="5059025"/>
              <a:ext cx="54600" cy="54375"/>
            </a:xfrm>
            <a:custGeom>
              <a:avLst/>
              <a:gdLst/>
              <a:ahLst/>
              <a:cxnLst/>
              <a:rect l="l" t="t" r="r" b="b"/>
              <a:pathLst>
                <a:path w="2184" h="2175" extrusionOk="0">
                  <a:moveTo>
                    <a:pt x="171" y="1"/>
                  </a:moveTo>
                  <a:lnTo>
                    <a:pt x="1" y="162"/>
                  </a:lnTo>
                  <a:lnTo>
                    <a:pt x="2014" y="2175"/>
                  </a:lnTo>
                  <a:lnTo>
                    <a:pt x="2184" y="201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1" name="Google Shape;4061;p46"/>
            <p:cNvSpPr/>
            <p:nvPr/>
          </p:nvSpPr>
          <p:spPr>
            <a:xfrm>
              <a:off x="2965900" y="5026300"/>
              <a:ext cx="54425" cy="45375"/>
            </a:xfrm>
            <a:custGeom>
              <a:avLst/>
              <a:gdLst/>
              <a:ahLst/>
              <a:cxnLst/>
              <a:rect l="l" t="t" r="r" b="b"/>
              <a:pathLst>
                <a:path w="2177" h="1815" extrusionOk="0">
                  <a:moveTo>
                    <a:pt x="1058" y="0"/>
                  </a:moveTo>
                  <a:cubicBezTo>
                    <a:pt x="495" y="0"/>
                    <a:pt x="1" y="712"/>
                    <a:pt x="466" y="1244"/>
                  </a:cubicBezTo>
                  <a:lnTo>
                    <a:pt x="533" y="1319"/>
                  </a:lnTo>
                  <a:cubicBezTo>
                    <a:pt x="980" y="1767"/>
                    <a:pt x="1705" y="1814"/>
                    <a:pt x="1990" y="1814"/>
                  </a:cubicBezTo>
                  <a:cubicBezTo>
                    <a:pt x="2066" y="1814"/>
                    <a:pt x="2111" y="1811"/>
                    <a:pt x="2111" y="1811"/>
                  </a:cubicBezTo>
                  <a:cubicBezTo>
                    <a:pt x="2111" y="1811"/>
                    <a:pt x="2177" y="809"/>
                    <a:pt x="1610" y="242"/>
                  </a:cubicBezTo>
                  <a:cubicBezTo>
                    <a:pt x="1591" y="223"/>
                    <a:pt x="1563" y="195"/>
                    <a:pt x="1525" y="185"/>
                  </a:cubicBezTo>
                  <a:cubicBezTo>
                    <a:pt x="1377" y="56"/>
                    <a:pt x="1214" y="0"/>
                    <a:pt x="105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2" name="Google Shape;4062;p46"/>
            <p:cNvSpPr/>
            <p:nvPr/>
          </p:nvSpPr>
          <p:spPr>
            <a:xfrm>
              <a:off x="2978975" y="5025975"/>
              <a:ext cx="41825" cy="45600"/>
            </a:xfrm>
            <a:custGeom>
              <a:avLst/>
              <a:gdLst/>
              <a:ahLst/>
              <a:cxnLst/>
              <a:rect l="l" t="t" r="r" b="b"/>
              <a:pathLst>
                <a:path w="1673" h="1824" extrusionOk="0">
                  <a:moveTo>
                    <a:pt x="553" y="1"/>
                  </a:moveTo>
                  <a:cubicBezTo>
                    <a:pt x="347" y="1"/>
                    <a:pt x="150" y="96"/>
                    <a:pt x="0" y="246"/>
                  </a:cubicBezTo>
                  <a:lnTo>
                    <a:pt x="1588" y="1824"/>
                  </a:lnTo>
                  <a:cubicBezTo>
                    <a:pt x="1588" y="1824"/>
                    <a:pt x="1673" y="822"/>
                    <a:pt x="1087" y="255"/>
                  </a:cubicBezTo>
                  <a:lnTo>
                    <a:pt x="1021" y="189"/>
                  </a:lnTo>
                  <a:cubicBezTo>
                    <a:pt x="873" y="57"/>
                    <a:pt x="711" y="1"/>
                    <a:pt x="553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3" name="Google Shape;4063;p46"/>
            <p:cNvSpPr/>
            <p:nvPr/>
          </p:nvSpPr>
          <p:spPr>
            <a:xfrm>
              <a:off x="3025975" y="53827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62" y="0"/>
                  </a:moveTo>
                  <a:lnTo>
                    <a:pt x="1" y="170"/>
                  </a:lnTo>
                  <a:lnTo>
                    <a:pt x="1248" y="1418"/>
                  </a:lnTo>
                  <a:lnTo>
                    <a:pt x="1418" y="125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4" name="Google Shape;4064;p46"/>
            <p:cNvSpPr/>
            <p:nvPr/>
          </p:nvSpPr>
          <p:spPr>
            <a:xfrm>
              <a:off x="3001825" y="5362875"/>
              <a:ext cx="31500" cy="26550"/>
            </a:xfrm>
            <a:custGeom>
              <a:avLst/>
              <a:gdLst/>
              <a:ahLst/>
              <a:cxnLst/>
              <a:rect l="l" t="t" r="r" b="b"/>
              <a:pathLst>
                <a:path w="1260" h="1062" extrusionOk="0">
                  <a:moveTo>
                    <a:pt x="627" y="0"/>
                  </a:moveTo>
                  <a:cubicBezTo>
                    <a:pt x="292" y="0"/>
                    <a:pt x="0" y="417"/>
                    <a:pt x="267" y="728"/>
                  </a:cubicBezTo>
                  <a:cubicBezTo>
                    <a:pt x="286" y="757"/>
                    <a:pt x="296" y="766"/>
                    <a:pt x="305" y="775"/>
                  </a:cubicBezTo>
                  <a:cubicBezTo>
                    <a:pt x="563" y="1033"/>
                    <a:pt x="968" y="1061"/>
                    <a:pt x="1136" y="1061"/>
                  </a:cubicBezTo>
                  <a:cubicBezTo>
                    <a:pt x="1184" y="1061"/>
                    <a:pt x="1213" y="1059"/>
                    <a:pt x="1213" y="1059"/>
                  </a:cubicBezTo>
                  <a:cubicBezTo>
                    <a:pt x="1213" y="1059"/>
                    <a:pt x="1260" y="482"/>
                    <a:pt x="929" y="152"/>
                  </a:cubicBezTo>
                  <a:cubicBezTo>
                    <a:pt x="920" y="142"/>
                    <a:pt x="910" y="133"/>
                    <a:pt x="901" y="104"/>
                  </a:cubicBezTo>
                  <a:cubicBezTo>
                    <a:pt x="813" y="31"/>
                    <a:pt x="719" y="0"/>
                    <a:pt x="627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5" name="Google Shape;4065;p46"/>
            <p:cNvSpPr/>
            <p:nvPr/>
          </p:nvSpPr>
          <p:spPr>
            <a:xfrm>
              <a:off x="3009200" y="5363100"/>
              <a:ext cx="24125" cy="26725"/>
            </a:xfrm>
            <a:custGeom>
              <a:avLst/>
              <a:gdLst/>
              <a:ahLst/>
              <a:cxnLst/>
              <a:rect l="l" t="t" r="r" b="b"/>
              <a:pathLst>
                <a:path w="965" h="1069" extrusionOk="0">
                  <a:moveTo>
                    <a:pt x="320" y="1"/>
                  </a:moveTo>
                  <a:cubicBezTo>
                    <a:pt x="201" y="1"/>
                    <a:pt x="87" y="56"/>
                    <a:pt x="1" y="143"/>
                  </a:cubicBezTo>
                  <a:lnTo>
                    <a:pt x="918" y="1069"/>
                  </a:lnTo>
                  <a:cubicBezTo>
                    <a:pt x="936" y="1069"/>
                    <a:pt x="965" y="483"/>
                    <a:pt x="634" y="143"/>
                  </a:cubicBezTo>
                  <a:cubicBezTo>
                    <a:pt x="625" y="133"/>
                    <a:pt x="615" y="124"/>
                    <a:pt x="587" y="105"/>
                  </a:cubicBezTo>
                  <a:cubicBezTo>
                    <a:pt x="502" y="32"/>
                    <a:pt x="410" y="1"/>
                    <a:pt x="320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6" name="Google Shape;4066;p46"/>
            <p:cNvSpPr/>
            <p:nvPr/>
          </p:nvSpPr>
          <p:spPr>
            <a:xfrm>
              <a:off x="3008975" y="5170800"/>
              <a:ext cx="52700" cy="52700"/>
            </a:xfrm>
            <a:custGeom>
              <a:avLst/>
              <a:gdLst/>
              <a:ahLst/>
              <a:cxnLst/>
              <a:rect l="l" t="t" r="r" b="b"/>
              <a:pathLst>
                <a:path w="2108" h="2108" extrusionOk="0">
                  <a:moveTo>
                    <a:pt x="171" y="0"/>
                  </a:moveTo>
                  <a:lnTo>
                    <a:pt x="0" y="170"/>
                  </a:lnTo>
                  <a:lnTo>
                    <a:pt x="1938" y="2108"/>
                  </a:lnTo>
                  <a:lnTo>
                    <a:pt x="2108" y="193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7" name="Google Shape;4067;p46"/>
            <p:cNvSpPr/>
            <p:nvPr/>
          </p:nvSpPr>
          <p:spPr>
            <a:xfrm>
              <a:off x="2963025" y="5132625"/>
              <a:ext cx="54475" cy="45375"/>
            </a:xfrm>
            <a:custGeom>
              <a:avLst/>
              <a:gdLst/>
              <a:ahLst/>
              <a:cxnLst/>
              <a:rect l="l" t="t" r="r" b="b"/>
              <a:pathLst>
                <a:path w="2179" h="1815" extrusionOk="0">
                  <a:moveTo>
                    <a:pt x="1055" y="0"/>
                  </a:moveTo>
                  <a:cubicBezTo>
                    <a:pt x="490" y="0"/>
                    <a:pt x="0" y="711"/>
                    <a:pt x="459" y="1244"/>
                  </a:cubicBezTo>
                  <a:lnTo>
                    <a:pt x="534" y="1319"/>
                  </a:lnTo>
                  <a:cubicBezTo>
                    <a:pt x="982" y="1767"/>
                    <a:pt x="1700" y="1814"/>
                    <a:pt x="1983" y="1814"/>
                  </a:cubicBezTo>
                  <a:cubicBezTo>
                    <a:pt x="2059" y="1814"/>
                    <a:pt x="2103" y="1811"/>
                    <a:pt x="2103" y="1811"/>
                  </a:cubicBezTo>
                  <a:cubicBezTo>
                    <a:pt x="2103" y="1811"/>
                    <a:pt x="2179" y="809"/>
                    <a:pt x="1612" y="242"/>
                  </a:cubicBezTo>
                  <a:cubicBezTo>
                    <a:pt x="1583" y="223"/>
                    <a:pt x="1564" y="195"/>
                    <a:pt x="1527" y="185"/>
                  </a:cubicBezTo>
                  <a:cubicBezTo>
                    <a:pt x="1376" y="55"/>
                    <a:pt x="1213" y="0"/>
                    <a:pt x="1055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8" name="Google Shape;4068;p46"/>
            <p:cNvSpPr/>
            <p:nvPr/>
          </p:nvSpPr>
          <p:spPr>
            <a:xfrm>
              <a:off x="2976125" y="5132300"/>
              <a:ext cx="41625" cy="45600"/>
            </a:xfrm>
            <a:custGeom>
              <a:avLst/>
              <a:gdLst/>
              <a:ahLst/>
              <a:cxnLst/>
              <a:rect l="l" t="t" r="r" b="b"/>
              <a:pathLst>
                <a:path w="1665" h="1824" extrusionOk="0">
                  <a:moveTo>
                    <a:pt x="544" y="1"/>
                  </a:moveTo>
                  <a:cubicBezTo>
                    <a:pt x="340" y="1"/>
                    <a:pt x="145" y="96"/>
                    <a:pt x="1" y="245"/>
                  </a:cubicBezTo>
                  <a:lnTo>
                    <a:pt x="1579" y="1824"/>
                  </a:lnTo>
                  <a:cubicBezTo>
                    <a:pt x="1579" y="1824"/>
                    <a:pt x="1664" y="822"/>
                    <a:pt x="1088" y="255"/>
                  </a:cubicBezTo>
                  <a:lnTo>
                    <a:pt x="1012" y="189"/>
                  </a:lnTo>
                  <a:cubicBezTo>
                    <a:pt x="864" y="57"/>
                    <a:pt x="702" y="1"/>
                    <a:pt x="544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9" name="Google Shape;4069;p46"/>
            <p:cNvSpPr/>
            <p:nvPr/>
          </p:nvSpPr>
          <p:spPr>
            <a:xfrm>
              <a:off x="3025975" y="5128725"/>
              <a:ext cx="35700" cy="35700"/>
            </a:xfrm>
            <a:custGeom>
              <a:avLst/>
              <a:gdLst/>
              <a:ahLst/>
              <a:cxnLst/>
              <a:rect l="l" t="t" r="r" b="b"/>
              <a:pathLst>
                <a:path w="1428" h="1428" extrusionOk="0">
                  <a:moveTo>
                    <a:pt x="171" y="1"/>
                  </a:moveTo>
                  <a:lnTo>
                    <a:pt x="1" y="171"/>
                  </a:lnTo>
                  <a:lnTo>
                    <a:pt x="1258" y="1428"/>
                  </a:lnTo>
                  <a:lnTo>
                    <a:pt x="1428" y="125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0" name="Google Shape;4070;p46"/>
            <p:cNvSpPr/>
            <p:nvPr/>
          </p:nvSpPr>
          <p:spPr>
            <a:xfrm>
              <a:off x="3001825" y="5108875"/>
              <a:ext cx="31500" cy="26550"/>
            </a:xfrm>
            <a:custGeom>
              <a:avLst/>
              <a:gdLst/>
              <a:ahLst/>
              <a:cxnLst/>
              <a:rect l="l" t="t" r="r" b="b"/>
              <a:pathLst>
                <a:path w="1260" h="1062" extrusionOk="0">
                  <a:moveTo>
                    <a:pt x="627" y="1"/>
                  </a:moveTo>
                  <a:cubicBezTo>
                    <a:pt x="292" y="1"/>
                    <a:pt x="0" y="417"/>
                    <a:pt x="267" y="729"/>
                  </a:cubicBezTo>
                  <a:cubicBezTo>
                    <a:pt x="286" y="757"/>
                    <a:pt x="296" y="767"/>
                    <a:pt x="305" y="776"/>
                  </a:cubicBezTo>
                  <a:cubicBezTo>
                    <a:pt x="563" y="1033"/>
                    <a:pt x="968" y="1062"/>
                    <a:pt x="1136" y="1062"/>
                  </a:cubicBezTo>
                  <a:cubicBezTo>
                    <a:pt x="1184" y="1062"/>
                    <a:pt x="1213" y="1060"/>
                    <a:pt x="1213" y="1060"/>
                  </a:cubicBezTo>
                  <a:cubicBezTo>
                    <a:pt x="1213" y="1060"/>
                    <a:pt x="1260" y="483"/>
                    <a:pt x="929" y="152"/>
                  </a:cubicBezTo>
                  <a:cubicBezTo>
                    <a:pt x="920" y="143"/>
                    <a:pt x="910" y="133"/>
                    <a:pt x="901" y="105"/>
                  </a:cubicBezTo>
                  <a:cubicBezTo>
                    <a:pt x="813" y="32"/>
                    <a:pt x="719" y="1"/>
                    <a:pt x="627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1" name="Google Shape;4071;p46"/>
            <p:cNvSpPr/>
            <p:nvPr/>
          </p:nvSpPr>
          <p:spPr>
            <a:xfrm>
              <a:off x="3009200" y="5109125"/>
              <a:ext cx="24125" cy="26725"/>
            </a:xfrm>
            <a:custGeom>
              <a:avLst/>
              <a:gdLst/>
              <a:ahLst/>
              <a:cxnLst/>
              <a:rect l="l" t="t" r="r" b="b"/>
              <a:pathLst>
                <a:path w="965" h="1069" extrusionOk="0">
                  <a:moveTo>
                    <a:pt x="320" y="0"/>
                  </a:moveTo>
                  <a:cubicBezTo>
                    <a:pt x="201" y="0"/>
                    <a:pt x="87" y="56"/>
                    <a:pt x="1" y="142"/>
                  </a:cubicBezTo>
                  <a:lnTo>
                    <a:pt x="918" y="1068"/>
                  </a:lnTo>
                  <a:cubicBezTo>
                    <a:pt x="936" y="1050"/>
                    <a:pt x="965" y="473"/>
                    <a:pt x="634" y="142"/>
                  </a:cubicBezTo>
                  <a:cubicBezTo>
                    <a:pt x="625" y="133"/>
                    <a:pt x="615" y="123"/>
                    <a:pt x="587" y="104"/>
                  </a:cubicBezTo>
                  <a:cubicBezTo>
                    <a:pt x="502" y="32"/>
                    <a:pt x="410" y="0"/>
                    <a:pt x="320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2" name="Google Shape;4072;p46"/>
            <p:cNvSpPr/>
            <p:nvPr/>
          </p:nvSpPr>
          <p:spPr>
            <a:xfrm>
              <a:off x="3057175" y="5336425"/>
              <a:ext cx="62400" cy="62150"/>
            </a:xfrm>
            <a:custGeom>
              <a:avLst/>
              <a:gdLst/>
              <a:ahLst/>
              <a:cxnLst/>
              <a:rect l="l" t="t" r="r" b="b"/>
              <a:pathLst>
                <a:path w="2496" h="2486" extrusionOk="0">
                  <a:moveTo>
                    <a:pt x="2325" y="0"/>
                  </a:moveTo>
                  <a:lnTo>
                    <a:pt x="0" y="2325"/>
                  </a:lnTo>
                  <a:lnTo>
                    <a:pt x="170" y="2486"/>
                  </a:lnTo>
                  <a:lnTo>
                    <a:pt x="2495" y="170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3" name="Google Shape;4073;p46"/>
            <p:cNvSpPr/>
            <p:nvPr/>
          </p:nvSpPr>
          <p:spPr>
            <a:xfrm>
              <a:off x="3113175" y="5315850"/>
              <a:ext cx="31750" cy="26325"/>
            </a:xfrm>
            <a:custGeom>
              <a:avLst/>
              <a:gdLst/>
              <a:ahLst/>
              <a:cxnLst/>
              <a:rect l="l" t="t" r="r" b="b"/>
              <a:pathLst>
                <a:path w="1270" h="1053" extrusionOk="0">
                  <a:moveTo>
                    <a:pt x="647" y="1"/>
                  </a:moveTo>
                  <a:cubicBezTo>
                    <a:pt x="556" y="1"/>
                    <a:pt x="463" y="32"/>
                    <a:pt x="378" y="105"/>
                  </a:cubicBezTo>
                  <a:cubicBezTo>
                    <a:pt x="350" y="124"/>
                    <a:pt x="340" y="133"/>
                    <a:pt x="331" y="143"/>
                  </a:cubicBezTo>
                  <a:cubicBezTo>
                    <a:pt x="0" y="473"/>
                    <a:pt x="47" y="1050"/>
                    <a:pt x="47" y="1050"/>
                  </a:cubicBezTo>
                  <a:cubicBezTo>
                    <a:pt x="47" y="1050"/>
                    <a:pt x="76" y="1052"/>
                    <a:pt x="124" y="1052"/>
                  </a:cubicBezTo>
                  <a:cubicBezTo>
                    <a:pt x="291" y="1052"/>
                    <a:pt x="697" y="1024"/>
                    <a:pt x="955" y="766"/>
                  </a:cubicBezTo>
                  <a:cubicBezTo>
                    <a:pt x="964" y="757"/>
                    <a:pt x="983" y="747"/>
                    <a:pt x="1002" y="738"/>
                  </a:cubicBezTo>
                  <a:cubicBezTo>
                    <a:pt x="1269" y="419"/>
                    <a:pt x="977" y="1"/>
                    <a:pt x="647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4" name="Google Shape;4074;p46"/>
            <p:cNvSpPr/>
            <p:nvPr/>
          </p:nvSpPr>
          <p:spPr>
            <a:xfrm>
              <a:off x="3114100" y="5319175"/>
              <a:ext cx="28375" cy="23200"/>
            </a:xfrm>
            <a:custGeom>
              <a:avLst/>
              <a:gdLst/>
              <a:ahLst/>
              <a:cxnLst/>
              <a:rect l="l" t="t" r="r" b="b"/>
              <a:pathLst>
                <a:path w="1135" h="928" extrusionOk="0">
                  <a:moveTo>
                    <a:pt x="918" y="0"/>
                  </a:moveTo>
                  <a:lnTo>
                    <a:pt x="1" y="917"/>
                  </a:lnTo>
                  <a:cubicBezTo>
                    <a:pt x="3" y="922"/>
                    <a:pt x="42" y="927"/>
                    <a:pt x="104" y="927"/>
                  </a:cubicBezTo>
                  <a:cubicBezTo>
                    <a:pt x="287" y="927"/>
                    <a:pt x="671" y="880"/>
                    <a:pt x="918" y="633"/>
                  </a:cubicBezTo>
                  <a:cubicBezTo>
                    <a:pt x="927" y="624"/>
                    <a:pt x="946" y="614"/>
                    <a:pt x="955" y="586"/>
                  </a:cubicBezTo>
                  <a:cubicBezTo>
                    <a:pt x="1135" y="388"/>
                    <a:pt x="1069" y="151"/>
                    <a:pt x="918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5" name="Google Shape;4075;p46"/>
            <p:cNvSpPr/>
            <p:nvPr/>
          </p:nvSpPr>
          <p:spPr>
            <a:xfrm>
              <a:off x="3090475" y="5322950"/>
              <a:ext cx="5950" cy="40175"/>
            </a:xfrm>
            <a:custGeom>
              <a:avLst/>
              <a:gdLst/>
              <a:ahLst/>
              <a:cxnLst/>
              <a:rect l="l" t="t" r="r" b="b"/>
              <a:pathLst>
                <a:path w="238" h="1607" extrusionOk="0">
                  <a:moveTo>
                    <a:pt x="1" y="0"/>
                  </a:moveTo>
                  <a:lnTo>
                    <a:pt x="1" y="1607"/>
                  </a:lnTo>
                  <a:lnTo>
                    <a:pt x="237" y="1607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6" name="Google Shape;4076;p46"/>
            <p:cNvSpPr/>
            <p:nvPr/>
          </p:nvSpPr>
          <p:spPr>
            <a:xfrm>
              <a:off x="3082450" y="5293825"/>
              <a:ext cx="21750" cy="32450"/>
            </a:xfrm>
            <a:custGeom>
              <a:avLst/>
              <a:gdLst/>
              <a:ahLst/>
              <a:cxnLst/>
              <a:rect l="l" t="t" r="r" b="b"/>
              <a:pathLst>
                <a:path w="870" h="1298" extrusionOk="0">
                  <a:moveTo>
                    <a:pt x="439" y="1"/>
                  </a:moveTo>
                  <a:cubicBezTo>
                    <a:pt x="230" y="1"/>
                    <a:pt x="19" y="131"/>
                    <a:pt x="1" y="390"/>
                  </a:cubicBezTo>
                  <a:lnTo>
                    <a:pt x="1" y="447"/>
                  </a:lnTo>
                  <a:cubicBezTo>
                    <a:pt x="1" y="920"/>
                    <a:pt x="435" y="1298"/>
                    <a:pt x="435" y="1298"/>
                  </a:cubicBezTo>
                  <a:cubicBezTo>
                    <a:pt x="435" y="1298"/>
                    <a:pt x="870" y="920"/>
                    <a:pt x="870" y="447"/>
                  </a:cubicBezTo>
                  <a:lnTo>
                    <a:pt x="870" y="390"/>
                  </a:lnTo>
                  <a:cubicBezTo>
                    <a:pt x="856" y="131"/>
                    <a:pt x="648" y="1"/>
                    <a:pt x="439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7" name="Google Shape;4077;p46"/>
            <p:cNvSpPr/>
            <p:nvPr/>
          </p:nvSpPr>
          <p:spPr>
            <a:xfrm>
              <a:off x="3093325" y="5293650"/>
              <a:ext cx="10875" cy="32625"/>
            </a:xfrm>
            <a:custGeom>
              <a:avLst/>
              <a:gdLst/>
              <a:ahLst/>
              <a:cxnLst/>
              <a:rect l="l" t="t" r="r" b="b"/>
              <a:pathLst>
                <a:path w="435" h="1305" extrusionOk="0">
                  <a:moveTo>
                    <a:pt x="0" y="0"/>
                  </a:moveTo>
                  <a:lnTo>
                    <a:pt x="0" y="1305"/>
                  </a:lnTo>
                  <a:cubicBezTo>
                    <a:pt x="0" y="1305"/>
                    <a:pt x="435" y="927"/>
                    <a:pt x="435" y="454"/>
                  </a:cubicBezTo>
                  <a:lnTo>
                    <a:pt x="435" y="397"/>
                  </a:lnTo>
                  <a:cubicBezTo>
                    <a:pt x="416" y="133"/>
                    <a:pt x="218" y="0"/>
                    <a:pt x="0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8" name="Google Shape;4078;p46"/>
            <p:cNvSpPr/>
            <p:nvPr/>
          </p:nvSpPr>
          <p:spPr>
            <a:xfrm>
              <a:off x="3057400" y="5173625"/>
              <a:ext cx="62175" cy="62175"/>
            </a:xfrm>
            <a:custGeom>
              <a:avLst/>
              <a:gdLst/>
              <a:ahLst/>
              <a:cxnLst/>
              <a:rect l="l" t="t" r="r" b="b"/>
              <a:pathLst>
                <a:path w="2487" h="2487" extrusionOk="0">
                  <a:moveTo>
                    <a:pt x="2326" y="1"/>
                  </a:moveTo>
                  <a:lnTo>
                    <a:pt x="1" y="2325"/>
                  </a:lnTo>
                  <a:lnTo>
                    <a:pt x="171" y="2486"/>
                  </a:lnTo>
                  <a:lnTo>
                    <a:pt x="2486" y="171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9" name="Google Shape;4079;p46"/>
            <p:cNvSpPr/>
            <p:nvPr/>
          </p:nvSpPr>
          <p:spPr>
            <a:xfrm>
              <a:off x="3080800" y="5434225"/>
              <a:ext cx="43500" cy="5925"/>
            </a:xfrm>
            <a:custGeom>
              <a:avLst/>
              <a:gdLst/>
              <a:ahLst/>
              <a:cxnLst/>
              <a:rect l="l" t="t" r="r" b="b"/>
              <a:pathLst>
                <a:path w="1740" h="237" extrusionOk="0">
                  <a:moveTo>
                    <a:pt x="0" y="1"/>
                  </a:moveTo>
                  <a:lnTo>
                    <a:pt x="0" y="237"/>
                  </a:lnTo>
                  <a:lnTo>
                    <a:pt x="1739" y="237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0" name="Google Shape;4080;p46"/>
            <p:cNvSpPr/>
            <p:nvPr/>
          </p:nvSpPr>
          <p:spPr>
            <a:xfrm>
              <a:off x="3119075" y="5426200"/>
              <a:ext cx="35700" cy="22000"/>
            </a:xfrm>
            <a:custGeom>
              <a:avLst/>
              <a:gdLst/>
              <a:ahLst/>
              <a:cxnLst/>
              <a:rect l="l" t="t" r="r" b="b"/>
              <a:pathLst>
                <a:path w="1428" h="880" extrusionOk="0">
                  <a:moveTo>
                    <a:pt x="851" y="0"/>
                  </a:moveTo>
                  <a:cubicBezTo>
                    <a:pt x="378" y="0"/>
                    <a:pt x="0" y="444"/>
                    <a:pt x="0" y="444"/>
                  </a:cubicBezTo>
                  <a:cubicBezTo>
                    <a:pt x="0" y="444"/>
                    <a:pt x="378" y="879"/>
                    <a:pt x="851" y="879"/>
                  </a:cubicBezTo>
                  <a:lnTo>
                    <a:pt x="908" y="879"/>
                  </a:lnTo>
                  <a:cubicBezTo>
                    <a:pt x="1427" y="841"/>
                    <a:pt x="1427" y="38"/>
                    <a:pt x="90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1" name="Google Shape;4081;p46"/>
            <p:cNvSpPr/>
            <p:nvPr/>
          </p:nvSpPr>
          <p:spPr>
            <a:xfrm>
              <a:off x="3119075" y="5437300"/>
              <a:ext cx="32400" cy="10900"/>
            </a:xfrm>
            <a:custGeom>
              <a:avLst/>
              <a:gdLst/>
              <a:ahLst/>
              <a:cxnLst/>
              <a:rect l="l" t="t" r="r" b="b"/>
              <a:pathLst>
                <a:path w="1296" h="436" extrusionOk="0">
                  <a:moveTo>
                    <a:pt x="0" y="0"/>
                  </a:moveTo>
                  <a:cubicBezTo>
                    <a:pt x="0" y="0"/>
                    <a:pt x="388" y="435"/>
                    <a:pt x="851" y="435"/>
                  </a:cubicBezTo>
                  <a:lnTo>
                    <a:pt x="908" y="435"/>
                  </a:lnTo>
                  <a:cubicBezTo>
                    <a:pt x="1163" y="407"/>
                    <a:pt x="1295" y="208"/>
                    <a:pt x="1295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2" name="Google Shape;4082;p46"/>
            <p:cNvSpPr/>
            <p:nvPr/>
          </p:nvSpPr>
          <p:spPr>
            <a:xfrm>
              <a:off x="3057650" y="5087625"/>
              <a:ext cx="46325" cy="46325"/>
            </a:xfrm>
            <a:custGeom>
              <a:avLst/>
              <a:gdLst/>
              <a:ahLst/>
              <a:cxnLst/>
              <a:rect l="l" t="t" r="r" b="b"/>
              <a:pathLst>
                <a:path w="1853" h="1853" extrusionOk="0">
                  <a:moveTo>
                    <a:pt x="1682" y="1"/>
                  </a:moveTo>
                  <a:lnTo>
                    <a:pt x="0" y="1692"/>
                  </a:lnTo>
                  <a:lnTo>
                    <a:pt x="170" y="1853"/>
                  </a:lnTo>
                  <a:lnTo>
                    <a:pt x="1853" y="171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3" name="Google Shape;4083;p46"/>
            <p:cNvSpPr/>
            <p:nvPr/>
          </p:nvSpPr>
          <p:spPr>
            <a:xfrm>
              <a:off x="3096400" y="5047550"/>
              <a:ext cx="53950" cy="45825"/>
            </a:xfrm>
            <a:custGeom>
              <a:avLst/>
              <a:gdLst/>
              <a:ahLst/>
              <a:cxnLst/>
              <a:rect l="l" t="t" r="r" b="b"/>
              <a:pathLst>
                <a:path w="2158" h="1833" extrusionOk="0">
                  <a:moveTo>
                    <a:pt x="1101" y="1"/>
                  </a:moveTo>
                  <a:cubicBezTo>
                    <a:pt x="944" y="1"/>
                    <a:pt x="782" y="56"/>
                    <a:pt x="633" y="186"/>
                  </a:cubicBezTo>
                  <a:lnTo>
                    <a:pt x="558" y="252"/>
                  </a:lnTo>
                  <a:cubicBezTo>
                    <a:pt x="0" y="819"/>
                    <a:pt x="66" y="1830"/>
                    <a:pt x="66" y="1830"/>
                  </a:cubicBezTo>
                  <a:cubicBezTo>
                    <a:pt x="66" y="1830"/>
                    <a:pt x="102" y="1833"/>
                    <a:pt x="164" y="1833"/>
                  </a:cubicBezTo>
                  <a:cubicBezTo>
                    <a:pt x="430" y="1833"/>
                    <a:pt x="1175" y="1789"/>
                    <a:pt x="1635" y="1329"/>
                  </a:cubicBezTo>
                  <a:cubicBezTo>
                    <a:pt x="1663" y="1311"/>
                    <a:pt x="1682" y="1282"/>
                    <a:pt x="1692" y="1244"/>
                  </a:cubicBezTo>
                  <a:cubicBezTo>
                    <a:pt x="2157" y="712"/>
                    <a:pt x="1664" y="1"/>
                    <a:pt x="1101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4" name="Google Shape;4084;p46"/>
            <p:cNvSpPr/>
            <p:nvPr/>
          </p:nvSpPr>
          <p:spPr>
            <a:xfrm>
              <a:off x="3098050" y="5053600"/>
              <a:ext cx="48450" cy="39675"/>
            </a:xfrm>
            <a:custGeom>
              <a:avLst/>
              <a:gdLst/>
              <a:ahLst/>
              <a:cxnLst/>
              <a:rect l="l" t="t" r="r" b="b"/>
              <a:pathLst>
                <a:path w="1938" h="1587" extrusionOk="0">
                  <a:moveTo>
                    <a:pt x="1588" y="1"/>
                  </a:moveTo>
                  <a:lnTo>
                    <a:pt x="0" y="1579"/>
                  </a:lnTo>
                  <a:cubicBezTo>
                    <a:pt x="0" y="1581"/>
                    <a:pt x="51" y="1586"/>
                    <a:pt x="136" y="1586"/>
                  </a:cubicBezTo>
                  <a:cubicBezTo>
                    <a:pt x="429" y="1586"/>
                    <a:pt x="1130" y="1527"/>
                    <a:pt x="1569" y="1087"/>
                  </a:cubicBezTo>
                  <a:lnTo>
                    <a:pt x="1645" y="1021"/>
                  </a:lnTo>
                  <a:cubicBezTo>
                    <a:pt x="1938" y="672"/>
                    <a:pt x="1843" y="265"/>
                    <a:pt x="158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5" name="Google Shape;4085;p46"/>
            <p:cNvSpPr/>
            <p:nvPr/>
          </p:nvSpPr>
          <p:spPr>
            <a:xfrm>
              <a:off x="3080800" y="5107950"/>
              <a:ext cx="43500" cy="5925"/>
            </a:xfrm>
            <a:custGeom>
              <a:avLst/>
              <a:gdLst/>
              <a:ahLst/>
              <a:cxnLst/>
              <a:rect l="l" t="t" r="r" b="b"/>
              <a:pathLst>
                <a:path w="1740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739" y="23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6" name="Google Shape;4086;p46"/>
            <p:cNvSpPr/>
            <p:nvPr/>
          </p:nvSpPr>
          <p:spPr>
            <a:xfrm>
              <a:off x="3119075" y="5100375"/>
              <a:ext cx="35700" cy="21775"/>
            </a:xfrm>
            <a:custGeom>
              <a:avLst/>
              <a:gdLst/>
              <a:ahLst/>
              <a:cxnLst/>
              <a:rect l="l" t="t" r="r" b="b"/>
              <a:pathLst>
                <a:path w="1428" h="871" extrusionOk="0">
                  <a:moveTo>
                    <a:pt x="851" y="1"/>
                  </a:moveTo>
                  <a:cubicBezTo>
                    <a:pt x="378" y="1"/>
                    <a:pt x="0" y="436"/>
                    <a:pt x="0" y="436"/>
                  </a:cubicBezTo>
                  <a:cubicBezTo>
                    <a:pt x="0" y="436"/>
                    <a:pt x="378" y="870"/>
                    <a:pt x="851" y="870"/>
                  </a:cubicBezTo>
                  <a:cubicBezTo>
                    <a:pt x="864" y="870"/>
                    <a:pt x="880" y="866"/>
                    <a:pt x="893" y="866"/>
                  </a:cubicBezTo>
                  <a:cubicBezTo>
                    <a:pt x="899" y="866"/>
                    <a:pt x="905" y="867"/>
                    <a:pt x="908" y="870"/>
                  </a:cubicBezTo>
                  <a:cubicBezTo>
                    <a:pt x="1427" y="833"/>
                    <a:pt x="1427" y="29"/>
                    <a:pt x="908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7" name="Google Shape;4087;p46"/>
            <p:cNvSpPr/>
            <p:nvPr/>
          </p:nvSpPr>
          <p:spPr>
            <a:xfrm>
              <a:off x="3119075" y="5111250"/>
              <a:ext cx="32400" cy="10900"/>
            </a:xfrm>
            <a:custGeom>
              <a:avLst/>
              <a:gdLst/>
              <a:ahLst/>
              <a:cxnLst/>
              <a:rect l="l" t="t" r="r" b="b"/>
              <a:pathLst>
                <a:path w="1296" h="436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lnTo>
                    <a:pt x="1" y="1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7" y="10"/>
                    <a:pt x="398" y="435"/>
                    <a:pt x="851" y="435"/>
                  </a:cubicBezTo>
                  <a:lnTo>
                    <a:pt x="908" y="435"/>
                  </a:lnTo>
                  <a:cubicBezTo>
                    <a:pt x="1163" y="416"/>
                    <a:pt x="1295" y="208"/>
                    <a:pt x="1295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8" name="Google Shape;4088;p46"/>
            <p:cNvSpPr/>
            <p:nvPr/>
          </p:nvSpPr>
          <p:spPr>
            <a:xfrm>
              <a:off x="3057650" y="5258675"/>
              <a:ext cx="66175" cy="66175"/>
            </a:xfrm>
            <a:custGeom>
              <a:avLst/>
              <a:gdLst/>
              <a:ahLst/>
              <a:cxnLst/>
              <a:rect l="l" t="t" r="r" b="b"/>
              <a:pathLst>
                <a:path w="2647" h="2647" extrusionOk="0">
                  <a:moveTo>
                    <a:pt x="2476" y="1"/>
                  </a:moveTo>
                  <a:lnTo>
                    <a:pt x="0" y="2477"/>
                  </a:lnTo>
                  <a:lnTo>
                    <a:pt x="161" y="2647"/>
                  </a:lnTo>
                  <a:lnTo>
                    <a:pt x="2646" y="161"/>
                  </a:lnTo>
                  <a:lnTo>
                    <a:pt x="2476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9" name="Google Shape;4089;p46"/>
            <p:cNvSpPr/>
            <p:nvPr/>
          </p:nvSpPr>
          <p:spPr>
            <a:xfrm>
              <a:off x="3110800" y="5222975"/>
              <a:ext cx="54025" cy="45750"/>
            </a:xfrm>
            <a:custGeom>
              <a:avLst/>
              <a:gdLst/>
              <a:ahLst/>
              <a:cxnLst/>
              <a:rect l="l" t="t" r="r" b="b"/>
              <a:pathLst>
                <a:path w="2161" h="1830" extrusionOk="0">
                  <a:moveTo>
                    <a:pt x="1102" y="0"/>
                  </a:moveTo>
                  <a:cubicBezTo>
                    <a:pt x="946" y="0"/>
                    <a:pt x="783" y="54"/>
                    <a:pt x="634" y="181"/>
                  </a:cubicBezTo>
                  <a:lnTo>
                    <a:pt x="568" y="257"/>
                  </a:lnTo>
                  <a:cubicBezTo>
                    <a:pt x="1" y="824"/>
                    <a:pt x="67" y="1826"/>
                    <a:pt x="67" y="1826"/>
                  </a:cubicBezTo>
                  <a:cubicBezTo>
                    <a:pt x="67" y="1826"/>
                    <a:pt x="112" y="1829"/>
                    <a:pt x="188" y="1829"/>
                  </a:cubicBezTo>
                  <a:cubicBezTo>
                    <a:pt x="473" y="1829"/>
                    <a:pt x="1197" y="1782"/>
                    <a:pt x="1645" y="1334"/>
                  </a:cubicBezTo>
                  <a:cubicBezTo>
                    <a:pt x="1664" y="1306"/>
                    <a:pt x="1692" y="1287"/>
                    <a:pt x="1702" y="1249"/>
                  </a:cubicBezTo>
                  <a:cubicBezTo>
                    <a:pt x="2161" y="709"/>
                    <a:pt x="1669" y="0"/>
                    <a:pt x="1102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0" name="Google Shape;4090;p46"/>
            <p:cNvSpPr/>
            <p:nvPr/>
          </p:nvSpPr>
          <p:spPr>
            <a:xfrm>
              <a:off x="3112450" y="5228900"/>
              <a:ext cx="48475" cy="39850"/>
            </a:xfrm>
            <a:custGeom>
              <a:avLst/>
              <a:gdLst/>
              <a:ahLst/>
              <a:cxnLst/>
              <a:rect l="l" t="t" r="r" b="b"/>
              <a:pathLst>
                <a:path w="1939" h="1594" extrusionOk="0">
                  <a:moveTo>
                    <a:pt x="1588" y="1"/>
                  </a:moveTo>
                  <a:lnTo>
                    <a:pt x="1" y="1589"/>
                  </a:lnTo>
                  <a:cubicBezTo>
                    <a:pt x="3" y="1589"/>
                    <a:pt x="57" y="1593"/>
                    <a:pt x="145" y="1593"/>
                  </a:cubicBezTo>
                  <a:cubicBezTo>
                    <a:pt x="444" y="1593"/>
                    <a:pt x="1141" y="1542"/>
                    <a:pt x="1579" y="1097"/>
                  </a:cubicBezTo>
                  <a:lnTo>
                    <a:pt x="1645" y="1022"/>
                  </a:lnTo>
                  <a:cubicBezTo>
                    <a:pt x="1938" y="681"/>
                    <a:pt x="1844" y="266"/>
                    <a:pt x="1588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1" name="Google Shape;4091;p46"/>
            <p:cNvSpPr/>
            <p:nvPr/>
          </p:nvSpPr>
          <p:spPr>
            <a:xfrm>
              <a:off x="3110800" y="5134375"/>
              <a:ext cx="54025" cy="45750"/>
            </a:xfrm>
            <a:custGeom>
              <a:avLst/>
              <a:gdLst/>
              <a:ahLst/>
              <a:cxnLst/>
              <a:rect l="l" t="t" r="r" b="b"/>
              <a:pathLst>
                <a:path w="2161" h="1830" extrusionOk="0">
                  <a:moveTo>
                    <a:pt x="1102" y="0"/>
                  </a:moveTo>
                  <a:cubicBezTo>
                    <a:pt x="946" y="0"/>
                    <a:pt x="783" y="54"/>
                    <a:pt x="634" y="181"/>
                  </a:cubicBezTo>
                  <a:lnTo>
                    <a:pt x="568" y="257"/>
                  </a:lnTo>
                  <a:cubicBezTo>
                    <a:pt x="1" y="824"/>
                    <a:pt x="67" y="1826"/>
                    <a:pt x="67" y="1826"/>
                  </a:cubicBezTo>
                  <a:cubicBezTo>
                    <a:pt x="67" y="1826"/>
                    <a:pt x="112" y="1829"/>
                    <a:pt x="188" y="1829"/>
                  </a:cubicBezTo>
                  <a:cubicBezTo>
                    <a:pt x="473" y="1829"/>
                    <a:pt x="1197" y="1782"/>
                    <a:pt x="1645" y="1334"/>
                  </a:cubicBezTo>
                  <a:cubicBezTo>
                    <a:pt x="1664" y="1306"/>
                    <a:pt x="1692" y="1287"/>
                    <a:pt x="1702" y="1249"/>
                  </a:cubicBezTo>
                  <a:cubicBezTo>
                    <a:pt x="2161" y="709"/>
                    <a:pt x="1669" y="0"/>
                    <a:pt x="1102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2" name="Google Shape;4092;p46"/>
            <p:cNvSpPr/>
            <p:nvPr/>
          </p:nvSpPr>
          <p:spPr>
            <a:xfrm>
              <a:off x="3112450" y="5140325"/>
              <a:ext cx="48475" cy="39800"/>
            </a:xfrm>
            <a:custGeom>
              <a:avLst/>
              <a:gdLst/>
              <a:ahLst/>
              <a:cxnLst/>
              <a:rect l="l" t="t" r="r" b="b"/>
              <a:pathLst>
                <a:path w="1939" h="1592" extrusionOk="0">
                  <a:moveTo>
                    <a:pt x="1588" y="0"/>
                  </a:moveTo>
                  <a:lnTo>
                    <a:pt x="1" y="1588"/>
                  </a:lnTo>
                  <a:cubicBezTo>
                    <a:pt x="3" y="1588"/>
                    <a:pt x="49" y="1591"/>
                    <a:pt x="125" y="1591"/>
                  </a:cubicBezTo>
                  <a:cubicBezTo>
                    <a:pt x="413" y="1591"/>
                    <a:pt x="1131" y="1544"/>
                    <a:pt x="1579" y="1096"/>
                  </a:cubicBezTo>
                  <a:lnTo>
                    <a:pt x="1645" y="1021"/>
                  </a:lnTo>
                  <a:cubicBezTo>
                    <a:pt x="1938" y="680"/>
                    <a:pt x="1844" y="265"/>
                    <a:pt x="1588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3" name="Google Shape;4093;p46"/>
            <p:cNvSpPr/>
            <p:nvPr/>
          </p:nvSpPr>
          <p:spPr>
            <a:xfrm>
              <a:off x="3024575" y="5302625"/>
              <a:ext cx="37100" cy="37125"/>
            </a:xfrm>
            <a:custGeom>
              <a:avLst/>
              <a:gdLst/>
              <a:ahLst/>
              <a:cxnLst/>
              <a:rect l="l" t="t" r="r" b="b"/>
              <a:pathLst>
                <a:path w="1484" h="1485" extrusionOk="0">
                  <a:moveTo>
                    <a:pt x="170" y="1"/>
                  </a:moveTo>
                  <a:lnTo>
                    <a:pt x="0" y="171"/>
                  </a:lnTo>
                  <a:lnTo>
                    <a:pt x="1314" y="1484"/>
                  </a:lnTo>
                  <a:lnTo>
                    <a:pt x="1484" y="1314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4" name="Google Shape;4094;p46"/>
            <p:cNvSpPr/>
            <p:nvPr/>
          </p:nvSpPr>
          <p:spPr>
            <a:xfrm>
              <a:off x="3000975" y="5283125"/>
              <a:ext cx="31650" cy="26675"/>
            </a:xfrm>
            <a:custGeom>
              <a:avLst/>
              <a:gdLst/>
              <a:ahLst/>
              <a:cxnLst/>
              <a:rect l="l" t="t" r="r" b="b"/>
              <a:pathLst>
                <a:path w="1266" h="1067" extrusionOk="0">
                  <a:moveTo>
                    <a:pt x="618" y="0"/>
                  </a:moveTo>
                  <a:cubicBezTo>
                    <a:pt x="286" y="0"/>
                    <a:pt x="0" y="416"/>
                    <a:pt x="273" y="733"/>
                  </a:cubicBezTo>
                  <a:cubicBezTo>
                    <a:pt x="283" y="752"/>
                    <a:pt x="292" y="771"/>
                    <a:pt x="301" y="781"/>
                  </a:cubicBezTo>
                  <a:cubicBezTo>
                    <a:pt x="559" y="1038"/>
                    <a:pt x="970" y="1066"/>
                    <a:pt x="1141" y="1066"/>
                  </a:cubicBezTo>
                  <a:cubicBezTo>
                    <a:pt x="1189" y="1066"/>
                    <a:pt x="1218" y="1064"/>
                    <a:pt x="1218" y="1064"/>
                  </a:cubicBezTo>
                  <a:cubicBezTo>
                    <a:pt x="1218" y="1064"/>
                    <a:pt x="1265" y="488"/>
                    <a:pt x="925" y="157"/>
                  </a:cubicBezTo>
                  <a:cubicBezTo>
                    <a:pt x="916" y="138"/>
                    <a:pt x="906" y="129"/>
                    <a:pt x="897" y="110"/>
                  </a:cubicBezTo>
                  <a:cubicBezTo>
                    <a:pt x="808" y="33"/>
                    <a:pt x="711" y="0"/>
                    <a:pt x="618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5" name="Google Shape;4095;p46"/>
            <p:cNvSpPr/>
            <p:nvPr/>
          </p:nvSpPr>
          <p:spPr>
            <a:xfrm>
              <a:off x="3008275" y="5283300"/>
              <a:ext cx="24350" cy="26675"/>
            </a:xfrm>
            <a:custGeom>
              <a:avLst/>
              <a:gdLst/>
              <a:ahLst/>
              <a:cxnLst/>
              <a:rect l="l" t="t" r="r" b="b"/>
              <a:pathLst>
                <a:path w="974" h="1067" extrusionOk="0">
                  <a:moveTo>
                    <a:pt x="317" y="1"/>
                  </a:moveTo>
                  <a:cubicBezTo>
                    <a:pt x="199" y="1"/>
                    <a:pt x="86" y="59"/>
                    <a:pt x="0" y="150"/>
                  </a:cubicBezTo>
                  <a:lnTo>
                    <a:pt x="926" y="1067"/>
                  </a:lnTo>
                  <a:cubicBezTo>
                    <a:pt x="936" y="1067"/>
                    <a:pt x="973" y="481"/>
                    <a:pt x="633" y="150"/>
                  </a:cubicBezTo>
                  <a:cubicBezTo>
                    <a:pt x="624" y="131"/>
                    <a:pt x="614" y="122"/>
                    <a:pt x="586" y="112"/>
                  </a:cubicBezTo>
                  <a:cubicBezTo>
                    <a:pt x="500" y="34"/>
                    <a:pt x="407" y="1"/>
                    <a:pt x="317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6" name="Google Shape;4096;p46"/>
            <p:cNvSpPr/>
            <p:nvPr/>
          </p:nvSpPr>
          <p:spPr>
            <a:xfrm>
              <a:off x="2996675" y="5219225"/>
              <a:ext cx="65000" cy="65000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171" y="1"/>
                  </a:moveTo>
                  <a:lnTo>
                    <a:pt x="1" y="161"/>
                  </a:lnTo>
                  <a:lnTo>
                    <a:pt x="2430" y="2599"/>
                  </a:lnTo>
                  <a:lnTo>
                    <a:pt x="2600" y="24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7" name="Google Shape;4097;p46"/>
            <p:cNvSpPr/>
            <p:nvPr/>
          </p:nvSpPr>
          <p:spPr>
            <a:xfrm>
              <a:off x="2975875" y="5201600"/>
              <a:ext cx="31475" cy="26675"/>
            </a:xfrm>
            <a:custGeom>
              <a:avLst/>
              <a:gdLst/>
              <a:ahLst/>
              <a:cxnLst/>
              <a:rect l="l" t="t" r="r" b="b"/>
              <a:pathLst>
                <a:path w="1259" h="1067" extrusionOk="0">
                  <a:moveTo>
                    <a:pt x="620" y="1"/>
                  </a:moveTo>
                  <a:cubicBezTo>
                    <a:pt x="288" y="1"/>
                    <a:pt x="0" y="416"/>
                    <a:pt x="266" y="734"/>
                  </a:cubicBezTo>
                  <a:cubicBezTo>
                    <a:pt x="285" y="753"/>
                    <a:pt x="294" y="772"/>
                    <a:pt x="304" y="781"/>
                  </a:cubicBezTo>
                  <a:cubicBezTo>
                    <a:pt x="561" y="1038"/>
                    <a:pt x="967" y="1067"/>
                    <a:pt x="1135" y="1067"/>
                  </a:cubicBezTo>
                  <a:cubicBezTo>
                    <a:pt x="1183" y="1067"/>
                    <a:pt x="1211" y="1065"/>
                    <a:pt x="1211" y="1065"/>
                  </a:cubicBezTo>
                  <a:cubicBezTo>
                    <a:pt x="1211" y="1065"/>
                    <a:pt x="1258" y="488"/>
                    <a:pt x="927" y="157"/>
                  </a:cubicBezTo>
                  <a:cubicBezTo>
                    <a:pt x="918" y="129"/>
                    <a:pt x="909" y="120"/>
                    <a:pt x="899" y="110"/>
                  </a:cubicBezTo>
                  <a:cubicBezTo>
                    <a:pt x="810" y="34"/>
                    <a:pt x="714" y="1"/>
                    <a:pt x="620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8" name="Google Shape;4098;p46"/>
            <p:cNvSpPr/>
            <p:nvPr/>
          </p:nvSpPr>
          <p:spPr>
            <a:xfrm>
              <a:off x="2983225" y="5201800"/>
              <a:ext cx="24125" cy="26675"/>
            </a:xfrm>
            <a:custGeom>
              <a:avLst/>
              <a:gdLst/>
              <a:ahLst/>
              <a:cxnLst/>
              <a:rect l="l" t="t" r="r" b="b"/>
              <a:pathLst>
                <a:path w="965" h="1067" extrusionOk="0">
                  <a:moveTo>
                    <a:pt x="318" y="0"/>
                  </a:moveTo>
                  <a:cubicBezTo>
                    <a:pt x="199" y="0"/>
                    <a:pt x="86" y="58"/>
                    <a:pt x="0" y="149"/>
                  </a:cubicBezTo>
                  <a:lnTo>
                    <a:pt x="917" y="1066"/>
                  </a:lnTo>
                  <a:cubicBezTo>
                    <a:pt x="917" y="1057"/>
                    <a:pt x="964" y="480"/>
                    <a:pt x="633" y="149"/>
                  </a:cubicBezTo>
                  <a:cubicBezTo>
                    <a:pt x="624" y="130"/>
                    <a:pt x="615" y="121"/>
                    <a:pt x="586" y="112"/>
                  </a:cubicBezTo>
                  <a:cubicBezTo>
                    <a:pt x="500" y="34"/>
                    <a:pt x="408" y="0"/>
                    <a:pt x="318" y="0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9" name="Google Shape;4099;p46"/>
            <p:cNvSpPr/>
            <p:nvPr/>
          </p:nvSpPr>
          <p:spPr>
            <a:xfrm>
              <a:off x="2973525" y="5248525"/>
              <a:ext cx="56025" cy="5925"/>
            </a:xfrm>
            <a:custGeom>
              <a:avLst/>
              <a:gdLst/>
              <a:ahLst/>
              <a:cxnLst/>
              <a:rect l="l" t="t" r="r" b="b"/>
              <a:pathLst>
                <a:path w="2241" h="237" extrusionOk="0">
                  <a:moveTo>
                    <a:pt x="1" y="0"/>
                  </a:moveTo>
                  <a:lnTo>
                    <a:pt x="1" y="237"/>
                  </a:lnTo>
                  <a:lnTo>
                    <a:pt x="2241" y="237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0" name="Google Shape;4100;p46"/>
            <p:cNvSpPr/>
            <p:nvPr/>
          </p:nvSpPr>
          <p:spPr>
            <a:xfrm>
              <a:off x="3093550" y="5240950"/>
              <a:ext cx="5925" cy="44925"/>
            </a:xfrm>
            <a:custGeom>
              <a:avLst/>
              <a:gdLst/>
              <a:ahLst/>
              <a:cxnLst/>
              <a:rect l="l" t="t" r="r" b="b"/>
              <a:pathLst>
                <a:path w="237" h="1797" extrusionOk="0">
                  <a:moveTo>
                    <a:pt x="1" y="1"/>
                  </a:moveTo>
                  <a:lnTo>
                    <a:pt x="1" y="1797"/>
                  </a:lnTo>
                  <a:lnTo>
                    <a:pt x="237" y="1797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1" name="Google Shape;4101;p46"/>
            <p:cNvSpPr/>
            <p:nvPr/>
          </p:nvSpPr>
          <p:spPr>
            <a:xfrm>
              <a:off x="3086000" y="5214925"/>
              <a:ext cx="21750" cy="32450"/>
            </a:xfrm>
            <a:custGeom>
              <a:avLst/>
              <a:gdLst/>
              <a:ahLst/>
              <a:cxnLst/>
              <a:rect l="l" t="t" r="r" b="b"/>
              <a:pathLst>
                <a:path w="870" h="1298" extrusionOk="0">
                  <a:moveTo>
                    <a:pt x="439" y="0"/>
                  </a:moveTo>
                  <a:cubicBezTo>
                    <a:pt x="229" y="0"/>
                    <a:pt x="19" y="130"/>
                    <a:pt x="0" y="390"/>
                  </a:cubicBezTo>
                  <a:lnTo>
                    <a:pt x="0" y="447"/>
                  </a:lnTo>
                  <a:cubicBezTo>
                    <a:pt x="0" y="919"/>
                    <a:pt x="435" y="1297"/>
                    <a:pt x="435" y="1297"/>
                  </a:cubicBezTo>
                  <a:cubicBezTo>
                    <a:pt x="435" y="1297"/>
                    <a:pt x="870" y="919"/>
                    <a:pt x="870" y="447"/>
                  </a:cubicBezTo>
                  <a:lnTo>
                    <a:pt x="870" y="390"/>
                  </a:lnTo>
                  <a:cubicBezTo>
                    <a:pt x="856" y="130"/>
                    <a:pt x="648" y="0"/>
                    <a:pt x="439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2" name="Google Shape;4102;p46"/>
            <p:cNvSpPr/>
            <p:nvPr/>
          </p:nvSpPr>
          <p:spPr>
            <a:xfrm>
              <a:off x="3096850" y="5214975"/>
              <a:ext cx="10900" cy="32400"/>
            </a:xfrm>
            <a:custGeom>
              <a:avLst/>
              <a:gdLst/>
              <a:ahLst/>
              <a:cxnLst/>
              <a:rect l="l" t="t" r="r" b="b"/>
              <a:pathLst>
                <a:path w="436" h="1296" extrusionOk="0">
                  <a:moveTo>
                    <a:pt x="1" y="0"/>
                  </a:moveTo>
                  <a:lnTo>
                    <a:pt x="1" y="1295"/>
                  </a:lnTo>
                  <a:lnTo>
                    <a:pt x="1" y="1295"/>
                  </a:lnTo>
                  <a:cubicBezTo>
                    <a:pt x="10" y="1279"/>
                    <a:pt x="436" y="907"/>
                    <a:pt x="436" y="445"/>
                  </a:cubicBezTo>
                  <a:lnTo>
                    <a:pt x="436" y="388"/>
                  </a:lnTo>
                  <a:cubicBezTo>
                    <a:pt x="417" y="123"/>
                    <a:pt x="218" y="0"/>
                    <a:pt x="1" y="0"/>
                  </a:cubicBezTo>
                  <a:close/>
                  <a:moveTo>
                    <a:pt x="1" y="1295"/>
                  </a:moveTo>
                  <a:cubicBezTo>
                    <a:pt x="1" y="1295"/>
                    <a:pt x="1" y="1295"/>
                    <a:pt x="1" y="1295"/>
                  </a:cubicBezTo>
                  <a:lnTo>
                    <a:pt x="1" y="1295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3" name="Google Shape;4103;p46"/>
            <p:cNvSpPr/>
            <p:nvPr/>
          </p:nvSpPr>
          <p:spPr>
            <a:xfrm>
              <a:off x="3057400" y="515022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1192" y="1"/>
                  </a:moveTo>
                  <a:lnTo>
                    <a:pt x="1" y="1192"/>
                  </a:lnTo>
                  <a:lnTo>
                    <a:pt x="171" y="1362"/>
                  </a:lnTo>
                  <a:lnTo>
                    <a:pt x="1362" y="162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4" name="Google Shape;4104;p46"/>
            <p:cNvSpPr/>
            <p:nvPr/>
          </p:nvSpPr>
          <p:spPr>
            <a:xfrm>
              <a:off x="3084575" y="5130150"/>
              <a:ext cx="31750" cy="26300"/>
            </a:xfrm>
            <a:custGeom>
              <a:avLst/>
              <a:gdLst/>
              <a:ahLst/>
              <a:cxnLst/>
              <a:rect l="l" t="t" r="r" b="b"/>
              <a:pathLst>
                <a:path w="1270" h="1052" extrusionOk="0">
                  <a:moveTo>
                    <a:pt x="647" y="0"/>
                  </a:moveTo>
                  <a:cubicBezTo>
                    <a:pt x="557" y="0"/>
                    <a:pt x="464" y="31"/>
                    <a:pt x="379" y="105"/>
                  </a:cubicBezTo>
                  <a:cubicBezTo>
                    <a:pt x="350" y="114"/>
                    <a:pt x="341" y="123"/>
                    <a:pt x="331" y="142"/>
                  </a:cubicBezTo>
                  <a:cubicBezTo>
                    <a:pt x="1" y="473"/>
                    <a:pt x="48" y="1050"/>
                    <a:pt x="48" y="1050"/>
                  </a:cubicBezTo>
                  <a:cubicBezTo>
                    <a:pt x="48" y="1050"/>
                    <a:pt x="76" y="1052"/>
                    <a:pt x="124" y="1052"/>
                  </a:cubicBezTo>
                  <a:cubicBezTo>
                    <a:pt x="292" y="1052"/>
                    <a:pt x="698" y="1023"/>
                    <a:pt x="955" y="766"/>
                  </a:cubicBezTo>
                  <a:cubicBezTo>
                    <a:pt x="965" y="757"/>
                    <a:pt x="974" y="747"/>
                    <a:pt x="1002" y="728"/>
                  </a:cubicBezTo>
                  <a:cubicBezTo>
                    <a:pt x="1269" y="417"/>
                    <a:pt x="977" y="0"/>
                    <a:pt x="647" y="0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5" name="Google Shape;4105;p46"/>
            <p:cNvSpPr/>
            <p:nvPr/>
          </p:nvSpPr>
          <p:spPr>
            <a:xfrm>
              <a:off x="3085275" y="5133450"/>
              <a:ext cx="28400" cy="23000"/>
            </a:xfrm>
            <a:custGeom>
              <a:avLst/>
              <a:gdLst/>
              <a:ahLst/>
              <a:cxnLst/>
              <a:rect l="l" t="t" r="r" b="b"/>
              <a:pathLst>
                <a:path w="1136" h="920" extrusionOk="0">
                  <a:moveTo>
                    <a:pt x="927" y="1"/>
                  </a:moveTo>
                  <a:lnTo>
                    <a:pt x="1" y="918"/>
                  </a:lnTo>
                  <a:cubicBezTo>
                    <a:pt x="1" y="918"/>
                    <a:pt x="30" y="920"/>
                    <a:pt x="80" y="920"/>
                  </a:cubicBezTo>
                  <a:cubicBezTo>
                    <a:pt x="253" y="920"/>
                    <a:pt x="670" y="891"/>
                    <a:pt x="927" y="634"/>
                  </a:cubicBezTo>
                  <a:cubicBezTo>
                    <a:pt x="937" y="625"/>
                    <a:pt x="946" y="615"/>
                    <a:pt x="965" y="587"/>
                  </a:cubicBezTo>
                  <a:cubicBezTo>
                    <a:pt x="1135" y="388"/>
                    <a:pt x="1078" y="152"/>
                    <a:pt x="927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6" name="Google Shape;4106;p46"/>
            <p:cNvSpPr/>
            <p:nvPr/>
          </p:nvSpPr>
          <p:spPr>
            <a:xfrm>
              <a:off x="3034475" y="5004375"/>
              <a:ext cx="49175" cy="44150"/>
            </a:xfrm>
            <a:custGeom>
              <a:avLst/>
              <a:gdLst/>
              <a:ahLst/>
              <a:cxnLst/>
              <a:rect l="l" t="t" r="r" b="b"/>
              <a:pathLst>
                <a:path w="1967" h="1766" extrusionOk="0">
                  <a:moveTo>
                    <a:pt x="998" y="0"/>
                  </a:moveTo>
                  <a:cubicBezTo>
                    <a:pt x="874" y="0"/>
                    <a:pt x="747" y="266"/>
                    <a:pt x="953" y="820"/>
                  </a:cubicBezTo>
                  <a:lnTo>
                    <a:pt x="953" y="820"/>
                  </a:lnTo>
                  <a:cubicBezTo>
                    <a:pt x="783" y="366"/>
                    <a:pt x="575" y="204"/>
                    <a:pt x="453" y="204"/>
                  </a:cubicBezTo>
                  <a:cubicBezTo>
                    <a:pt x="272" y="204"/>
                    <a:pt x="287" y="569"/>
                    <a:pt x="927" y="864"/>
                  </a:cubicBezTo>
                  <a:cubicBezTo>
                    <a:pt x="699" y="759"/>
                    <a:pt x="517" y="720"/>
                    <a:pt x="382" y="720"/>
                  </a:cubicBezTo>
                  <a:cubicBezTo>
                    <a:pt x="8" y="720"/>
                    <a:pt x="1" y="1018"/>
                    <a:pt x="402" y="1018"/>
                  </a:cubicBezTo>
                  <a:cubicBezTo>
                    <a:pt x="530" y="1018"/>
                    <a:pt x="701" y="987"/>
                    <a:pt x="914" y="907"/>
                  </a:cubicBezTo>
                  <a:lnTo>
                    <a:pt x="914" y="907"/>
                  </a:lnTo>
                  <a:cubicBezTo>
                    <a:pt x="231" y="1169"/>
                    <a:pt x="211" y="1513"/>
                    <a:pt x="409" y="1513"/>
                  </a:cubicBezTo>
                  <a:cubicBezTo>
                    <a:pt x="539" y="1513"/>
                    <a:pt x="765" y="1363"/>
                    <a:pt x="955" y="940"/>
                  </a:cubicBezTo>
                  <a:lnTo>
                    <a:pt x="955" y="940"/>
                  </a:lnTo>
                  <a:cubicBezTo>
                    <a:pt x="711" y="1482"/>
                    <a:pt x="836" y="1765"/>
                    <a:pt x="964" y="1765"/>
                  </a:cubicBezTo>
                  <a:cubicBezTo>
                    <a:pt x="1087" y="1765"/>
                    <a:pt x="1212" y="1498"/>
                    <a:pt x="1003" y="940"/>
                  </a:cubicBezTo>
                  <a:lnTo>
                    <a:pt x="1003" y="940"/>
                  </a:lnTo>
                  <a:cubicBezTo>
                    <a:pt x="1177" y="1398"/>
                    <a:pt x="1389" y="1562"/>
                    <a:pt x="1512" y="1562"/>
                  </a:cubicBezTo>
                  <a:cubicBezTo>
                    <a:pt x="1696" y="1562"/>
                    <a:pt x="1680" y="1196"/>
                    <a:pt x="1041" y="902"/>
                  </a:cubicBezTo>
                  <a:lnTo>
                    <a:pt x="1041" y="902"/>
                  </a:lnTo>
                  <a:cubicBezTo>
                    <a:pt x="1269" y="1007"/>
                    <a:pt x="1451" y="1045"/>
                    <a:pt x="1586" y="1045"/>
                  </a:cubicBezTo>
                  <a:cubicBezTo>
                    <a:pt x="1960" y="1045"/>
                    <a:pt x="1967" y="748"/>
                    <a:pt x="1566" y="748"/>
                  </a:cubicBezTo>
                  <a:cubicBezTo>
                    <a:pt x="1438" y="748"/>
                    <a:pt x="1269" y="778"/>
                    <a:pt x="1058" y="857"/>
                  </a:cubicBezTo>
                  <a:lnTo>
                    <a:pt x="1058" y="857"/>
                  </a:lnTo>
                  <a:cubicBezTo>
                    <a:pt x="1727" y="601"/>
                    <a:pt x="1740" y="256"/>
                    <a:pt x="1542" y="256"/>
                  </a:cubicBezTo>
                  <a:cubicBezTo>
                    <a:pt x="1414" y="256"/>
                    <a:pt x="1200" y="398"/>
                    <a:pt x="1016" y="796"/>
                  </a:cubicBezTo>
                  <a:lnTo>
                    <a:pt x="1016" y="796"/>
                  </a:lnTo>
                  <a:cubicBezTo>
                    <a:pt x="1248" y="274"/>
                    <a:pt x="1124" y="0"/>
                    <a:pt x="998" y="0"/>
                  </a:cubicBez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7" name="Google Shape;4107;p46"/>
            <p:cNvSpPr/>
            <p:nvPr/>
          </p:nvSpPr>
          <p:spPr>
            <a:xfrm>
              <a:off x="3011025" y="4985575"/>
              <a:ext cx="95400" cy="81825"/>
            </a:xfrm>
            <a:custGeom>
              <a:avLst/>
              <a:gdLst/>
              <a:ahLst/>
              <a:cxnLst/>
              <a:rect l="l" t="t" r="r" b="b"/>
              <a:pathLst>
                <a:path w="3816" h="3273" extrusionOk="0">
                  <a:moveTo>
                    <a:pt x="1333" y="1"/>
                  </a:moveTo>
                  <a:cubicBezTo>
                    <a:pt x="1043" y="1"/>
                    <a:pt x="920" y="648"/>
                    <a:pt x="1818" y="1540"/>
                  </a:cubicBezTo>
                  <a:cubicBezTo>
                    <a:pt x="1296" y="1022"/>
                    <a:pt x="859" y="846"/>
                    <a:pt x="583" y="846"/>
                  </a:cubicBezTo>
                  <a:cubicBezTo>
                    <a:pt x="1" y="846"/>
                    <a:pt x="147" y="1635"/>
                    <a:pt x="1771" y="1635"/>
                  </a:cubicBezTo>
                  <a:cubicBezTo>
                    <a:pt x="147" y="1635"/>
                    <a:pt x="1" y="2424"/>
                    <a:pt x="583" y="2424"/>
                  </a:cubicBezTo>
                  <a:cubicBezTo>
                    <a:pt x="859" y="2424"/>
                    <a:pt x="1296" y="2248"/>
                    <a:pt x="1818" y="1730"/>
                  </a:cubicBezTo>
                  <a:lnTo>
                    <a:pt x="1818" y="1730"/>
                  </a:lnTo>
                  <a:cubicBezTo>
                    <a:pt x="920" y="2622"/>
                    <a:pt x="1043" y="3273"/>
                    <a:pt x="1333" y="3273"/>
                  </a:cubicBezTo>
                  <a:cubicBezTo>
                    <a:pt x="1568" y="3273"/>
                    <a:pt x="1912" y="2846"/>
                    <a:pt x="1912" y="1777"/>
                  </a:cubicBezTo>
                  <a:cubicBezTo>
                    <a:pt x="1912" y="2846"/>
                    <a:pt x="2255" y="3273"/>
                    <a:pt x="2489" y="3273"/>
                  </a:cubicBezTo>
                  <a:cubicBezTo>
                    <a:pt x="2777" y="3273"/>
                    <a:pt x="2900" y="2622"/>
                    <a:pt x="2007" y="1730"/>
                  </a:cubicBezTo>
                  <a:lnTo>
                    <a:pt x="2007" y="1730"/>
                  </a:lnTo>
                  <a:cubicBezTo>
                    <a:pt x="2526" y="2248"/>
                    <a:pt x="2961" y="2424"/>
                    <a:pt x="3235" y="2424"/>
                  </a:cubicBezTo>
                  <a:cubicBezTo>
                    <a:pt x="3816" y="2424"/>
                    <a:pt x="3672" y="1635"/>
                    <a:pt x="2054" y="1635"/>
                  </a:cubicBezTo>
                  <a:cubicBezTo>
                    <a:pt x="3672" y="1635"/>
                    <a:pt x="3816" y="850"/>
                    <a:pt x="3235" y="850"/>
                  </a:cubicBezTo>
                  <a:cubicBezTo>
                    <a:pt x="2961" y="850"/>
                    <a:pt x="2525" y="1025"/>
                    <a:pt x="2007" y="1540"/>
                  </a:cubicBezTo>
                  <a:cubicBezTo>
                    <a:pt x="2899" y="648"/>
                    <a:pt x="2777" y="1"/>
                    <a:pt x="2489" y="1"/>
                  </a:cubicBezTo>
                  <a:cubicBezTo>
                    <a:pt x="2256" y="1"/>
                    <a:pt x="1912" y="426"/>
                    <a:pt x="1912" y="1493"/>
                  </a:cubicBezTo>
                  <a:cubicBezTo>
                    <a:pt x="1912" y="426"/>
                    <a:pt x="1568" y="1"/>
                    <a:pt x="1333" y="1"/>
                  </a:cubicBezTo>
                  <a:close/>
                </a:path>
              </a:pathLst>
            </a:custGeom>
            <a:solidFill>
              <a:srgbClr val="FF0066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8" name="Google Shape;4108;p46"/>
            <p:cNvSpPr/>
            <p:nvPr/>
          </p:nvSpPr>
          <p:spPr>
            <a:xfrm>
              <a:off x="3044425" y="5013900"/>
              <a:ext cx="29400" cy="25200"/>
            </a:xfrm>
            <a:custGeom>
              <a:avLst/>
              <a:gdLst/>
              <a:ahLst/>
              <a:cxnLst/>
              <a:rect l="l" t="t" r="r" b="b"/>
              <a:pathLst>
                <a:path w="1176" h="1008" extrusionOk="0">
                  <a:moveTo>
                    <a:pt x="408" y="0"/>
                  </a:moveTo>
                  <a:cubicBezTo>
                    <a:pt x="320" y="0"/>
                    <a:pt x="286" y="201"/>
                    <a:pt x="567" y="483"/>
                  </a:cubicBezTo>
                  <a:cubicBezTo>
                    <a:pt x="401" y="317"/>
                    <a:pt x="263" y="261"/>
                    <a:pt x="178" y="261"/>
                  </a:cubicBezTo>
                  <a:cubicBezTo>
                    <a:pt x="1" y="261"/>
                    <a:pt x="51" y="502"/>
                    <a:pt x="548" y="502"/>
                  </a:cubicBezTo>
                  <a:cubicBezTo>
                    <a:pt x="48" y="502"/>
                    <a:pt x="0" y="746"/>
                    <a:pt x="181" y="746"/>
                  </a:cubicBezTo>
                  <a:cubicBezTo>
                    <a:pt x="266" y="746"/>
                    <a:pt x="403" y="691"/>
                    <a:pt x="567" y="530"/>
                  </a:cubicBezTo>
                  <a:lnTo>
                    <a:pt x="567" y="530"/>
                  </a:lnTo>
                  <a:cubicBezTo>
                    <a:pt x="286" y="806"/>
                    <a:pt x="320" y="1008"/>
                    <a:pt x="408" y="1008"/>
                  </a:cubicBezTo>
                  <a:cubicBezTo>
                    <a:pt x="479" y="1008"/>
                    <a:pt x="586" y="875"/>
                    <a:pt x="586" y="540"/>
                  </a:cubicBezTo>
                  <a:cubicBezTo>
                    <a:pt x="586" y="875"/>
                    <a:pt x="692" y="1008"/>
                    <a:pt x="765" y="1008"/>
                  </a:cubicBezTo>
                  <a:cubicBezTo>
                    <a:pt x="853" y="1008"/>
                    <a:pt x="890" y="806"/>
                    <a:pt x="614" y="530"/>
                  </a:cubicBezTo>
                  <a:lnTo>
                    <a:pt x="614" y="530"/>
                  </a:lnTo>
                  <a:cubicBezTo>
                    <a:pt x="775" y="691"/>
                    <a:pt x="911" y="746"/>
                    <a:pt x="996" y="746"/>
                  </a:cubicBezTo>
                  <a:cubicBezTo>
                    <a:pt x="1176" y="746"/>
                    <a:pt x="1131" y="502"/>
                    <a:pt x="624" y="502"/>
                  </a:cubicBezTo>
                  <a:cubicBezTo>
                    <a:pt x="1127" y="502"/>
                    <a:pt x="1171" y="261"/>
                    <a:pt x="995" y="261"/>
                  </a:cubicBezTo>
                  <a:cubicBezTo>
                    <a:pt x="912" y="261"/>
                    <a:pt x="779" y="315"/>
                    <a:pt x="623" y="474"/>
                  </a:cubicBezTo>
                  <a:lnTo>
                    <a:pt x="623" y="474"/>
                  </a:lnTo>
                  <a:cubicBezTo>
                    <a:pt x="890" y="197"/>
                    <a:pt x="852" y="0"/>
                    <a:pt x="765" y="0"/>
                  </a:cubicBezTo>
                  <a:cubicBezTo>
                    <a:pt x="692" y="0"/>
                    <a:pt x="586" y="133"/>
                    <a:pt x="586" y="464"/>
                  </a:cubicBezTo>
                  <a:cubicBezTo>
                    <a:pt x="586" y="133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9" name="Google Shape;4109;p46"/>
            <p:cNvSpPr/>
            <p:nvPr/>
          </p:nvSpPr>
          <p:spPr>
            <a:xfrm>
              <a:off x="3050550" y="5017925"/>
              <a:ext cx="17050" cy="17050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577" y="105"/>
                  </a:moveTo>
                  <a:cubicBezTo>
                    <a:pt x="576" y="105"/>
                    <a:pt x="575" y="106"/>
                    <a:pt x="574" y="108"/>
                  </a:cubicBezTo>
                  <a:lnTo>
                    <a:pt x="574" y="108"/>
                  </a:lnTo>
                  <a:cubicBezTo>
                    <a:pt x="575" y="107"/>
                    <a:pt x="576" y="106"/>
                    <a:pt x="577" y="105"/>
                  </a:cubicBezTo>
                  <a:close/>
                  <a:moveTo>
                    <a:pt x="341" y="1"/>
                  </a:moveTo>
                  <a:cubicBezTo>
                    <a:pt x="341" y="65"/>
                    <a:pt x="238" y="124"/>
                    <a:pt x="163" y="124"/>
                  </a:cubicBezTo>
                  <a:cubicBezTo>
                    <a:pt x="139" y="124"/>
                    <a:pt x="118" y="118"/>
                    <a:pt x="105" y="105"/>
                  </a:cubicBezTo>
                  <a:lnTo>
                    <a:pt x="105" y="105"/>
                  </a:lnTo>
                  <a:cubicBezTo>
                    <a:pt x="161" y="161"/>
                    <a:pt x="76" y="341"/>
                    <a:pt x="1" y="341"/>
                  </a:cubicBezTo>
                  <a:cubicBezTo>
                    <a:pt x="86" y="341"/>
                    <a:pt x="161" y="520"/>
                    <a:pt x="105" y="577"/>
                  </a:cubicBezTo>
                  <a:cubicBezTo>
                    <a:pt x="118" y="564"/>
                    <a:pt x="137" y="559"/>
                    <a:pt x="159" y="559"/>
                  </a:cubicBezTo>
                  <a:cubicBezTo>
                    <a:pt x="234" y="559"/>
                    <a:pt x="341" y="623"/>
                    <a:pt x="341" y="681"/>
                  </a:cubicBezTo>
                  <a:cubicBezTo>
                    <a:pt x="341" y="623"/>
                    <a:pt x="448" y="559"/>
                    <a:pt x="523" y="559"/>
                  </a:cubicBezTo>
                  <a:cubicBezTo>
                    <a:pt x="545" y="559"/>
                    <a:pt x="564" y="564"/>
                    <a:pt x="577" y="577"/>
                  </a:cubicBezTo>
                  <a:cubicBezTo>
                    <a:pt x="520" y="520"/>
                    <a:pt x="606" y="341"/>
                    <a:pt x="681" y="341"/>
                  </a:cubicBezTo>
                  <a:cubicBezTo>
                    <a:pt x="588" y="341"/>
                    <a:pt x="514" y="167"/>
                    <a:pt x="574" y="108"/>
                  </a:cubicBezTo>
                  <a:lnTo>
                    <a:pt x="574" y="108"/>
                  </a:lnTo>
                  <a:cubicBezTo>
                    <a:pt x="560" y="119"/>
                    <a:pt x="541" y="124"/>
                    <a:pt x="519" y="124"/>
                  </a:cubicBezTo>
                  <a:cubicBezTo>
                    <a:pt x="444" y="124"/>
                    <a:pt x="341" y="65"/>
                    <a:pt x="341" y="1"/>
                  </a:cubicBezTo>
                  <a:close/>
                </a:path>
              </a:pathLst>
            </a:custGeom>
            <a:solidFill>
              <a:srgbClr val="517524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0" name="Google Shape;4110;p46"/>
            <p:cNvSpPr/>
            <p:nvPr/>
          </p:nvSpPr>
          <p:spPr>
            <a:xfrm>
              <a:off x="3056700" y="5024550"/>
              <a:ext cx="1925" cy="1900"/>
            </a:xfrm>
            <a:custGeom>
              <a:avLst/>
              <a:gdLst/>
              <a:ahLst/>
              <a:cxnLst/>
              <a:rect l="l" t="t" r="r" b="b"/>
              <a:pathLst>
                <a:path w="77" h="76" extrusionOk="0">
                  <a:moveTo>
                    <a:pt x="38" y="0"/>
                  </a:moveTo>
                  <a:cubicBezTo>
                    <a:pt x="19" y="0"/>
                    <a:pt x="0" y="19"/>
                    <a:pt x="0" y="38"/>
                  </a:cubicBezTo>
                  <a:cubicBezTo>
                    <a:pt x="0" y="57"/>
                    <a:pt x="19" y="76"/>
                    <a:pt x="38" y="76"/>
                  </a:cubicBezTo>
                  <a:cubicBezTo>
                    <a:pt x="57" y="76"/>
                    <a:pt x="76" y="57"/>
                    <a:pt x="76" y="38"/>
                  </a:cubicBezTo>
                  <a:cubicBezTo>
                    <a:pt x="76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1" name="Google Shape;4111;p46"/>
            <p:cNvSpPr/>
            <p:nvPr/>
          </p:nvSpPr>
          <p:spPr>
            <a:xfrm>
              <a:off x="3054100" y="5029275"/>
              <a:ext cx="1675" cy="1900"/>
            </a:xfrm>
            <a:custGeom>
              <a:avLst/>
              <a:gdLst/>
              <a:ahLst/>
              <a:cxnLst/>
              <a:rect l="l" t="t" r="r" b="b"/>
              <a:pathLst>
                <a:path w="67" h="76" extrusionOk="0">
                  <a:moveTo>
                    <a:pt x="38" y="0"/>
                  </a:moveTo>
                  <a:cubicBezTo>
                    <a:pt x="10" y="0"/>
                    <a:pt x="0" y="19"/>
                    <a:pt x="0" y="38"/>
                  </a:cubicBezTo>
                  <a:cubicBezTo>
                    <a:pt x="0" y="57"/>
                    <a:pt x="10" y="76"/>
                    <a:pt x="38" y="76"/>
                  </a:cubicBezTo>
                  <a:cubicBezTo>
                    <a:pt x="57" y="76"/>
                    <a:pt x="67" y="57"/>
                    <a:pt x="67" y="38"/>
                  </a:cubicBezTo>
                  <a:cubicBezTo>
                    <a:pt x="67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2" name="Google Shape;4112;p46"/>
            <p:cNvSpPr/>
            <p:nvPr/>
          </p:nvSpPr>
          <p:spPr>
            <a:xfrm>
              <a:off x="3058600" y="5022175"/>
              <a:ext cx="1675" cy="1925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28" y="1"/>
                  </a:moveTo>
                  <a:cubicBezTo>
                    <a:pt x="9" y="1"/>
                    <a:pt x="0" y="20"/>
                    <a:pt x="0" y="38"/>
                  </a:cubicBezTo>
                  <a:cubicBezTo>
                    <a:pt x="0" y="57"/>
                    <a:pt x="9" y="76"/>
                    <a:pt x="28" y="76"/>
                  </a:cubicBezTo>
                  <a:cubicBezTo>
                    <a:pt x="47" y="76"/>
                    <a:pt x="66" y="57"/>
                    <a:pt x="66" y="38"/>
                  </a:cubicBezTo>
                  <a:cubicBezTo>
                    <a:pt x="66" y="20"/>
                    <a:pt x="47" y="1"/>
                    <a:pt x="28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3" name="Google Shape;4113;p46"/>
            <p:cNvSpPr/>
            <p:nvPr/>
          </p:nvSpPr>
          <p:spPr>
            <a:xfrm>
              <a:off x="3056450" y="5028800"/>
              <a:ext cx="1700" cy="1900"/>
            </a:xfrm>
            <a:custGeom>
              <a:avLst/>
              <a:gdLst/>
              <a:ahLst/>
              <a:cxnLst/>
              <a:rect l="l" t="t" r="r" b="b"/>
              <a:pathLst>
                <a:path w="68" h="76" extrusionOk="0">
                  <a:moveTo>
                    <a:pt x="29" y="0"/>
                  </a:moveTo>
                  <a:cubicBezTo>
                    <a:pt x="10" y="0"/>
                    <a:pt x="1" y="19"/>
                    <a:pt x="1" y="38"/>
                  </a:cubicBezTo>
                  <a:cubicBezTo>
                    <a:pt x="1" y="57"/>
                    <a:pt x="10" y="76"/>
                    <a:pt x="29" y="76"/>
                  </a:cubicBezTo>
                  <a:cubicBezTo>
                    <a:pt x="58" y="76"/>
                    <a:pt x="67" y="57"/>
                    <a:pt x="67" y="38"/>
                  </a:cubicBezTo>
                  <a:cubicBezTo>
                    <a:pt x="67" y="19"/>
                    <a:pt x="58" y="0"/>
                    <a:pt x="29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4" name="Google Shape;4114;p46"/>
            <p:cNvSpPr/>
            <p:nvPr/>
          </p:nvSpPr>
          <p:spPr>
            <a:xfrm>
              <a:off x="3053625" y="5022650"/>
              <a:ext cx="1925" cy="1675"/>
            </a:xfrm>
            <a:custGeom>
              <a:avLst/>
              <a:gdLst/>
              <a:ahLst/>
              <a:cxnLst/>
              <a:rect l="l" t="t" r="r" b="b"/>
              <a:pathLst>
                <a:path w="77" h="67" extrusionOk="0">
                  <a:moveTo>
                    <a:pt x="38" y="1"/>
                  </a:moveTo>
                  <a:cubicBezTo>
                    <a:pt x="19" y="1"/>
                    <a:pt x="1" y="10"/>
                    <a:pt x="1" y="38"/>
                  </a:cubicBezTo>
                  <a:cubicBezTo>
                    <a:pt x="1" y="57"/>
                    <a:pt x="19" y="67"/>
                    <a:pt x="38" y="67"/>
                  </a:cubicBezTo>
                  <a:cubicBezTo>
                    <a:pt x="57" y="67"/>
                    <a:pt x="76" y="57"/>
                    <a:pt x="76" y="38"/>
                  </a:cubicBezTo>
                  <a:cubicBezTo>
                    <a:pt x="76" y="10"/>
                    <a:pt x="57" y="1"/>
                    <a:pt x="38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5" name="Google Shape;4115;p46"/>
            <p:cNvSpPr/>
            <p:nvPr/>
          </p:nvSpPr>
          <p:spPr>
            <a:xfrm>
              <a:off x="3061650" y="5029750"/>
              <a:ext cx="1925" cy="1675"/>
            </a:xfrm>
            <a:custGeom>
              <a:avLst/>
              <a:gdLst/>
              <a:ahLst/>
              <a:cxnLst/>
              <a:rect l="l" t="t" r="r" b="b"/>
              <a:pathLst>
                <a:path w="77" h="67" extrusionOk="0">
                  <a:moveTo>
                    <a:pt x="39" y="0"/>
                  </a:moveTo>
                  <a:cubicBezTo>
                    <a:pt x="20" y="0"/>
                    <a:pt x="1" y="10"/>
                    <a:pt x="1" y="38"/>
                  </a:cubicBezTo>
                  <a:cubicBezTo>
                    <a:pt x="1" y="57"/>
                    <a:pt x="20" y="66"/>
                    <a:pt x="39" y="66"/>
                  </a:cubicBezTo>
                  <a:cubicBezTo>
                    <a:pt x="58" y="66"/>
                    <a:pt x="76" y="57"/>
                    <a:pt x="76" y="38"/>
                  </a:cubicBezTo>
                  <a:cubicBezTo>
                    <a:pt x="76" y="10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6" name="Google Shape;4116;p46"/>
            <p:cNvSpPr/>
            <p:nvPr/>
          </p:nvSpPr>
          <p:spPr>
            <a:xfrm>
              <a:off x="3061900" y="5023125"/>
              <a:ext cx="1900" cy="1925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38" y="0"/>
                  </a:moveTo>
                  <a:cubicBezTo>
                    <a:pt x="19" y="0"/>
                    <a:pt x="0" y="19"/>
                    <a:pt x="0" y="38"/>
                  </a:cubicBezTo>
                  <a:cubicBezTo>
                    <a:pt x="0" y="67"/>
                    <a:pt x="19" y="76"/>
                    <a:pt x="38" y="76"/>
                  </a:cubicBezTo>
                  <a:cubicBezTo>
                    <a:pt x="66" y="76"/>
                    <a:pt x="76" y="67"/>
                    <a:pt x="76" y="38"/>
                  </a:cubicBezTo>
                  <a:cubicBezTo>
                    <a:pt x="76" y="29"/>
                    <a:pt x="66" y="0"/>
                    <a:pt x="38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7" name="Google Shape;4117;p46"/>
            <p:cNvSpPr/>
            <p:nvPr/>
          </p:nvSpPr>
          <p:spPr>
            <a:xfrm>
              <a:off x="3060475" y="5025250"/>
              <a:ext cx="1925" cy="1925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1"/>
                  </a:moveTo>
                  <a:cubicBezTo>
                    <a:pt x="20" y="1"/>
                    <a:pt x="1" y="19"/>
                    <a:pt x="1" y="38"/>
                  </a:cubicBezTo>
                  <a:cubicBezTo>
                    <a:pt x="1" y="57"/>
                    <a:pt x="20" y="76"/>
                    <a:pt x="38" y="76"/>
                  </a:cubicBezTo>
                  <a:cubicBezTo>
                    <a:pt x="57" y="76"/>
                    <a:pt x="76" y="57"/>
                    <a:pt x="76" y="38"/>
                  </a:cubicBezTo>
                  <a:cubicBezTo>
                    <a:pt x="76" y="19"/>
                    <a:pt x="57" y="1"/>
                    <a:pt x="38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8" name="Google Shape;4118;p46"/>
            <p:cNvSpPr/>
            <p:nvPr/>
          </p:nvSpPr>
          <p:spPr>
            <a:xfrm>
              <a:off x="3058125" y="5031400"/>
              <a:ext cx="1900" cy="1900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cubicBezTo>
                    <a:pt x="19" y="0"/>
                    <a:pt x="0" y="19"/>
                    <a:pt x="0" y="38"/>
                  </a:cubicBezTo>
                  <a:cubicBezTo>
                    <a:pt x="0" y="57"/>
                    <a:pt x="19" y="76"/>
                    <a:pt x="38" y="76"/>
                  </a:cubicBezTo>
                  <a:cubicBezTo>
                    <a:pt x="57" y="76"/>
                    <a:pt x="76" y="57"/>
                    <a:pt x="76" y="38"/>
                  </a:cubicBezTo>
                  <a:cubicBezTo>
                    <a:pt x="76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9" name="Google Shape;4119;p46"/>
            <p:cNvSpPr/>
            <p:nvPr/>
          </p:nvSpPr>
          <p:spPr>
            <a:xfrm>
              <a:off x="3062600" y="5027625"/>
              <a:ext cx="1925" cy="1675"/>
            </a:xfrm>
            <a:custGeom>
              <a:avLst/>
              <a:gdLst/>
              <a:ahLst/>
              <a:cxnLst/>
              <a:rect l="l" t="t" r="r" b="b"/>
              <a:pathLst>
                <a:path w="77" h="67" extrusionOk="0">
                  <a:moveTo>
                    <a:pt x="38" y="0"/>
                  </a:moveTo>
                  <a:cubicBezTo>
                    <a:pt x="20" y="0"/>
                    <a:pt x="1" y="19"/>
                    <a:pt x="1" y="38"/>
                  </a:cubicBezTo>
                  <a:cubicBezTo>
                    <a:pt x="1" y="57"/>
                    <a:pt x="20" y="66"/>
                    <a:pt x="38" y="66"/>
                  </a:cubicBezTo>
                  <a:cubicBezTo>
                    <a:pt x="57" y="66"/>
                    <a:pt x="76" y="57"/>
                    <a:pt x="76" y="38"/>
                  </a:cubicBezTo>
                  <a:cubicBezTo>
                    <a:pt x="76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0" name="Google Shape;4120;p46"/>
            <p:cNvSpPr/>
            <p:nvPr/>
          </p:nvSpPr>
          <p:spPr>
            <a:xfrm>
              <a:off x="3054800" y="5026675"/>
              <a:ext cx="1925" cy="1900"/>
            </a:xfrm>
            <a:custGeom>
              <a:avLst/>
              <a:gdLst/>
              <a:ahLst/>
              <a:cxnLst/>
              <a:rect l="l" t="t" r="r" b="b"/>
              <a:pathLst>
                <a:path w="77" h="76" extrusionOk="0">
                  <a:moveTo>
                    <a:pt x="39" y="0"/>
                  </a:moveTo>
                  <a:cubicBezTo>
                    <a:pt x="20" y="0"/>
                    <a:pt x="1" y="19"/>
                    <a:pt x="1" y="38"/>
                  </a:cubicBezTo>
                  <a:cubicBezTo>
                    <a:pt x="1" y="57"/>
                    <a:pt x="20" y="76"/>
                    <a:pt x="39" y="76"/>
                  </a:cubicBezTo>
                  <a:cubicBezTo>
                    <a:pt x="58" y="76"/>
                    <a:pt x="76" y="57"/>
                    <a:pt x="76" y="38"/>
                  </a:cubicBezTo>
                  <a:cubicBezTo>
                    <a:pt x="76" y="19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1" name="Google Shape;4121;p46"/>
            <p:cNvSpPr/>
            <p:nvPr/>
          </p:nvSpPr>
          <p:spPr>
            <a:xfrm>
              <a:off x="3057650" y="50226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0" y="1"/>
                  </a:moveTo>
                  <a:cubicBezTo>
                    <a:pt x="10" y="1"/>
                    <a:pt x="0" y="1"/>
                    <a:pt x="0" y="10"/>
                  </a:cubicBezTo>
                  <a:lnTo>
                    <a:pt x="10" y="19"/>
                  </a:lnTo>
                  <a:cubicBezTo>
                    <a:pt x="10" y="19"/>
                    <a:pt x="19" y="19"/>
                    <a:pt x="19" y="10"/>
                  </a:cubicBezTo>
                  <a:cubicBezTo>
                    <a:pt x="19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2" name="Google Shape;4122;p46"/>
            <p:cNvSpPr/>
            <p:nvPr/>
          </p:nvSpPr>
          <p:spPr>
            <a:xfrm>
              <a:off x="3056450" y="502360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0" y="0"/>
                  </a:moveTo>
                  <a:lnTo>
                    <a:pt x="1" y="10"/>
                  </a:lnTo>
                  <a:lnTo>
                    <a:pt x="10" y="19"/>
                  </a:lnTo>
                  <a:cubicBezTo>
                    <a:pt x="10" y="19"/>
                    <a:pt x="20" y="19"/>
                    <a:pt x="20" y="10"/>
                  </a:cubicBezTo>
                  <a:cubicBezTo>
                    <a:pt x="2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3" name="Google Shape;4123;p46"/>
            <p:cNvSpPr/>
            <p:nvPr/>
          </p:nvSpPr>
          <p:spPr>
            <a:xfrm>
              <a:off x="3054325" y="5025250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0" y="1"/>
                  </a:moveTo>
                  <a:lnTo>
                    <a:pt x="1" y="10"/>
                  </a:lnTo>
                  <a:lnTo>
                    <a:pt x="10" y="29"/>
                  </a:lnTo>
                  <a:cubicBezTo>
                    <a:pt x="10" y="29"/>
                    <a:pt x="29" y="29"/>
                    <a:pt x="29" y="10"/>
                  </a:cubicBezTo>
                  <a:cubicBezTo>
                    <a:pt x="29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4" name="Google Shape;4124;p46"/>
            <p:cNvSpPr/>
            <p:nvPr/>
          </p:nvSpPr>
          <p:spPr>
            <a:xfrm>
              <a:off x="3052925" y="502620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0" y="0"/>
                  </a:moveTo>
                  <a:lnTo>
                    <a:pt x="0" y="10"/>
                  </a:lnTo>
                  <a:lnTo>
                    <a:pt x="10" y="19"/>
                  </a:lnTo>
                  <a:cubicBezTo>
                    <a:pt x="10" y="19"/>
                    <a:pt x="19" y="19"/>
                    <a:pt x="19" y="10"/>
                  </a:cubicBezTo>
                  <a:cubicBezTo>
                    <a:pt x="1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5" name="Google Shape;4125;p46"/>
            <p:cNvSpPr/>
            <p:nvPr/>
          </p:nvSpPr>
          <p:spPr>
            <a:xfrm>
              <a:off x="3057875" y="50276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0" y="0"/>
                  </a:moveTo>
                  <a:lnTo>
                    <a:pt x="1" y="10"/>
                  </a:lnTo>
                  <a:lnTo>
                    <a:pt x="10" y="28"/>
                  </a:lnTo>
                  <a:cubicBezTo>
                    <a:pt x="10" y="28"/>
                    <a:pt x="29" y="28"/>
                    <a:pt x="29" y="10"/>
                  </a:cubicBezTo>
                  <a:cubicBezTo>
                    <a:pt x="2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6" name="Google Shape;4126;p46"/>
            <p:cNvSpPr/>
            <p:nvPr/>
          </p:nvSpPr>
          <p:spPr>
            <a:xfrm>
              <a:off x="3060475" y="5029875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1" y="1"/>
                  </a:moveTo>
                  <a:cubicBezTo>
                    <a:pt x="20" y="1"/>
                    <a:pt x="20" y="2"/>
                    <a:pt x="20" y="5"/>
                  </a:cubicBezTo>
                  <a:cubicBezTo>
                    <a:pt x="20" y="5"/>
                    <a:pt x="1" y="5"/>
                    <a:pt x="1" y="14"/>
                  </a:cubicBezTo>
                  <a:cubicBezTo>
                    <a:pt x="1" y="14"/>
                    <a:pt x="1" y="33"/>
                    <a:pt x="20" y="33"/>
                  </a:cubicBezTo>
                  <a:cubicBezTo>
                    <a:pt x="20" y="33"/>
                    <a:pt x="29" y="33"/>
                    <a:pt x="29" y="14"/>
                  </a:cubicBezTo>
                  <a:cubicBezTo>
                    <a:pt x="29" y="7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7" name="Google Shape;4127;p46"/>
            <p:cNvSpPr/>
            <p:nvPr/>
          </p:nvSpPr>
          <p:spPr>
            <a:xfrm>
              <a:off x="3059300" y="5024775"/>
              <a:ext cx="725" cy="500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19" y="1"/>
                  </a:moveTo>
                  <a:cubicBezTo>
                    <a:pt x="19" y="1"/>
                    <a:pt x="0" y="1"/>
                    <a:pt x="0" y="10"/>
                  </a:cubicBezTo>
                  <a:lnTo>
                    <a:pt x="19" y="20"/>
                  </a:lnTo>
                  <a:cubicBezTo>
                    <a:pt x="19" y="20"/>
                    <a:pt x="29" y="20"/>
                    <a:pt x="29" y="10"/>
                  </a:cubicBezTo>
                  <a:cubicBezTo>
                    <a:pt x="29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8" name="Google Shape;4128;p46"/>
            <p:cNvSpPr/>
            <p:nvPr/>
          </p:nvSpPr>
          <p:spPr>
            <a:xfrm>
              <a:off x="3058600" y="5020525"/>
              <a:ext cx="475" cy="725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9" y="1"/>
                  </a:moveTo>
                  <a:lnTo>
                    <a:pt x="0" y="10"/>
                  </a:lnTo>
                  <a:lnTo>
                    <a:pt x="9" y="29"/>
                  </a:lnTo>
                  <a:cubicBezTo>
                    <a:pt x="9" y="29"/>
                    <a:pt x="19" y="29"/>
                    <a:pt x="19" y="10"/>
                  </a:cubicBezTo>
                  <a:cubicBezTo>
                    <a:pt x="1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9" name="Google Shape;4129;p46"/>
            <p:cNvSpPr/>
            <p:nvPr/>
          </p:nvSpPr>
          <p:spPr>
            <a:xfrm>
              <a:off x="3063325" y="5021700"/>
              <a:ext cx="475" cy="75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9" y="1"/>
                  </a:moveTo>
                  <a:lnTo>
                    <a:pt x="0" y="10"/>
                  </a:lnTo>
                  <a:lnTo>
                    <a:pt x="9" y="29"/>
                  </a:lnTo>
                  <a:cubicBezTo>
                    <a:pt x="9" y="29"/>
                    <a:pt x="19" y="29"/>
                    <a:pt x="19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0" name="Google Shape;4130;p46"/>
            <p:cNvSpPr/>
            <p:nvPr/>
          </p:nvSpPr>
          <p:spPr>
            <a:xfrm>
              <a:off x="3056700" y="5021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0" y="0"/>
                  </a:moveTo>
                  <a:cubicBezTo>
                    <a:pt x="10" y="0"/>
                    <a:pt x="0" y="0"/>
                    <a:pt x="0" y="19"/>
                  </a:cubicBezTo>
                  <a:lnTo>
                    <a:pt x="10" y="29"/>
                  </a:lnTo>
                  <a:cubicBezTo>
                    <a:pt x="10" y="29"/>
                    <a:pt x="29" y="29"/>
                    <a:pt x="29" y="19"/>
                  </a:cubicBezTo>
                  <a:cubicBezTo>
                    <a:pt x="29" y="1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1" name="Google Shape;4131;p46"/>
            <p:cNvSpPr/>
            <p:nvPr/>
          </p:nvSpPr>
          <p:spPr>
            <a:xfrm>
              <a:off x="3055750" y="50255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0" y="0"/>
                  </a:moveTo>
                  <a:lnTo>
                    <a:pt x="1" y="19"/>
                  </a:lnTo>
                  <a:lnTo>
                    <a:pt x="20" y="28"/>
                  </a:lnTo>
                  <a:cubicBezTo>
                    <a:pt x="20" y="28"/>
                    <a:pt x="29" y="28"/>
                    <a:pt x="29" y="1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2" name="Google Shape;4132;p46"/>
            <p:cNvSpPr/>
            <p:nvPr/>
          </p:nvSpPr>
          <p:spPr>
            <a:xfrm>
              <a:off x="3063775" y="5025950"/>
              <a:ext cx="750" cy="500"/>
            </a:xfrm>
            <a:custGeom>
              <a:avLst/>
              <a:gdLst/>
              <a:ahLst/>
              <a:cxnLst/>
              <a:rect l="l" t="t" r="r" b="b"/>
              <a:pathLst>
                <a:path w="30" h="20" extrusionOk="0">
                  <a:moveTo>
                    <a:pt x="10" y="1"/>
                  </a:moveTo>
                  <a:lnTo>
                    <a:pt x="1" y="10"/>
                  </a:lnTo>
                  <a:cubicBezTo>
                    <a:pt x="1" y="10"/>
                    <a:pt x="1" y="20"/>
                    <a:pt x="10" y="20"/>
                  </a:cubicBezTo>
                  <a:cubicBezTo>
                    <a:pt x="10" y="20"/>
                    <a:pt x="29" y="20"/>
                    <a:pt x="29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3" name="Google Shape;4133;p46"/>
            <p:cNvSpPr/>
            <p:nvPr/>
          </p:nvSpPr>
          <p:spPr>
            <a:xfrm>
              <a:off x="3064975" y="5026425"/>
              <a:ext cx="500" cy="750"/>
            </a:xfrm>
            <a:custGeom>
              <a:avLst/>
              <a:gdLst/>
              <a:ahLst/>
              <a:cxnLst/>
              <a:rect l="l" t="t" r="r" b="b"/>
              <a:pathLst>
                <a:path w="20" h="30" extrusionOk="0">
                  <a:moveTo>
                    <a:pt x="10" y="1"/>
                  </a:moveTo>
                  <a:lnTo>
                    <a:pt x="0" y="10"/>
                  </a:lnTo>
                  <a:lnTo>
                    <a:pt x="10" y="29"/>
                  </a:lnTo>
                  <a:cubicBezTo>
                    <a:pt x="10" y="29"/>
                    <a:pt x="19" y="29"/>
                    <a:pt x="19" y="10"/>
                  </a:cubicBezTo>
                  <a:cubicBezTo>
                    <a:pt x="19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4" name="Google Shape;4134;p46"/>
            <p:cNvSpPr/>
            <p:nvPr/>
          </p:nvSpPr>
          <p:spPr>
            <a:xfrm>
              <a:off x="3061425" y="5028550"/>
              <a:ext cx="725" cy="500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10" y="1"/>
                  </a:moveTo>
                  <a:lnTo>
                    <a:pt x="0" y="10"/>
                  </a:lnTo>
                  <a:lnTo>
                    <a:pt x="10" y="20"/>
                  </a:lnTo>
                  <a:cubicBezTo>
                    <a:pt x="10" y="20"/>
                    <a:pt x="29" y="20"/>
                    <a:pt x="29" y="10"/>
                  </a:cubicBezTo>
                  <a:cubicBezTo>
                    <a:pt x="29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5" name="Google Shape;4135;p46"/>
            <p:cNvSpPr/>
            <p:nvPr/>
          </p:nvSpPr>
          <p:spPr>
            <a:xfrm>
              <a:off x="3059050" y="502620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0" y="0"/>
                  </a:moveTo>
                  <a:lnTo>
                    <a:pt x="1" y="10"/>
                  </a:lnTo>
                  <a:cubicBezTo>
                    <a:pt x="1" y="10"/>
                    <a:pt x="1" y="19"/>
                    <a:pt x="10" y="19"/>
                  </a:cubicBezTo>
                  <a:cubicBezTo>
                    <a:pt x="10" y="19"/>
                    <a:pt x="20" y="19"/>
                    <a:pt x="20" y="10"/>
                  </a:cubicBezTo>
                  <a:cubicBezTo>
                    <a:pt x="2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6" name="Google Shape;4136;p46"/>
            <p:cNvSpPr/>
            <p:nvPr/>
          </p:nvSpPr>
          <p:spPr>
            <a:xfrm>
              <a:off x="3060475" y="5021000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0" y="0"/>
                  </a:moveTo>
                  <a:cubicBezTo>
                    <a:pt x="20" y="0"/>
                    <a:pt x="1" y="0"/>
                    <a:pt x="1" y="19"/>
                  </a:cubicBezTo>
                  <a:lnTo>
                    <a:pt x="20" y="29"/>
                  </a:lnTo>
                  <a:cubicBezTo>
                    <a:pt x="20" y="29"/>
                    <a:pt x="29" y="29"/>
                    <a:pt x="29" y="1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7" name="Google Shape;4137;p46"/>
            <p:cNvSpPr/>
            <p:nvPr/>
          </p:nvSpPr>
          <p:spPr>
            <a:xfrm>
              <a:off x="3056450" y="503092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0" y="0"/>
                  </a:moveTo>
                  <a:lnTo>
                    <a:pt x="1" y="10"/>
                  </a:lnTo>
                  <a:cubicBezTo>
                    <a:pt x="1" y="10"/>
                    <a:pt x="1" y="19"/>
                    <a:pt x="10" y="19"/>
                  </a:cubicBezTo>
                  <a:cubicBezTo>
                    <a:pt x="10" y="19"/>
                    <a:pt x="20" y="19"/>
                    <a:pt x="20" y="10"/>
                  </a:cubicBezTo>
                  <a:cubicBezTo>
                    <a:pt x="20" y="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8" name="Google Shape;4138;p46"/>
            <p:cNvSpPr/>
            <p:nvPr/>
          </p:nvSpPr>
          <p:spPr>
            <a:xfrm>
              <a:off x="3053875" y="5027850"/>
              <a:ext cx="475" cy="725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9" y="1"/>
                  </a:moveTo>
                  <a:lnTo>
                    <a:pt x="0" y="19"/>
                  </a:lnTo>
                  <a:lnTo>
                    <a:pt x="9" y="29"/>
                  </a:lnTo>
                  <a:cubicBezTo>
                    <a:pt x="9" y="29"/>
                    <a:pt x="19" y="29"/>
                    <a:pt x="19" y="19"/>
                  </a:cubicBezTo>
                  <a:cubicBezTo>
                    <a:pt x="1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9" name="Google Shape;4139;p46"/>
            <p:cNvSpPr/>
            <p:nvPr/>
          </p:nvSpPr>
          <p:spPr>
            <a:xfrm>
              <a:off x="3060250" y="5027625"/>
              <a:ext cx="725" cy="72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0" y="0"/>
                  </a:moveTo>
                  <a:lnTo>
                    <a:pt x="0" y="10"/>
                  </a:lnTo>
                  <a:lnTo>
                    <a:pt x="10" y="28"/>
                  </a:lnTo>
                  <a:cubicBezTo>
                    <a:pt x="10" y="28"/>
                    <a:pt x="29" y="28"/>
                    <a:pt x="29" y="10"/>
                  </a:cubicBezTo>
                  <a:cubicBezTo>
                    <a:pt x="2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0" name="Google Shape;4140;p46"/>
            <p:cNvSpPr/>
            <p:nvPr/>
          </p:nvSpPr>
          <p:spPr>
            <a:xfrm>
              <a:off x="3059300" y="5029025"/>
              <a:ext cx="725" cy="75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9" y="1"/>
                  </a:moveTo>
                  <a:lnTo>
                    <a:pt x="0" y="20"/>
                  </a:lnTo>
                  <a:lnTo>
                    <a:pt x="19" y="29"/>
                  </a:lnTo>
                  <a:cubicBezTo>
                    <a:pt x="19" y="29"/>
                    <a:pt x="29" y="29"/>
                    <a:pt x="29" y="20"/>
                  </a:cubicBezTo>
                  <a:cubicBezTo>
                    <a:pt x="29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1" name="Google Shape;4141;p46"/>
            <p:cNvSpPr/>
            <p:nvPr/>
          </p:nvSpPr>
          <p:spPr>
            <a:xfrm>
              <a:off x="3055275" y="5021950"/>
              <a:ext cx="500" cy="725"/>
            </a:xfrm>
            <a:custGeom>
              <a:avLst/>
              <a:gdLst/>
              <a:ahLst/>
              <a:cxnLst/>
              <a:rect l="l" t="t" r="r" b="b"/>
              <a:pathLst>
                <a:path w="20" h="29" extrusionOk="0">
                  <a:moveTo>
                    <a:pt x="10" y="0"/>
                  </a:moveTo>
                  <a:lnTo>
                    <a:pt x="1" y="19"/>
                  </a:lnTo>
                  <a:lnTo>
                    <a:pt x="10" y="29"/>
                  </a:lnTo>
                  <a:cubicBezTo>
                    <a:pt x="10" y="29"/>
                    <a:pt x="20" y="29"/>
                    <a:pt x="20" y="19"/>
                  </a:cubicBezTo>
                  <a:cubicBezTo>
                    <a:pt x="2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2" name="Google Shape;4142;p46"/>
            <p:cNvSpPr/>
            <p:nvPr/>
          </p:nvSpPr>
          <p:spPr>
            <a:xfrm>
              <a:off x="3061175" y="5022900"/>
              <a:ext cx="500" cy="725"/>
            </a:xfrm>
            <a:custGeom>
              <a:avLst/>
              <a:gdLst/>
              <a:ahLst/>
              <a:cxnLst/>
              <a:rect l="l" t="t" r="r" b="b"/>
              <a:pathLst>
                <a:path w="20" h="29" extrusionOk="0">
                  <a:moveTo>
                    <a:pt x="10" y="0"/>
                  </a:moveTo>
                  <a:lnTo>
                    <a:pt x="1" y="9"/>
                  </a:lnTo>
                  <a:lnTo>
                    <a:pt x="10" y="28"/>
                  </a:lnTo>
                  <a:cubicBezTo>
                    <a:pt x="10" y="28"/>
                    <a:pt x="20" y="28"/>
                    <a:pt x="20" y="9"/>
                  </a:cubicBezTo>
                  <a:cubicBezTo>
                    <a:pt x="2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7A9E4C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43" name="Google Shape;4143;p46"/>
          <p:cNvGrpSpPr/>
          <p:nvPr/>
        </p:nvGrpSpPr>
        <p:grpSpPr>
          <a:xfrm>
            <a:off x="2438428" y="2165062"/>
            <a:ext cx="700987" cy="483750"/>
            <a:chOff x="1911975" y="5481100"/>
            <a:chExt cx="221425" cy="152800"/>
          </a:xfrm>
        </p:grpSpPr>
        <p:sp>
          <p:nvSpPr>
            <p:cNvPr id="4144" name="Google Shape;4144;p46"/>
            <p:cNvSpPr/>
            <p:nvPr/>
          </p:nvSpPr>
          <p:spPr>
            <a:xfrm>
              <a:off x="2019725" y="5524000"/>
              <a:ext cx="5925" cy="74450"/>
            </a:xfrm>
            <a:custGeom>
              <a:avLst/>
              <a:gdLst/>
              <a:ahLst/>
              <a:cxnLst/>
              <a:rect l="l" t="t" r="r" b="b"/>
              <a:pathLst>
                <a:path w="237" h="2978" extrusionOk="0">
                  <a:moveTo>
                    <a:pt x="0" y="1"/>
                  </a:moveTo>
                  <a:lnTo>
                    <a:pt x="0" y="2978"/>
                  </a:lnTo>
                  <a:lnTo>
                    <a:pt x="237" y="297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2F7055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5" name="Google Shape;4145;p46"/>
            <p:cNvSpPr/>
            <p:nvPr/>
          </p:nvSpPr>
          <p:spPr>
            <a:xfrm>
              <a:off x="1911975" y="5604150"/>
              <a:ext cx="66425" cy="20300"/>
            </a:xfrm>
            <a:custGeom>
              <a:avLst/>
              <a:gdLst/>
              <a:ahLst/>
              <a:cxnLst/>
              <a:rect l="l" t="t" r="r" b="b"/>
              <a:pathLst>
                <a:path w="2657" h="812" extrusionOk="0">
                  <a:moveTo>
                    <a:pt x="1329" y="1"/>
                  </a:moveTo>
                  <a:cubicBezTo>
                    <a:pt x="1145" y="1"/>
                    <a:pt x="960" y="60"/>
                    <a:pt x="804" y="178"/>
                  </a:cubicBezTo>
                  <a:lnTo>
                    <a:pt x="1" y="811"/>
                  </a:lnTo>
                  <a:lnTo>
                    <a:pt x="2657" y="811"/>
                  </a:lnTo>
                  <a:lnTo>
                    <a:pt x="1853" y="178"/>
                  </a:lnTo>
                  <a:cubicBezTo>
                    <a:pt x="1697" y="60"/>
                    <a:pt x="1513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6" name="Google Shape;4146;p46"/>
            <p:cNvSpPr/>
            <p:nvPr/>
          </p:nvSpPr>
          <p:spPr>
            <a:xfrm>
              <a:off x="1950725" y="5597900"/>
              <a:ext cx="66425" cy="26550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29" y="1"/>
                  </a:moveTo>
                  <a:cubicBezTo>
                    <a:pt x="986" y="1"/>
                    <a:pt x="644" y="159"/>
                    <a:pt x="426" y="475"/>
                  </a:cubicBezTo>
                  <a:lnTo>
                    <a:pt x="1" y="1061"/>
                  </a:lnTo>
                  <a:lnTo>
                    <a:pt x="2657" y="1061"/>
                  </a:lnTo>
                  <a:lnTo>
                    <a:pt x="2231" y="475"/>
                  </a:lnTo>
                  <a:cubicBezTo>
                    <a:pt x="2014" y="159"/>
                    <a:pt x="1671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7" name="Google Shape;4147;p46"/>
            <p:cNvSpPr/>
            <p:nvPr/>
          </p:nvSpPr>
          <p:spPr>
            <a:xfrm>
              <a:off x="1989475" y="5597900"/>
              <a:ext cx="66425" cy="26550"/>
            </a:xfrm>
            <a:custGeom>
              <a:avLst/>
              <a:gdLst/>
              <a:ahLst/>
              <a:cxnLst/>
              <a:rect l="l" t="t" r="r" b="b"/>
              <a:pathLst>
                <a:path w="2657" h="1062" extrusionOk="0">
                  <a:moveTo>
                    <a:pt x="1329" y="1"/>
                  </a:moveTo>
                  <a:cubicBezTo>
                    <a:pt x="986" y="1"/>
                    <a:pt x="643" y="159"/>
                    <a:pt x="426" y="475"/>
                  </a:cubicBezTo>
                  <a:lnTo>
                    <a:pt x="1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4" y="159"/>
                    <a:pt x="1671" y="1"/>
                    <a:pt x="1329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8" name="Google Shape;4148;p46"/>
            <p:cNvSpPr/>
            <p:nvPr/>
          </p:nvSpPr>
          <p:spPr>
            <a:xfrm>
              <a:off x="2028475" y="5601325"/>
              <a:ext cx="66400" cy="23125"/>
            </a:xfrm>
            <a:custGeom>
              <a:avLst/>
              <a:gdLst/>
              <a:ahLst/>
              <a:cxnLst/>
              <a:rect l="l" t="t" r="r" b="b"/>
              <a:pathLst>
                <a:path w="2656" h="925" extrusionOk="0">
                  <a:moveTo>
                    <a:pt x="1320" y="1"/>
                  </a:moveTo>
                  <a:cubicBezTo>
                    <a:pt x="1014" y="1"/>
                    <a:pt x="709" y="126"/>
                    <a:pt x="492" y="376"/>
                  </a:cubicBezTo>
                  <a:lnTo>
                    <a:pt x="0" y="924"/>
                  </a:lnTo>
                  <a:lnTo>
                    <a:pt x="2656" y="924"/>
                  </a:lnTo>
                  <a:lnTo>
                    <a:pt x="2155" y="376"/>
                  </a:lnTo>
                  <a:cubicBezTo>
                    <a:pt x="1933" y="126"/>
                    <a:pt x="1626" y="1"/>
                    <a:pt x="1320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9" name="Google Shape;4149;p46"/>
            <p:cNvSpPr/>
            <p:nvPr/>
          </p:nvSpPr>
          <p:spPr>
            <a:xfrm>
              <a:off x="2066750" y="5597900"/>
              <a:ext cx="66400" cy="26550"/>
            </a:xfrm>
            <a:custGeom>
              <a:avLst/>
              <a:gdLst/>
              <a:ahLst/>
              <a:cxnLst/>
              <a:rect l="l" t="t" r="r" b="b"/>
              <a:pathLst>
                <a:path w="2656" h="1062" extrusionOk="0">
                  <a:moveTo>
                    <a:pt x="1335" y="1"/>
                  </a:moveTo>
                  <a:cubicBezTo>
                    <a:pt x="995" y="1"/>
                    <a:pt x="652" y="159"/>
                    <a:pt x="425" y="475"/>
                  </a:cubicBezTo>
                  <a:lnTo>
                    <a:pt x="0" y="1061"/>
                  </a:lnTo>
                  <a:lnTo>
                    <a:pt x="2656" y="1061"/>
                  </a:lnTo>
                  <a:lnTo>
                    <a:pt x="2231" y="475"/>
                  </a:lnTo>
                  <a:cubicBezTo>
                    <a:pt x="2013" y="159"/>
                    <a:pt x="1675" y="1"/>
                    <a:pt x="1335" y="1"/>
                  </a:cubicBezTo>
                  <a:close/>
                </a:path>
              </a:pathLst>
            </a:custGeom>
            <a:solidFill>
              <a:srgbClr val="C8DCA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0" name="Google Shape;4150;p46"/>
            <p:cNvSpPr/>
            <p:nvPr/>
          </p:nvSpPr>
          <p:spPr>
            <a:xfrm>
              <a:off x="2020900" y="5481100"/>
              <a:ext cx="54200" cy="45825"/>
            </a:xfrm>
            <a:custGeom>
              <a:avLst/>
              <a:gdLst/>
              <a:ahLst/>
              <a:cxnLst/>
              <a:rect l="l" t="t" r="r" b="b"/>
              <a:pathLst>
                <a:path w="2168" h="1833" extrusionOk="0">
                  <a:moveTo>
                    <a:pt x="1111" y="1"/>
                  </a:moveTo>
                  <a:cubicBezTo>
                    <a:pt x="954" y="1"/>
                    <a:pt x="792" y="56"/>
                    <a:pt x="643" y="186"/>
                  </a:cubicBezTo>
                  <a:lnTo>
                    <a:pt x="568" y="252"/>
                  </a:lnTo>
                  <a:cubicBezTo>
                    <a:pt x="1" y="819"/>
                    <a:pt x="76" y="1830"/>
                    <a:pt x="76" y="1830"/>
                  </a:cubicBezTo>
                  <a:cubicBezTo>
                    <a:pt x="76" y="1830"/>
                    <a:pt x="112" y="1833"/>
                    <a:pt x="174" y="1833"/>
                  </a:cubicBezTo>
                  <a:cubicBezTo>
                    <a:pt x="440" y="1833"/>
                    <a:pt x="1185" y="1789"/>
                    <a:pt x="1645" y="1329"/>
                  </a:cubicBezTo>
                  <a:cubicBezTo>
                    <a:pt x="1674" y="1310"/>
                    <a:pt x="1692" y="1282"/>
                    <a:pt x="1702" y="1244"/>
                  </a:cubicBezTo>
                  <a:cubicBezTo>
                    <a:pt x="2167" y="712"/>
                    <a:pt x="1674" y="1"/>
                    <a:pt x="1111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1" name="Google Shape;4151;p46"/>
            <p:cNvSpPr/>
            <p:nvPr/>
          </p:nvSpPr>
          <p:spPr>
            <a:xfrm>
              <a:off x="2022800" y="5487150"/>
              <a:ext cx="48450" cy="39650"/>
            </a:xfrm>
            <a:custGeom>
              <a:avLst/>
              <a:gdLst/>
              <a:ahLst/>
              <a:cxnLst/>
              <a:rect l="l" t="t" r="r" b="b"/>
              <a:pathLst>
                <a:path w="1938" h="1586" extrusionOk="0">
                  <a:moveTo>
                    <a:pt x="1579" y="1"/>
                  </a:moveTo>
                  <a:lnTo>
                    <a:pt x="0" y="1579"/>
                  </a:lnTo>
                  <a:cubicBezTo>
                    <a:pt x="0" y="1581"/>
                    <a:pt x="51" y="1586"/>
                    <a:pt x="135" y="1586"/>
                  </a:cubicBezTo>
                  <a:cubicBezTo>
                    <a:pt x="426" y="1586"/>
                    <a:pt x="1123" y="1527"/>
                    <a:pt x="1569" y="1087"/>
                  </a:cubicBezTo>
                  <a:lnTo>
                    <a:pt x="1645" y="1012"/>
                  </a:lnTo>
                  <a:cubicBezTo>
                    <a:pt x="1938" y="672"/>
                    <a:pt x="1843" y="256"/>
                    <a:pt x="1579" y="1"/>
                  </a:cubicBez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2" name="Google Shape;4152;p46"/>
            <p:cNvSpPr/>
            <p:nvPr/>
          </p:nvSpPr>
          <p:spPr>
            <a:xfrm>
              <a:off x="1970475" y="5481100"/>
              <a:ext cx="54000" cy="45825"/>
            </a:xfrm>
            <a:custGeom>
              <a:avLst/>
              <a:gdLst/>
              <a:ahLst/>
              <a:cxnLst/>
              <a:rect l="l" t="t" r="r" b="b"/>
              <a:pathLst>
                <a:path w="2160" h="1833" extrusionOk="0">
                  <a:moveTo>
                    <a:pt x="1055" y="1"/>
                  </a:moveTo>
                  <a:cubicBezTo>
                    <a:pt x="490" y="1"/>
                    <a:pt x="0" y="712"/>
                    <a:pt x="458" y="1244"/>
                  </a:cubicBezTo>
                  <a:cubicBezTo>
                    <a:pt x="477" y="1282"/>
                    <a:pt x="496" y="1310"/>
                    <a:pt x="525" y="1329"/>
                  </a:cubicBezTo>
                  <a:cubicBezTo>
                    <a:pt x="984" y="1789"/>
                    <a:pt x="1730" y="1833"/>
                    <a:pt x="1996" y="1833"/>
                  </a:cubicBezTo>
                  <a:cubicBezTo>
                    <a:pt x="2058" y="1833"/>
                    <a:pt x="2093" y="1830"/>
                    <a:pt x="2093" y="1830"/>
                  </a:cubicBezTo>
                  <a:cubicBezTo>
                    <a:pt x="2093" y="1830"/>
                    <a:pt x="2160" y="819"/>
                    <a:pt x="1592" y="252"/>
                  </a:cubicBezTo>
                  <a:lnTo>
                    <a:pt x="1526" y="186"/>
                  </a:lnTo>
                  <a:cubicBezTo>
                    <a:pt x="1376" y="56"/>
                    <a:pt x="1213" y="1"/>
                    <a:pt x="1055" y="1"/>
                  </a:cubicBezTo>
                  <a:close/>
                </a:path>
              </a:pathLst>
            </a:custGeom>
            <a:solidFill>
              <a:srgbClr val="64B08F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3" name="Google Shape;4153;p46"/>
            <p:cNvSpPr/>
            <p:nvPr/>
          </p:nvSpPr>
          <p:spPr>
            <a:xfrm>
              <a:off x="1974350" y="5487150"/>
              <a:ext cx="48475" cy="39650"/>
            </a:xfrm>
            <a:custGeom>
              <a:avLst/>
              <a:gdLst/>
              <a:ahLst/>
              <a:cxnLst/>
              <a:rect l="l" t="t" r="r" b="b"/>
              <a:pathLst>
                <a:path w="1939" h="1586" extrusionOk="0">
                  <a:moveTo>
                    <a:pt x="351" y="1"/>
                  </a:moveTo>
                  <a:cubicBezTo>
                    <a:pt x="95" y="256"/>
                    <a:pt x="1" y="672"/>
                    <a:pt x="294" y="1012"/>
                  </a:cubicBezTo>
                  <a:lnTo>
                    <a:pt x="370" y="1087"/>
                  </a:lnTo>
                  <a:cubicBezTo>
                    <a:pt x="809" y="1527"/>
                    <a:pt x="1509" y="1586"/>
                    <a:pt x="1802" y="1586"/>
                  </a:cubicBezTo>
                  <a:cubicBezTo>
                    <a:pt x="1888" y="1586"/>
                    <a:pt x="1938" y="1581"/>
                    <a:pt x="1938" y="1579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7BC9A8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4" name="Google Shape;4154;p46"/>
            <p:cNvSpPr/>
            <p:nvPr/>
          </p:nvSpPr>
          <p:spPr>
            <a:xfrm>
              <a:off x="1911975" y="5624425"/>
              <a:ext cx="221425" cy="9475"/>
            </a:xfrm>
            <a:custGeom>
              <a:avLst/>
              <a:gdLst/>
              <a:ahLst/>
              <a:cxnLst/>
              <a:rect l="l" t="t" r="r" b="b"/>
              <a:pathLst>
                <a:path w="8857" h="379" extrusionOk="0">
                  <a:moveTo>
                    <a:pt x="1" y="0"/>
                  </a:moveTo>
                  <a:lnTo>
                    <a:pt x="1" y="378"/>
                  </a:lnTo>
                  <a:lnTo>
                    <a:pt x="8856" y="378"/>
                  </a:lnTo>
                  <a:lnTo>
                    <a:pt x="8856" y="0"/>
                  </a:lnTo>
                  <a:close/>
                </a:path>
              </a:pathLst>
            </a:custGeom>
            <a:solidFill>
              <a:srgbClr val="99BE6B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70584" y="3274029"/>
            <a:ext cx="4757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تنش های محیطی به دلیل تغییرات اقلیمی افزایش یافته و کیفیت محصولات گیاهان ، شکل گیاهان و گلدهی آنها متاثر این شرایط است. در این بین با چالش بزرگ کم آبی روبه رو هستیم، کمبود آب بر سلول های گیاه تاثیر می گذارد و باعث کاهش فشار تورگور و اسمزی در گیاه می شود</a:t>
            </a:r>
            <a:r>
              <a:rPr lang="fa-IR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5" y="3094631"/>
            <a:ext cx="3069468" cy="2048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0" y="2977837"/>
            <a:ext cx="9144000" cy="243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6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9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BC3002-0F74-44B5-A322-A70E7A8210E4}"/>
              </a:ext>
            </a:extLst>
          </p:cNvPr>
          <p:cNvGrpSpPr/>
          <p:nvPr/>
        </p:nvGrpSpPr>
        <p:grpSpPr>
          <a:xfrm>
            <a:off x="5442388" y="1242673"/>
            <a:ext cx="3242150" cy="3195916"/>
            <a:chOff x="6379074" y="1656897"/>
            <a:chExt cx="5200308" cy="4680525"/>
          </a:xfrm>
        </p:grpSpPr>
        <p:grpSp>
          <p:nvGrpSpPr>
            <p:cNvPr id="3" name="Graphic 90">
              <a:extLst>
                <a:ext uri="{FF2B5EF4-FFF2-40B4-BE49-F238E27FC236}">
                  <a16:creationId xmlns:a16="http://schemas.microsoft.com/office/drawing/2014/main" id="{CCD3A398-809F-46CD-81E5-ED80C7A2A7D5}"/>
                </a:ext>
              </a:extLst>
            </p:cNvPr>
            <p:cNvGrpSpPr/>
            <p:nvPr/>
          </p:nvGrpSpPr>
          <p:grpSpPr>
            <a:xfrm>
              <a:off x="6379074" y="2143345"/>
              <a:ext cx="5200308" cy="4194077"/>
              <a:chOff x="1844323" y="0"/>
              <a:chExt cx="8503353" cy="6858000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245F130-89DF-4DCF-9305-8211864076BE}"/>
                  </a:ext>
                </a:extLst>
              </p:cNvPr>
              <p:cNvSpPr/>
              <p:nvPr/>
            </p:nvSpPr>
            <p:spPr>
              <a:xfrm>
                <a:off x="2468351" y="1814072"/>
                <a:ext cx="2482" cy="3120"/>
              </a:xfrm>
              <a:custGeom>
                <a:avLst/>
                <a:gdLst>
                  <a:gd name="connsiteX0" fmla="*/ 1773 w 2482"/>
                  <a:gd name="connsiteY0" fmla="*/ 0 h 3120"/>
                  <a:gd name="connsiteX1" fmla="*/ 0 w 2482"/>
                  <a:gd name="connsiteY1" fmla="*/ 3121 h 3120"/>
                  <a:gd name="connsiteX2" fmla="*/ 2482 w 2482"/>
                  <a:gd name="connsiteY2" fmla="*/ 567 h 3120"/>
                  <a:gd name="connsiteX3" fmla="*/ 1773 w 2482"/>
                  <a:gd name="connsiteY3" fmla="*/ 0 h 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2" h="3120">
                    <a:moveTo>
                      <a:pt x="1773" y="0"/>
                    </a:moveTo>
                    <a:cubicBezTo>
                      <a:pt x="1206" y="1064"/>
                      <a:pt x="567" y="2128"/>
                      <a:pt x="0" y="3121"/>
                    </a:cubicBezTo>
                    <a:cubicBezTo>
                      <a:pt x="851" y="2269"/>
                      <a:pt x="1631" y="1418"/>
                      <a:pt x="2482" y="567"/>
                    </a:cubicBez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92FCA0D-45DC-4BDD-AEF2-17E301ACD2BE}"/>
                  </a:ext>
                </a:extLst>
              </p:cNvPr>
              <p:cNvSpPr/>
              <p:nvPr/>
            </p:nvSpPr>
            <p:spPr>
              <a:xfrm>
                <a:off x="1844039" y="-289"/>
                <a:ext cx="8505327" cy="6855934"/>
              </a:xfrm>
              <a:custGeom>
                <a:avLst/>
                <a:gdLst>
                  <a:gd name="connsiteX0" fmla="*/ 8504417 w 8505327"/>
                  <a:gd name="connsiteY0" fmla="*/ 2345342 h 6855934"/>
                  <a:gd name="connsiteX1" fmla="*/ 8504630 w 8505327"/>
                  <a:gd name="connsiteY1" fmla="*/ 1530325 h 6855934"/>
                  <a:gd name="connsiteX2" fmla="*/ 8471652 w 8505327"/>
                  <a:gd name="connsiteY2" fmla="*/ 1489262 h 6855934"/>
                  <a:gd name="connsiteX3" fmla="*/ 8456049 w 8505327"/>
                  <a:gd name="connsiteY3" fmla="*/ 1471319 h 6855934"/>
                  <a:gd name="connsiteX4" fmla="*/ 8455907 w 8505327"/>
                  <a:gd name="connsiteY4" fmla="*/ 1443022 h 6855934"/>
                  <a:gd name="connsiteX5" fmla="*/ 8417468 w 8505327"/>
                  <a:gd name="connsiteY5" fmla="*/ 1403094 h 6855934"/>
                  <a:gd name="connsiteX6" fmla="*/ 8336052 w 8505327"/>
                  <a:gd name="connsiteY6" fmla="*/ 1404016 h 6855934"/>
                  <a:gd name="connsiteX7" fmla="*/ 8312081 w 8505327"/>
                  <a:gd name="connsiteY7" fmla="*/ 1379478 h 6855934"/>
                  <a:gd name="connsiteX8" fmla="*/ 8304705 w 8505327"/>
                  <a:gd name="connsiteY8" fmla="*/ 1282104 h 6855934"/>
                  <a:gd name="connsiteX9" fmla="*/ 8295699 w 8505327"/>
                  <a:gd name="connsiteY9" fmla="*/ 1315437 h 6855934"/>
                  <a:gd name="connsiteX10" fmla="*/ 8245416 w 8505327"/>
                  <a:gd name="connsiteY10" fmla="*/ 1434228 h 6855934"/>
                  <a:gd name="connsiteX11" fmla="*/ 8227260 w 8505327"/>
                  <a:gd name="connsiteY11" fmla="*/ 1469901 h 6855934"/>
                  <a:gd name="connsiteX12" fmla="*/ 8227260 w 8505327"/>
                  <a:gd name="connsiteY12" fmla="*/ 1430540 h 6855934"/>
                  <a:gd name="connsiteX13" fmla="*/ 8228749 w 8505327"/>
                  <a:gd name="connsiteY13" fmla="*/ 544674 h 6855934"/>
                  <a:gd name="connsiteX14" fmla="*/ 8197544 w 8505327"/>
                  <a:gd name="connsiteY14" fmla="*/ 379429 h 6855934"/>
                  <a:gd name="connsiteX15" fmla="*/ 8165347 w 8505327"/>
                  <a:gd name="connsiteY15" fmla="*/ 239220 h 6855934"/>
                  <a:gd name="connsiteX16" fmla="*/ 8141659 w 8505327"/>
                  <a:gd name="connsiteY16" fmla="*/ 217447 h 6855934"/>
                  <a:gd name="connsiteX17" fmla="*/ 7865354 w 8505327"/>
                  <a:gd name="connsiteY17" fmla="*/ 217234 h 6855934"/>
                  <a:gd name="connsiteX18" fmla="*/ 7841169 w 8505327"/>
                  <a:gd name="connsiteY18" fmla="*/ 242482 h 6855934"/>
                  <a:gd name="connsiteX19" fmla="*/ 7779823 w 8505327"/>
                  <a:gd name="connsiteY19" fmla="*/ 395174 h 6855934"/>
                  <a:gd name="connsiteX20" fmla="*/ 7754009 w 8505327"/>
                  <a:gd name="connsiteY20" fmla="*/ 480775 h 6855934"/>
                  <a:gd name="connsiteX21" fmla="*/ 7754292 w 8505327"/>
                  <a:gd name="connsiteY21" fmla="*/ 891829 h 6855934"/>
                  <a:gd name="connsiteX22" fmla="*/ 7742732 w 8505327"/>
                  <a:gd name="connsiteY22" fmla="*/ 923176 h 6855934"/>
                  <a:gd name="connsiteX23" fmla="*/ 7673514 w 8505327"/>
                  <a:gd name="connsiteY23" fmla="*/ 921261 h 6855934"/>
                  <a:gd name="connsiteX24" fmla="*/ 7646918 w 8505327"/>
                  <a:gd name="connsiteY24" fmla="*/ 847646 h 6855934"/>
                  <a:gd name="connsiteX25" fmla="*/ 7643727 w 8505327"/>
                  <a:gd name="connsiteY25" fmla="*/ 777435 h 6855934"/>
                  <a:gd name="connsiteX26" fmla="*/ 7616777 w 8505327"/>
                  <a:gd name="connsiteY26" fmla="*/ 751336 h 6855934"/>
                  <a:gd name="connsiteX27" fmla="*/ 7450256 w 8505327"/>
                  <a:gd name="connsiteY27" fmla="*/ 751690 h 6855934"/>
                  <a:gd name="connsiteX28" fmla="*/ 7397634 w 8505327"/>
                  <a:gd name="connsiteY28" fmla="*/ 798498 h 6855934"/>
                  <a:gd name="connsiteX29" fmla="*/ 7393378 w 8505327"/>
                  <a:gd name="connsiteY29" fmla="*/ 818852 h 6855934"/>
                  <a:gd name="connsiteX30" fmla="*/ 7363379 w 8505327"/>
                  <a:gd name="connsiteY30" fmla="*/ 921545 h 6855934"/>
                  <a:gd name="connsiteX31" fmla="*/ 7362741 w 8505327"/>
                  <a:gd name="connsiteY31" fmla="*/ 1786135 h 6855934"/>
                  <a:gd name="connsiteX32" fmla="*/ 7354231 w 8505327"/>
                  <a:gd name="connsiteY32" fmla="*/ 1825283 h 6855934"/>
                  <a:gd name="connsiteX33" fmla="*/ 7346217 w 8505327"/>
                  <a:gd name="connsiteY33" fmla="*/ 1778050 h 6855934"/>
                  <a:gd name="connsiteX34" fmla="*/ 7303097 w 8505327"/>
                  <a:gd name="connsiteY34" fmla="*/ 1735356 h 6855934"/>
                  <a:gd name="connsiteX35" fmla="*/ 7271040 w 8505327"/>
                  <a:gd name="connsiteY35" fmla="*/ 1704293 h 6855934"/>
                  <a:gd name="connsiteX36" fmla="*/ 7271324 w 8505327"/>
                  <a:gd name="connsiteY36" fmla="*/ 1658266 h 6855934"/>
                  <a:gd name="connsiteX37" fmla="*/ 7272317 w 8505327"/>
                  <a:gd name="connsiteY37" fmla="*/ 223192 h 6855934"/>
                  <a:gd name="connsiteX38" fmla="*/ 7254871 w 8505327"/>
                  <a:gd name="connsiteY38" fmla="*/ 145392 h 6855934"/>
                  <a:gd name="connsiteX39" fmla="*/ 7167001 w 8505327"/>
                  <a:gd name="connsiteY39" fmla="*/ 21140 h 6855934"/>
                  <a:gd name="connsiteX40" fmla="*/ 7132959 w 8505327"/>
                  <a:gd name="connsiteY40" fmla="*/ 76 h 6855934"/>
                  <a:gd name="connsiteX41" fmla="*/ 6998352 w 8505327"/>
                  <a:gd name="connsiteY41" fmla="*/ 5 h 6855934"/>
                  <a:gd name="connsiteX42" fmla="*/ 6975303 w 8505327"/>
                  <a:gd name="connsiteY42" fmla="*/ 22771 h 6855934"/>
                  <a:gd name="connsiteX43" fmla="*/ 6975657 w 8505327"/>
                  <a:gd name="connsiteY43" fmla="*/ 58160 h 6855934"/>
                  <a:gd name="connsiteX44" fmla="*/ 6947857 w 8505327"/>
                  <a:gd name="connsiteY44" fmla="*/ 86032 h 6855934"/>
                  <a:gd name="connsiteX45" fmla="*/ 6894879 w 8505327"/>
                  <a:gd name="connsiteY45" fmla="*/ 141704 h 6855934"/>
                  <a:gd name="connsiteX46" fmla="*/ 6895446 w 8505327"/>
                  <a:gd name="connsiteY46" fmla="*/ 1342954 h 6855934"/>
                  <a:gd name="connsiteX47" fmla="*/ 6869561 w 8505327"/>
                  <a:gd name="connsiteY47" fmla="*/ 1379619 h 6855934"/>
                  <a:gd name="connsiteX48" fmla="*/ 6839632 w 8505327"/>
                  <a:gd name="connsiteY48" fmla="*/ 1378697 h 6855934"/>
                  <a:gd name="connsiteX49" fmla="*/ 6811335 w 8505327"/>
                  <a:gd name="connsiteY49" fmla="*/ 1351251 h 6855934"/>
                  <a:gd name="connsiteX50" fmla="*/ 6813321 w 8505327"/>
                  <a:gd name="connsiteY50" fmla="*/ 1223736 h 6855934"/>
                  <a:gd name="connsiteX51" fmla="*/ 6808214 w 8505327"/>
                  <a:gd name="connsiteY51" fmla="*/ 1024805 h 6855934"/>
                  <a:gd name="connsiteX52" fmla="*/ 6729493 w 8505327"/>
                  <a:gd name="connsiteY52" fmla="*/ 984096 h 6855934"/>
                  <a:gd name="connsiteX53" fmla="*/ 6697366 w 8505327"/>
                  <a:gd name="connsiteY53" fmla="*/ 952962 h 6855934"/>
                  <a:gd name="connsiteX54" fmla="*/ 6666870 w 8505327"/>
                  <a:gd name="connsiteY54" fmla="*/ 922609 h 6855934"/>
                  <a:gd name="connsiteX55" fmla="*/ 6532263 w 8505327"/>
                  <a:gd name="connsiteY55" fmla="*/ 922467 h 6855934"/>
                  <a:gd name="connsiteX56" fmla="*/ 6488434 w 8505327"/>
                  <a:gd name="connsiteY56" fmla="*/ 962040 h 6855934"/>
                  <a:gd name="connsiteX57" fmla="*/ 6470563 w 8505327"/>
                  <a:gd name="connsiteY57" fmla="*/ 984451 h 6855934"/>
                  <a:gd name="connsiteX58" fmla="*/ 6438790 w 8505327"/>
                  <a:gd name="connsiteY58" fmla="*/ 1019769 h 6855934"/>
                  <a:gd name="connsiteX59" fmla="*/ 6439003 w 8505327"/>
                  <a:gd name="connsiteY59" fmla="*/ 1313876 h 6855934"/>
                  <a:gd name="connsiteX60" fmla="*/ 6433897 w 8505327"/>
                  <a:gd name="connsiteY60" fmla="*/ 1343308 h 6855934"/>
                  <a:gd name="connsiteX61" fmla="*/ 6360565 w 8505327"/>
                  <a:gd name="connsiteY61" fmla="*/ 1346783 h 6855934"/>
                  <a:gd name="connsiteX62" fmla="*/ 6344253 w 8505327"/>
                  <a:gd name="connsiteY62" fmla="*/ 1320968 h 6855934"/>
                  <a:gd name="connsiteX63" fmla="*/ 6324963 w 8505327"/>
                  <a:gd name="connsiteY63" fmla="*/ 1310898 h 6855934"/>
                  <a:gd name="connsiteX64" fmla="*/ 6292907 w 8505327"/>
                  <a:gd name="connsiteY64" fmla="*/ 1275650 h 6855934"/>
                  <a:gd name="connsiteX65" fmla="*/ 6264823 w 8505327"/>
                  <a:gd name="connsiteY65" fmla="*/ 1239552 h 6855934"/>
                  <a:gd name="connsiteX66" fmla="*/ 6252199 w 8505327"/>
                  <a:gd name="connsiteY66" fmla="*/ 1216148 h 6855934"/>
                  <a:gd name="connsiteX67" fmla="*/ 6251773 w 8505327"/>
                  <a:gd name="connsiteY67" fmla="*/ 1124022 h 6855934"/>
                  <a:gd name="connsiteX68" fmla="*/ 6243972 w 8505327"/>
                  <a:gd name="connsiteY68" fmla="*/ 1107782 h 6855934"/>
                  <a:gd name="connsiteX69" fmla="*/ 6232766 w 8505327"/>
                  <a:gd name="connsiteY69" fmla="*/ 1122959 h 6855934"/>
                  <a:gd name="connsiteX70" fmla="*/ 6231632 w 8505327"/>
                  <a:gd name="connsiteY70" fmla="*/ 1215084 h 6855934"/>
                  <a:gd name="connsiteX71" fmla="*/ 6220355 w 8505327"/>
                  <a:gd name="connsiteY71" fmla="*/ 1240615 h 6855934"/>
                  <a:gd name="connsiteX72" fmla="*/ 6213618 w 8505327"/>
                  <a:gd name="connsiteY72" fmla="*/ 1214517 h 6855934"/>
                  <a:gd name="connsiteX73" fmla="*/ 6210285 w 8505327"/>
                  <a:gd name="connsiteY73" fmla="*/ 849702 h 6855934"/>
                  <a:gd name="connsiteX74" fmla="*/ 6175179 w 8505327"/>
                  <a:gd name="connsiteY74" fmla="*/ 761336 h 6855934"/>
                  <a:gd name="connsiteX75" fmla="*/ 6162485 w 8505327"/>
                  <a:gd name="connsiteY75" fmla="*/ 737365 h 6855934"/>
                  <a:gd name="connsiteX76" fmla="*/ 6111209 w 8505327"/>
                  <a:gd name="connsiteY76" fmla="*/ 695876 h 6855934"/>
                  <a:gd name="connsiteX77" fmla="*/ 6068799 w 8505327"/>
                  <a:gd name="connsiteY77" fmla="*/ 695734 h 6855934"/>
                  <a:gd name="connsiteX78" fmla="*/ 6027594 w 8505327"/>
                  <a:gd name="connsiteY78" fmla="*/ 734528 h 6855934"/>
                  <a:gd name="connsiteX79" fmla="*/ 6011353 w 8505327"/>
                  <a:gd name="connsiteY79" fmla="*/ 761265 h 6855934"/>
                  <a:gd name="connsiteX80" fmla="*/ 5976319 w 8505327"/>
                  <a:gd name="connsiteY80" fmla="*/ 800271 h 6855934"/>
                  <a:gd name="connsiteX81" fmla="*/ 5976815 w 8505327"/>
                  <a:gd name="connsiteY81" fmla="*/ 1856204 h 6855934"/>
                  <a:gd name="connsiteX82" fmla="*/ 5976602 w 8505327"/>
                  <a:gd name="connsiteY82" fmla="*/ 2012087 h 6855934"/>
                  <a:gd name="connsiteX83" fmla="*/ 5962276 w 8505327"/>
                  <a:gd name="connsiteY83" fmla="*/ 2037831 h 6855934"/>
                  <a:gd name="connsiteX84" fmla="*/ 5935752 w 8505327"/>
                  <a:gd name="connsiteY84" fmla="*/ 2072015 h 6855934"/>
                  <a:gd name="connsiteX85" fmla="*/ 5927738 w 8505327"/>
                  <a:gd name="connsiteY85" fmla="*/ 2118326 h 6855934"/>
                  <a:gd name="connsiteX86" fmla="*/ 5924617 w 8505327"/>
                  <a:gd name="connsiteY86" fmla="*/ 1988258 h 6855934"/>
                  <a:gd name="connsiteX87" fmla="*/ 5896959 w 8505327"/>
                  <a:gd name="connsiteY87" fmla="*/ 1941096 h 6855934"/>
                  <a:gd name="connsiteX88" fmla="*/ 5890505 w 8505327"/>
                  <a:gd name="connsiteY88" fmla="*/ 1930387 h 6855934"/>
                  <a:gd name="connsiteX89" fmla="*/ 5848449 w 8505327"/>
                  <a:gd name="connsiteY89" fmla="*/ 1800957 h 6855934"/>
                  <a:gd name="connsiteX90" fmla="*/ 5769514 w 8505327"/>
                  <a:gd name="connsiteY90" fmla="*/ 1748902 h 6855934"/>
                  <a:gd name="connsiteX91" fmla="*/ 5742139 w 8505327"/>
                  <a:gd name="connsiteY91" fmla="*/ 1730533 h 6855934"/>
                  <a:gd name="connsiteX92" fmla="*/ 5676325 w 8505327"/>
                  <a:gd name="connsiteY92" fmla="*/ 1679754 h 6855934"/>
                  <a:gd name="connsiteX93" fmla="*/ 5634979 w 8505327"/>
                  <a:gd name="connsiteY93" fmla="*/ 1639188 h 6855934"/>
                  <a:gd name="connsiteX94" fmla="*/ 5636326 w 8505327"/>
                  <a:gd name="connsiteY94" fmla="*/ 1089981 h 6855934"/>
                  <a:gd name="connsiteX95" fmla="*/ 5602355 w 8505327"/>
                  <a:gd name="connsiteY95" fmla="*/ 1056010 h 6855934"/>
                  <a:gd name="connsiteX96" fmla="*/ 5421721 w 8505327"/>
                  <a:gd name="connsiteY96" fmla="*/ 1055088 h 6855934"/>
                  <a:gd name="connsiteX97" fmla="*/ 5371155 w 8505327"/>
                  <a:gd name="connsiteY97" fmla="*/ 1083456 h 6855934"/>
                  <a:gd name="connsiteX98" fmla="*/ 5292930 w 8505327"/>
                  <a:gd name="connsiteY98" fmla="*/ 1222034 h 6855934"/>
                  <a:gd name="connsiteX99" fmla="*/ 5263852 w 8505327"/>
                  <a:gd name="connsiteY99" fmla="*/ 1332812 h 6855934"/>
                  <a:gd name="connsiteX100" fmla="*/ 5264278 w 8505327"/>
                  <a:gd name="connsiteY100" fmla="*/ 2133645 h 6855934"/>
                  <a:gd name="connsiteX101" fmla="*/ 5263923 w 8505327"/>
                  <a:gd name="connsiteY101" fmla="*/ 2162013 h 6855934"/>
                  <a:gd name="connsiteX102" fmla="*/ 5241087 w 8505327"/>
                  <a:gd name="connsiteY102" fmla="*/ 2176055 h 6855934"/>
                  <a:gd name="connsiteX103" fmla="*/ 5203712 w 8505327"/>
                  <a:gd name="connsiteY103" fmla="*/ 2162297 h 6855934"/>
                  <a:gd name="connsiteX104" fmla="*/ 5195130 w 8505327"/>
                  <a:gd name="connsiteY104" fmla="*/ 1984783 h 6855934"/>
                  <a:gd name="connsiteX105" fmla="*/ 5195556 w 8505327"/>
                  <a:gd name="connsiteY105" fmla="*/ 1846701 h 6855934"/>
                  <a:gd name="connsiteX106" fmla="*/ 5184421 w 8505327"/>
                  <a:gd name="connsiteY106" fmla="*/ 1822801 h 6855934"/>
                  <a:gd name="connsiteX107" fmla="*/ 5174209 w 8505327"/>
                  <a:gd name="connsiteY107" fmla="*/ 1845283 h 6855934"/>
                  <a:gd name="connsiteX108" fmla="*/ 5171798 w 8505327"/>
                  <a:gd name="connsiteY108" fmla="*/ 2137545 h 6855934"/>
                  <a:gd name="connsiteX109" fmla="*/ 5120522 w 8505327"/>
                  <a:gd name="connsiteY109" fmla="*/ 2180523 h 6855934"/>
                  <a:gd name="connsiteX110" fmla="*/ 5065417 w 8505327"/>
                  <a:gd name="connsiteY110" fmla="*/ 2179176 h 6855934"/>
                  <a:gd name="connsiteX111" fmla="*/ 5059176 w 8505327"/>
                  <a:gd name="connsiteY111" fmla="*/ 2146340 h 6855934"/>
                  <a:gd name="connsiteX112" fmla="*/ 5043787 w 8505327"/>
                  <a:gd name="connsiteY112" fmla="*/ 2106411 h 6855934"/>
                  <a:gd name="connsiteX113" fmla="*/ 5023716 w 8505327"/>
                  <a:gd name="connsiteY113" fmla="*/ 2181800 h 6855934"/>
                  <a:gd name="connsiteX114" fmla="*/ 5022581 w 8505327"/>
                  <a:gd name="connsiteY114" fmla="*/ 2106908 h 6855934"/>
                  <a:gd name="connsiteX115" fmla="*/ 5023291 w 8505327"/>
                  <a:gd name="connsiteY115" fmla="*/ 1681740 h 6855934"/>
                  <a:gd name="connsiteX116" fmla="*/ 5001447 w 8505327"/>
                  <a:gd name="connsiteY116" fmla="*/ 1651883 h 6855934"/>
                  <a:gd name="connsiteX117" fmla="*/ 4953292 w 8505327"/>
                  <a:gd name="connsiteY117" fmla="*/ 1604933 h 6855934"/>
                  <a:gd name="connsiteX118" fmla="*/ 4924002 w 8505327"/>
                  <a:gd name="connsiteY118" fmla="*/ 1547843 h 6855934"/>
                  <a:gd name="connsiteX119" fmla="*/ 4807621 w 8505327"/>
                  <a:gd name="connsiteY119" fmla="*/ 1555644 h 6855934"/>
                  <a:gd name="connsiteX120" fmla="*/ 4807621 w 8505327"/>
                  <a:gd name="connsiteY120" fmla="*/ 1528978 h 6855934"/>
                  <a:gd name="connsiteX121" fmla="*/ 4806699 w 8505327"/>
                  <a:gd name="connsiteY121" fmla="*/ 1224233 h 6855934"/>
                  <a:gd name="connsiteX122" fmla="*/ 4727694 w 8505327"/>
                  <a:gd name="connsiteY122" fmla="*/ 1131966 h 6855934"/>
                  <a:gd name="connsiteX123" fmla="*/ 4709184 w 8505327"/>
                  <a:gd name="connsiteY123" fmla="*/ 1112179 h 6855934"/>
                  <a:gd name="connsiteX124" fmla="*/ 4709184 w 8505327"/>
                  <a:gd name="connsiteY124" fmla="*/ 1076719 h 6855934"/>
                  <a:gd name="connsiteX125" fmla="*/ 4639753 w 8505327"/>
                  <a:gd name="connsiteY125" fmla="*/ 1005798 h 6855934"/>
                  <a:gd name="connsiteX126" fmla="*/ 4605215 w 8505327"/>
                  <a:gd name="connsiteY126" fmla="*/ 968636 h 6855934"/>
                  <a:gd name="connsiteX127" fmla="*/ 4605357 w 8505327"/>
                  <a:gd name="connsiteY127" fmla="*/ 709989 h 6855934"/>
                  <a:gd name="connsiteX128" fmla="*/ 4593158 w 8505327"/>
                  <a:gd name="connsiteY128" fmla="*/ 676869 h 6855934"/>
                  <a:gd name="connsiteX129" fmla="*/ 4588052 w 8505327"/>
                  <a:gd name="connsiteY129" fmla="*/ 712968 h 6855934"/>
                  <a:gd name="connsiteX130" fmla="*/ 4588052 w 8505327"/>
                  <a:gd name="connsiteY130" fmla="*/ 978707 h 6855934"/>
                  <a:gd name="connsiteX131" fmla="*/ 4564790 w 8505327"/>
                  <a:gd name="connsiteY131" fmla="*/ 1007571 h 6855934"/>
                  <a:gd name="connsiteX132" fmla="*/ 4495005 w 8505327"/>
                  <a:gd name="connsiteY132" fmla="*/ 1080832 h 6855934"/>
                  <a:gd name="connsiteX133" fmla="*/ 4495076 w 8505327"/>
                  <a:gd name="connsiteY133" fmla="*/ 1087924 h 6855934"/>
                  <a:gd name="connsiteX134" fmla="*/ 4451105 w 8505327"/>
                  <a:gd name="connsiteY134" fmla="*/ 1132675 h 6855934"/>
                  <a:gd name="connsiteX135" fmla="*/ 4405929 w 8505327"/>
                  <a:gd name="connsiteY135" fmla="*/ 1178631 h 6855934"/>
                  <a:gd name="connsiteX136" fmla="*/ 4405858 w 8505327"/>
                  <a:gd name="connsiteY136" fmla="*/ 1968826 h 6855934"/>
                  <a:gd name="connsiteX137" fmla="*/ 4401035 w 8505327"/>
                  <a:gd name="connsiteY137" fmla="*/ 2014002 h 6855934"/>
                  <a:gd name="connsiteX138" fmla="*/ 4374440 w 8505327"/>
                  <a:gd name="connsiteY138" fmla="*/ 2149886 h 6855934"/>
                  <a:gd name="connsiteX139" fmla="*/ 4369476 w 8505327"/>
                  <a:gd name="connsiteY139" fmla="*/ 2176055 h 6855934"/>
                  <a:gd name="connsiteX140" fmla="*/ 4349759 w 8505327"/>
                  <a:gd name="connsiteY140" fmla="*/ 2226905 h 6855934"/>
                  <a:gd name="connsiteX141" fmla="*/ 4350327 w 8505327"/>
                  <a:gd name="connsiteY141" fmla="*/ 2769020 h 6855934"/>
                  <a:gd name="connsiteX142" fmla="*/ 4316782 w 8505327"/>
                  <a:gd name="connsiteY142" fmla="*/ 2802211 h 6855934"/>
                  <a:gd name="connsiteX143" fmla="*/ 3881047 w 8505327"/>
                  <a:gd name="connsiteY143" fmla="*/ 2801998 h 6855934"/>
                  <a:gd name="connsiteX144" fmla="*/ 3833956 w 8505327"/>
                  <a:gd name="connsiteY144" fmla="*/ 2764056 h 6855934"/>
                  <a:gd name="connsiteX145" fmla="*/ 3811686 w 8505327"/>
                  <a:gd name="connsiteY145" fmla="*/ 2709093 h 6855934"/>
                  <a:gd name="connsiteX146" fmla="*/ 3736795 w 8505327"/>
                  <a:gd name="connsiteY146" fmla="*/ 2557394 h 6855934"/>
                  <a:gd name="connsiteX147" fmla="*/ 3739844 w 8505327"/>
                  <a:gd name="connsiteY147" fmla="*/ 2381724 h 6855934"/>
                  <a:gd name="connsiteX148" fmla="*/ 3716228 w 8505327"/>
                  <a:gd name="connsiteY148" fmla="*/ 2151942 h 6855934"/>
                  <a:gd name="connsiteX149" fmla="*/ 3619350 w 8505327"/>
                  <a:gd name="connsiteY149" fmla="*/ 2110312 h 6855934"/>
                  <a:gd name="connsiteX150" fmla="*/ 3579281 w 8505327"/>
                  <a:gd name="connsiteY150" fmla="*/ 2189246 h 6855934"/>
                  <a:gd name="connsiteX151" fmla="*/ 3482758 w 8505327"/>
                  <a:gd name="connsiteY151" fmla="*/ 2296265 h 6855934"/>
                  <a:gd name="connsiteX152" fmla="*/ 3405171 w 8505327"/>
                  <a:gd name="connsiteY152" fmla="*/ 2335981 h 6855934"/>
                  <a:gd name="connsiteX153" fmla="*/ 3382831 w 8505327"/>
                  <a:gd name="connsiteY153" fmla="*/ 2352292 h 6855934"/>
                  <a:gd name="connsiteX154" fmla="*/ 3185672 w 8505327"/>
                  <a:gd name="connsiteY154" fmla="*/ 2578174 h 6855934"/>
                  <a:gd name="connsiteX155" fmla="*/ 3142836 w 8505327"/>
                  <a:gd name="connsiteY155" fmla="*/ 2607393 h 6855934"/>
                  <a:gd name="connsiteX156" fmla="*/ 3107518 w 8505327"/>
                  <a:gd name="connsiteY156" fmla="*/ 2607393 h 6855934"/>
                  <a:gd name="connsiteX157" fmla="*/ 3007804 w 8505327"/>
                  <a:gd name="connsiteY157" fmla="*/ 2635406 h 6855934"/>
                  <a:gd name="connsiteX158" fmla="*/ 2990996 w 8505327"/>
                  <a:gd name="connsiteY158" fmla="*/ 2637463 h 6855934"/>
                  <a:gd name="connsiteX159" fmla="*/ 2870573 w 8505327"/>
                  <a:gd name="connsiteY159" fmla="*/ 2712922 h 6855934"/>
                  <a:gd name="connsiteX160" fmla="*/ 2929579 w 8505327"/>
                  <a:gd name="connsiteY160" fmla="*/ 2722355 h 6855934"/>
                  <a:gd name="connsiteX161" fmla="*/ 2920927 w 8505327"/>
                  <a:gd name="connsiteY161" fmla="*/ 2798382 h 6855934"/>
                  <a:gd name="connsiteX162" fmla="*/ 2863552 w 8505327"/>
                  <a:gd name="connsiteY162" fmla="*/ 2766680 h 6855934"/>
                  <a:gd name="connsiteX163" fmla="*/ 2851212 w 8505327"/>
                  <a:gd name="connsiteY163" fmla="*/ 2601578 h 6855934"/>
                  <a:gd name="connsiteX164" fmla="*/ 2846602 w 8505327"/>
                  <a:gd name="connsiteY164" fmla="*/ 2589450 h 6855934"/>
                  <a:gd name="connsiteX165" fmla="*/ 2781497 w 8505327"/>
                  <a:gd name="connsiteY165" fmla="*/ 2578245 h 6855934"/>
                  <a:gd name="connsiteX166" fmla="*/ 2769086 w 8505327"/>
                  <a:gd name="connsiteY166" fmla="*/ 2708667 h 6855934"/>
                  <a:gd name="connsiteX167" fmla="*/ 2743058 w 8505327"/>
                  <a:gd name="connsiteY167" fmla="*/ 2552075 h 6855934"/>
                  <a:gd name="connsiteX168" fmla="*/ 2697953 w 8505327"/>
                  <a:gd name="connsiteY168" fmla="*/ 2755049 h 6855934"/>
                  <a:gd name="connsiteX169" fmla="*/ 2670649 w 8505327"/>
                  <a:gd name="connsiteY169" fmla="*/ 2583351 h 6855934"/>
                  <a:gd name="connsiteX170" fmla="*/ 2641359 w 8505327"/>
                  <a:gd name="connsiteY170" fmla="*/ 2632995 h 6855934"/>
                  <a:gd name="connsiteX171" fmla="*/ 2629160 w 8505327"/>
                  <a:gd name="connsiteY171" fmla="*/ 2690583 h 6855934"/>
                  <a:gd name="connsiteX172" fmla="*/ 2615898 w 8505327"/>
                  <a:gd name="connsiteY172" fmla="*/ 2666115 h 6855934"/>
                  <a:gd name="connsiteX173" fmla="*/ 2640224 w 8505327"/>
                  <a:gd name="connsiteY173" fmla="*/ 2545834 h 6855934"/>
                  <a:gd name="connsiteX174" fmla="*/ 2600509 w 8505327"/>
                  <a:gd name="connsiteY174" fmla="*/ 2601578 h 6855934"/>
                  <a:gd name="connsiteX175" fmla="*/ 2594338 w 8505327"/>
                  <a:gd name="connsiteY175" fmla="*/ 2596968 h 6855934"/>
                  <a:gd name="connsiteX176" fmla="*/ 2610650 w 8505327"/>
                  <a:gd name="connsiteY176" fmla="*/ 2483991 h 6855934"/>
                  <a:gd name="connsiteX177" fmla="*/ 2555332 w 8505327"/>
                  <a:gd name="connsiteY177" fmla="*/ 2677249 h 6855934"/>
                  <a:gd name="connsiteX178" fmla="*/ 2554552 w 8505327"/>
                  <a:gd name="connsiteY178" fmla="*/ 2521012 h 6855934"/>
                  <a:gd name="connsiteX179" fmla="*/ 2486752 w 8505327"/>
                  <a:gd name="connsiteY179" fmla="*/ 2607464 h 6855934"/>
                  <a:gd name="connsiteX180" fmla="*/ 2378528 w 8505327"/>
                  <a:gd name="connsiteY180" fmla="*/ 2491296 h 6855934"/>
                  <a:gd name="connsiteX181" fmla="*/ 2443420 w 8505327"/>
                  <a:gd name="connsiteY181" fmla="*/ 2627322 h 6855934"/>
                  <a:gd name="connsiteX182" fmla="*/ 2354415 w 8505327"/>
                  <a:gd name="connsiteY182" fmla="*/ 2537253 h 6855934"/>
                  <a:gd name="connsiteX183" fmla="*/ 2354415 w 8505327"/>
                  <a:gd name="connsiteY183" fmla="*/ 2621010 h 6855934"/>
                  <a:gd name="connsiteX184" fmla="*/ 2328245 w 8505327"/>
                  <a:gd name="connsiteY184" fmla="*/ 2502715 h 6855934"/>
                  <a:gd name="connsiteX185" fmla="*/ 2278955 w 8505327"/>
                  <a:gd name="connsiteY185" fmla="*/ 2700653 h 6855934"/>
                  <a:gd name="connsiteX186" fmla="*/ 2262431 w 8505327"/>
                  <a:gd name="connsiteY186" fmla="*/ 2537749 h 6855934"/>
                  <a:gd name="connsiteX187" fmla="*/ 2219241 w 8505327"/>
                  <a:gd name="connsiteY187" fmla="*/ 2639024 h 6855934"/>
                  <a:gd name="connsiteX188" fmla="*/ 2180802 w 8505327"/>
                  <a:gd name="connsiteY188" fmla="*/ 2604840 h 6855934"/>
                  <a:gd name="connsiteX189" fmla="*/ 2181724 w 8505327"/>
                  <a:gd name="connsiteY189" fmla="*/ 2658172 h 6855934"/>
                  <a:gd name="connsiteX190" fmla="*/ 2066549 w 8505327"/>
                  <a:gd name="connsiteY190" fmla="*/ 2492927 h 6855934"/>
                  <a:gd name="connsiteX191" fmla="*/ 2077471 w 8505327"/>
                  <a:gd name="connsiteY191" fmla="*/ 2526260 h 6855934"/>
                  <a:gd name="connsiteX192" fmla="*/ 2092506 w 8505327"/>
                  <a:gd name="connsiteY192" fmla="*/ 2562004 h 6855934"/>
                  <a:gd name="connsiteX193" fmla="*/ 2079811 w 8505327"/>
                  <a:gd name="connsiteY193" fmla="*/ 2618527 h 6855934"/>
                  <a:gd name="connsiteX194" fmla="*/ 2080733 w 8505327"/>
                  <a:gd name="connsiteY194" fmla="*/ 2588528 h 6855934"/>
                  <a:gd name="connsiteX195" fmla="*/ 2049599 w 8505327"/>
                  <a:gd name="connsiteY195" fmla="*/ 2615832 h 6855934"/>
                  <a:gd name="connsiteX196" fmla="*/ 2068180 w 8505327"/>
                  <a:gd name="connsiteY196" fmla="*/ 2555196 h 6855934"/>
                  <a:gd name="connsiteX197" fmla="*/ 1973856 w 8505327"/>
                  <a:gd name="connsiteY197" fmla="*/ 2739660 h 6855934"/>
                  <a:gd name="connsiteX198" fmla="*/ 1945559 w 8505327"/>
                  <a:gd name="connsiteY198" fmla="*/ 2756468 h 6855934"/>
                  <a:gd name="connsiteX199" fmla="*/ 1939885 w 8505327"/>
                  <a:gd name="connsiteY199" fmla="*/ 2731149 h 6855934"/>
                  <a:gd name="connsiteX200" fmla="*/ 1986125 w 8505327"/>
                  <a:gd name="connsiteY200" fmla="*/ 2620442 h 6855934"/>
                  <a:gd name="connsiteX201" fmla="*/ 2033004 w 8505327"/>
                  <a:gd name="connsiteY201" fmla="*/ 2525054 h 6855934"/>
                  <a:gd name="connsiteX202" fmla="*/ 2020167 w 8505327"/>
                  <a:gd name="connsiteY202" fmla="*/ 2530728 h 6855934"/>
                  <a:gd name="connsiteX203" fmla="*/ 1971019 w 8505327"/>
                  <a:gd name="connsiteY203" fmla="*/ 2576613 h 6855934"/>
                  <a:gd name="connsiteX204" fmla="*/ 1955700 w 8505327"/>
                  <a:gd name="connsiteY204" fmla="*/ 2589308 h 6855934"/>
                  <a:gd name="connsiteX205" fmla="*/ 1932155 w 8505327"/>
                  <a:gd name="connsiteY205" fmla="*/ 2607109 h 6855934"/>
                  <a:gd name="connsiteX206" fmla="*/ 1884000 w 8505327"/>
                  <a:gd name="connsiteY206" fmla="*/ 2700228 h 6855934"/>
                  <a:gd name="connsiteX207" fmla="*/ 1899815 w 8505327"/>
                  <a:gd name="connsiteY207" fmla="*/ 2537820 h 6855934"/>
                  <a:gd name="connsiteX208" fmla="*/ 1879603 w 8505327"/>
                  <a:gd name="connsiteY208" fmla="*/ 2610301 h 6855934"/>
                  <a:gd name="connsiteX209" fmla="*/ 1853079 w 8505327"/>
                  <a:gd name="connsiteY209" fmla="*/ 2572004 h 6855934"/>
                  <a:gd name="connsiteX210" fmla="*/ 1806555 w 8505327"/>
                  <a:gd name="connsiteY210" fmla="*/ 2691859 h 6855934"/>
                  <a:gd name="connsiteX211" fmla="*/ 1766556 w 8505327"/>
                  <a:gd name="connsiteY211" fmla="*/ 2563635 h 6855934"/>
                  <a:gd name="connsiteX212" fmla="*/ 1711025 w 8505327"/>
                  <a:gd name="connsiteY212" fmla="*/ 2488105 h 6855934"/>
                  <a:gd name="connsiteX213" fmla="*/ 1643438 w 8505327"/>
                  <a:gd name="connsiteY213" fmla="*/ 2429596 h 6855934"/>
                  <a:gd name="connsiteX214" fmla="*/ 1597198 w 8505327"/>
                  <a:gd name="connsiteY214" fmla="*/ 2379597 h 6855934"/>
                  <a:gd name="connsiteX215" fmla="*/ 1634289 w 8505327"/>
                  <a:gd name="connsiteY215" fmla="*/ 2507112 h 6855934"/>
                  <a:gd name="connsiteX216" fmla="*/ 1572163 w 8505327"/>
                  <a:gd name="connsiteY216" fmla="*/ 2455340 h 6855934"/>
                  <a:gd name="connsiteX217" fmla="*/ 1634289 w 8505327"/>
                  <a:gd name="connsiteY217" fmla="*/ 2675689 h 6855934"/>
                  <a:gd name="connsiteX218" fmla="*/ 1363728 w 8505327"/>
                  <a:gd name="connsiteY218" fmla="*/ 2529239 h 6855934"/>
                  <a:gd name="connsiteX219" fmla="*/ 1395642 w 8505327"/>
                  <a:gd name="connsiteY219" fmla="*/ 2550018 h 6855934"/>
                  <a:gd name="connsiteX220" fmla="*/ 1404720 w 8505327"/>
                  <a:gd name="connsiteY220" fmla="*/ 2569876 h 6855934"/>
                  <a:gd name="connsiteX221" fmla="*/ 1385642 w 8505327"/>
                  <a:gd name="connsiteY221" fmla="*/ 2571649 h 6855934"/>
                  <a:gd name="connsiteX222" fmla="*/ 1341884 w 8505327"/>
                  <a:gd name="connsiteY222" fmla="*/ 2558600 h 6855934"/>
                  <a:gd name="connsiteX223" fmla="*/ 1350679 w 8505327"/>
                  <a:gd name="connsiteY223" fmla="*/ 2578032 h 6855934"/>
                  <a:gd name="connsiteX224" fmla="*/ 1311531 w 8505327"/>
                  <a:gd name="connsiteY224" fmla="*/ 2683420 h 6855934"/>
                  <a:gd name="connsiteX225" fmla="*/ 1341743 w 8505327"/>
                  <a:gd name="connsiteY225" fmla="*/ 2558458 h 6855934"/>
                  <a:gd name="connsiteX226" fmla="*/ 1341743 w 8505327"/>
                  <a:gd name="connsiteY226" fmla="*/ 2558458 h 6855934"/>
                  <a:gd name="connsiteX227" fmla="*/ 1316069 w 8505327"/>
                  <a:gd name="connsiteY227" fmla="*/ 2564486 h 6855934"/>
                  <a:gd name="connsiteX228" fmla="*/ 1275787 w 8505327"/>
                  <a:gd name="connsiteY228" fmla="*/ 2601010 h 6855934"/>
                  <a:gd name="connsiteX229" fmla="*/ 1291531 w 8505327"/>
                  <a:gd name="connsiteY229" fmla="*/ 2487608 h 6855934"/>
                  <a:gd name="connsiteX230" fmla="*/ 1235362 w 8505327"/>
                  <a:gd name="connsiteY230" fmla="*/ 2674342 h 6855934"/>
                  <a:gd name="connsiteX231" fmla="*/ 1236355 w 8505327"/>
                  <a:gd name="connsiteY231" fmla="*/ 2518813 h 6855934"/>
                  <a:gd name="connsiteX232" fmla="*/ 1172810 w 8505327"/>
                  <a:gd name="connsiteY232" fmla="*/ 2614840 h 6855934"/>
                  <a:gd name="connsiteX233" fmla="*/ 1064870 w 8505327"/>
                  <a:gd name="connsiteY233" fmla="*/ 2500587 h 6855934"/>
                  <a:gd name="connsiteX234" fmla="*/ 1124301 w 8505327"/>
                  <a:gd name="connsiteY234" fmla="*/ 2625052 h 6855934"/>
                  <a:gd name="connsiteX235" fmla="*/ 1069905 w 8505327"/>
                  <a:gd name="connsiteY235" fmla="*/ 2565195 h 6855934"/>
                  <a:gd name="connsiteX236" fmla="*/ 1001183 w 8505327"/>
                  <a:gd name="connsiteY236" fmla="*/ 2524983 h 6855934"/>
                  <a:gd name="connsiteX237" fmla="*/ 1021395 w 8505327"/>
                  <a:gd name="connsiteY237" fmla="*/ 2566827 h 6855934"/>
                  <a:gd name="connsiteX238" fmla="*/ 1094443 w 8505327"/>
                  <a:gd name="connsiteY238" fmla="*/ 2734837 h 6855934"/>
                  <a:gd name="connsiteX239" fmla="*/ 1090543 w 8505327"/>
                  <a:gd name="connsiteY239" fmla="*/ 2756539 h 6855934"/>
                  <a:gd name="connsiteX240" fmla="*/ 1062884 w 8505327"/>
                  <a:gd name="connsiteY240" fmla="*/ 2743986 h 6855934"/>
                  <a:gd name="connsiteX241" fmla="*/ 1058345 w 8505327"/>
                  <a:gd name="connsiteY241" fmla="*/ 2723277 h 6855934"/>
                  <a:gd name="connsiteX242" fmla="*/ 1008204 w 8505327"/>
                  <a:gd name="connsiteY242" fmla="*/ 2592074 h 6855934"/>
                  <a:gd name="connsiteX243" fmla="*/ 967638 w 8505327"/>
                  <a:gd name="connsiteY243" fmla="*/ 2545834 h 6855934"/>
                  <a:gd name="connsiteX244" fmla="*/ 978276 w 8505327"/>
                  <a:gd name="connsiteY244" fmla="*/ 2604627 h 6855934"/>
                  <a:gd name="connsiteX245" fmla="*/ 951822 w 8505327"/>
                  <a:gd name="connsiteY245" fmla="*/ 2586259 h 6855934"/>
                  <a:gd name="connsiteX246" fmla="*/ 942957 w 8505327"/>
                  <a:gd name="connsiteY246" fmla="*/ 2612074 h 6855934"/>
                  <a:gd name="connsiteX247" fmla="*/ 970474 w 8505327"/>
                  <a:gd name="connsiteY247" fmla="*/ 2482502 h 6855934"/>
                  <a:gd name="connsiteX248" fmla="*/ 849413 w 8505327"/>
                  <a:gd name="connsiteY248" fmla="*/ 2657179 h 6855934"/>
                  <a:gd name="connsiteX249" fmla="*/ 849981 w 8505327"/>
                  <a:gd name="connsiteY249" fmla="*/ 2628031 h 6855934"/>
                  <a:gd name="connsiteX250" fmla="*/ 846222 w 8505327"/>
                  <a:gd name="connsiteY250" fmla="*/ 2600727 h 6855934"/>
                  <a:gd name="connsiteX251" fmla="*/ 819556 w 8505327"/>
                  <a:gd name="connsiteY251" fmla="*/ 2635194 h 6855934"/>
                  <a:gd name="connsiteX252" fmla="*/ 766437 w 8505327"/>
                  <a:gd name="connsiteY252" fmla="*/ 2540373 h 6855934"/>
                  <a:gd name="connsiteX253" fmla="*/ 755089 w 8505327"/>
                  <a:gd name="connsiteY253" fmla="*/ 2710227 h 6855934"/>
                  <a:gd name="connsiteX254" fmla="*/ 700764 w 8505327"/>
                  <a:gd name="connsiteY254" fmla="*/ 2507892 h 6855934"/>
                  <a:gd name="connsiteX255" fmla="*/ 677644 w 8505327"/>
                  <a:gd name="connsiteY255" fmla="*/ 2604273 h 6855934"/>
                  <a:gd name="connsiteX256" fmla="*/ 656368 w 8505327"/>
                  <a:gd name="connsiteY256" fmla="*/ 2538175 h 6855934"/>
                  <a:gd name="connsiteX257" fmla="*/ 639064 w 8505327"/>
                  <a:gd name="connsiteY257" fmla="*/ 2603776 h 6855934"/>
                  <a:gd name="connsiteX258" fmla="*/ 620624 w 8505327"/>
                  <a:gd name="connsiteY258" fmla="*/ 2580940 h 6855934"/>
                  <a:gd name="connsiteX259" fmla="*/ 592894 w 8505327"/>
                  <a:gd name="connsiteY259" fmla="*/ 2661789 h 6855934"/>
                  <a:gd name="connsiteX260" fmla="*/ 599277 w 8505327"/>
                  <a:gd name="connsiteY260" fmla="*/ 2594627 h 6855934"/>
                  <a:gd name="connsiteX261" fmla="*/ 584100 w 8505327"/>
                  <a:gd name="connsiteY261" fmla="*/ 2534487 h 6855934"/>
                  <a:gd name="connsiteX262" fmla="*/ 560342 w 8505327"/>
                  <a:gd name="connsiteY262" fmla="*/ 2591862 h 6855934"/>
                  <a:gd name="connsiteX263" fmla="*/ 528641 w 8505327"/>
                  <a:gd name="connsiteY263" fmla="*/ 2485906 h 6855934"/>
                  <a:gd name="connsiteX264" fmla="*/ 542896 w 8505327"/>
                  <a:gd name="connsiteY264" fmla="*/ 2420376 h 6855934"/>
                  <a:gd name="connsiteX265" fmla="*/ 615092 w 8505327"/>
                  <a:gd name="connsiteY265" fmla="*/ 2339527 h 6855934"/>
                  <a:gd name="connsiteX266" fmla="*/ 728281 w 8505327"/>
                  <a:gd name="connsiteY266" fmla="*/ 2206693 h 6855934"/>
                  <a:gd name="connsiteX267" fmla="*/ 557931 w 8505327"/>
                  <a:gd name="connsiteY267" fmla="*/ 2340449 h 6855934"/>
                  <a:gd name="connsiteX268" fmla="*/ 551690 w 8505327"/>
                  <a:gd name="connsiteY268" fmla="*/ 2204778 h 6855934"/>
                  <a:gd name="connsiteX269" fmla="*/ 617007 w 8505327"/>
                  <a:gd name="connsiteY269" fmla="*/ 1996201 h 6855934"/>
                  <a:gd name="connsiteX270" fmla="*/ 662467 w 8505327"/>
                  <a:gd name="connsiteY270" fmla="*/ 1933933 h 6855934"/>
                  <a:gd name="connsiteX271" fmla="*/ 547222 w 8505327"/>
                  <a:gd name="connsiteY271" fmla="*/ 2076128 h 6855934"/>
                  <a:gd name="connsiteX272" fmla="*/ 551761 w 8505327"/>
                  <a:gd name="connsiteY272" fmla="*/ 1991308 h 6855934"/>
                  <a:gd name="connsiteX273" fmla="*/ 624028 w 8505327"/>
                  <a:gd name="connsiteY273" fmla="*/ 1817127 h 6855934"/>
                  <a:gd name="connsiteX274" fmla="*/ 521336 w 8505327"/>
                  <a:gd name="connsiteY274" fmla="*/ 2092866 h 6855934"/>
                  <a:gd name="connsiteX275" fmla="*/ 488925 w 8505327"/>
                  <a:gd name="connsiteY275" fmla="*/ 2209955 h 6855934"/>
                  <a:gd name="connsiteX276" fmla="*/ 462755 w 8505327"/>
                  <a:gd name="connsiteY276" fmla="*/ 2278464 h 6855934"/>
                  <a:gd name="connsiteX277" fmla="*/ 454458 w 8505327"/>
                  <a:gd name="connsiteY277" fmla="*/ 2308322 h 6855934"/>
                  <a:gd name="connsiteX278" fmla="*/ 389991 w 8505327"/>
                  <a:gd name="connsiteY278" fmla="*/ 2134141 h 6855934"/>
                  <a:gd name="connsiteX279" fmla="*/ 421196 w 8505327"/>
                  <a:gd name="connsiteY279" fmla="*/ 2099107 h 6855934"/>
                  <a:gd name="connsiteX280" fmla="*/ 501904 w 8505327"/>
                  <a:gd name="connsiteY280" fmla="*/ 2063008 h 6855934"/>
                  <a:gd name="connsiteX281" fmla="*/ 399494 w 8505327"/>
                  <a:gd name="connsiteY281" fmla="*/ 2084284 h 6855934"/>
                  <a:gd name="connsiteX282" fmla="*/ 430558 w 8505327"/>
                  <a:gd name="connsiteY282" fmla="*/ 2044994 h 6855934"/>
                  <a:gd name="connsiteX283" fmla="*/ 494882 w 8505327"/>
                  <a:gd name="connsiteY283" fmla="*/ 1992301 h 6855934"/>
                  <a:gd name="connsiteX284" fmla="*/ 429777 w 8505327"/>
                  <a:gd name="connsiteY284" fmla="*/ 2015421 h 6855934"/>
                  <a:gd name="connsiteX285" fmla="*/ 430770 w 8505327"/>
                  <a:gd name="connsiteY285" fmla="*/ 1992442 h 6855934"/>
                  <a:gd name="connsiteX286" fmla="*/ 363609 w 8505327"/>
                  <a:gd name="connsiteY286" fmla="*/ 2157261 h 6855934"/>
                  <a:gd name="connsiteX287" fmla="*/ 328007 w 8505327"/>
                  <a:gd name="connsiteY287" fmla="*/ 2027193 h 6855934"/>
                  <a:gd name="connsiteX288" fmla="*/ 351481 w 8505327"/>
                  <a:gd name="connsiteY288" fmla="*/ 1987833 h 6855934"/>
                  <a:gd name="connsiteX289" fmla="*/ 407508 w 8505327"/>
                  <a:gd name="connsiteY289" fmla="*/ 1927196 h 6855934"/>
                  <a:gd name="connsiteX290" fmla="*/ 331340 w 8505327"/>
                  <a:gd name="connsiteY290" fmla="*/ 1966911 h 6855934"/>
                  <a:gd name="connsiteX291" fmla="*/ 333326 w 8505327"/>
                  <a:gd name="connsiteY291" fmla="*/ 1915494 h 6855934"/>
                  <a:gd name="connsiteX292" fmla="*/ 317511 w 8505327"/>
                  <a:gd name="connsiteY292" fmla="*/ 1934430 h 6855934"/>
                  <a:gd name="connsiteX293" fmla="*/ 266802 w 8505327"/>
                  <a:gd name="connsiteY293" fmla="*/ 1869466 h 6855934"/>
                  <a:gd name="connsiteX294" fmla="*/ 299355 w 8505327"/>
                  <a:gd name="connsiteY294" fmla="*/ 1947975 h 6855934"/>
                  <a:gd name="connsiteX295" fmla="*/ 310206 w 8505327"/>
                  <a:gd name="connsiteY295" fmla="*/ 1976627 h 6855934"/>
                  <a:gd name="connsiteX296" fmla="*/ 310277 w 8505327"/>
                  <a:gd name="connsiteY296" fmla="*/ 2068753 h 6855934"/>
                  <a:gd name="connsiteX297" fmla="*/ 267654 w 8505327"/>
                  <a:gd name="connsiteY297" fmla="*/ 2045704 h 6855934"/>
                  <a:gd name="connsiteX298" fmla="*/ 367651 w 8505327"/>
                  <a:gd name="connsiteY298" fmla="*/ 2225841 h 6855934"/>
                  <a:gd name="connsiteX299" fmla="*/ 257157 w 8505327"/>
                  <a:gd name="connsiteY299" fmla="*/ 2172297 h 6855934"/>
                  <a:gd name="connsiteX300" fmla="*/ 393963 w 8505327"/>
                  <a:gd name="connsiteY300" fmla="*/ 2291584 h 6855934"/>
                  <a:gd name="connsiteX301" fmla="*/ 423324 w 8505327"/>
                  <a:gd name="connsiteY301" fmla="*/ 2315343 h 6855934"/>
                  <a:gd name="connsiteX302" fmla="*/ 465734 w 8505327"/>
                  <a:gd name="connsiteY302" fmla="*/ 2417326 h 6855934"/>
                  <a:gd name="connsiteX303" fmla="*/ 268150 w 8505327"/>
                  <a:gd name="connsiteY303" fmla="*/ 2301868 h 6855934"/>
                  <a:gd name="connsiteX304" fmla="*/ 93402 w 8505327"/>
                  <a:gd name="connsiteY304" fmla="*/ 2323853 h 6855934"/>
                  <a:gd name="connsiteX305" fmla="*/ 171202 w 8505327"/>
                  <a:gd name="connsiteY305" fmla="*/ 2323286 h 6855934"/>
                  <a:gd name="connsiteX306" fmla="*/ 248789 w 8505327"/>
                  <a:gd name="connsiteY306" fmla="*/ 2353002 h 6855934"/>
                  <a:gd name="connsiteX307" fmla="*/ 448359 w 8505327"/>
                  <a:gd name="connsiteY307" fmla="*/ 2472219 h 6855934"/>
                  <a:gd name="connsiteX308" fmla="*/ 479918 w 8505327"/>
                  <a:gd name="connsiteY308" fmla="*/ 2528600 h 6855934"/>
                  <a:gd name="connsiteX309" fmla="*/ 455734 w 8505327"/>
                  <a:gd name="connsiteY309" fmla="*/ 2580159 h 6855934"/>
                  <a:gd name="connsiteX310" fmla="*/ 369211 w 8505327"/>
                  <a:gd name="connsiteY310" fmla="*/ 2474843 h 6855934"/>
                  <a:gd name="connsiteX311" fmla="*/ 415097 w 8505327"/>
                  <a:gd name="connsiteY311" fmla="*/ 2619804 h 6855934"/>
                  <a:gd name="connsiteX312" fmla="*/ 298007 w 8505327"/>
                  <a:gd name="connsiteY312" fmla="*/ 2433638 h 6855934"/>
                  <a:gd name="connsiteX313" fmla="*/ 329567 w 8505327"/>
                  <a:gd name="connsiteY313" fmla="*/ 2517111 h 6855934"/>
                  <a:gd name="connsiteX314" fmla="*/ 258930 w 8505327"/>
                  <a:gd name="connsiteY314" fmla="*/ 2456404 h 6855934"/>
                  <a:gd name="connsiteX315" fmla="*/ 316659 w 8505327"/>
                  <a:gd name="connsiteY315" fmla="*/ 2673703 h 6855934"/>
                  <a:gd name="connsiteX316" fmla="*/ 39219 w 8505327"/>
                  <a:gd name="connsiteY316" fmla="*/ 2527040 h 6855934"/>
                  <a:gd name="connsiteX317" fmla="*/ 169712 w 8505327"/>
                  <a:gd name="connsiteY317" fmla="*/ 2637534 h 6855934"/>
                  <a:gd name="connsiteX318" fmla="*/ 0 w 8505327"/>
                  <a:gd name="connsiteY318" fmla="*/ 2555834 h 6855934"/>
                  <a:gd name="connsiteX319" fmla="*/ 120990 w 8505327"/>
                  <a:gd name="connsiteY319" fmla="*/ 2722000 h 6855934"/>
                  <a:gd name="connsiteX320" fmla="*/ 165174 w 8505327"/>
                  <a:gd name="connsiteY320" fmla="*/ 2871855 h 6855934"/>
                  <a:gd name="connsiteX321" fmla="*/ 267937 w 8505327"/>
                  <a:gd name="connsiteY321" fmla="*/ 3723325 h 6855934"/>
                  <a:gd name="connsiteX322" fmla="*/ 1801023 w 8505327"/>
                  <a:gd name="connsiteY322" fmla="*/ 6040010 h 6855934"/>
                  <a:gd name="connsiteX323" fmla="*/ 4135580 w 8505327"/>
                  <a:gd name="connsiteY323" fmla="*/ 6851836 h 6855934"/>
                  <a:gd name="connsiteX324" fmla="*/ 5287469 w 8505327"/>
                  <a:gd name="connsiteY324" fmla="*/ 6745030 h 6855934"/>
                  <a:gd name="connsiteX325" fmla="*/ 7146788 w 8505327"/>
                  <a:gd name="connsiteY325" fmla="*/ 5786541 h 6855934"/>
                  <a:gd name="connsiteX326" fmla="*/ 8311797 w 8505327"/>
                  <a:gd name="connsiteY326" fmla="*/ 4012893 h 6855934"/>
                  <a:gd name="connsiteX327" fmla="*/ 8496971 w 8505327"/>
                  <a:gd name="connsiteY327" fmla="*/ 3007809 h 6855934"/>
                  <a:gd name="connsiteX328" fmla="*/ 8504417 w 8505327"/>
                  <a:gd name="connsiteY328" fmla="*/ 2345342 h 6855934"/>
                  <a:gd name="connsiteX329" fmla="*/ 280348 w 8505327"/>
                  <a:gd name="connsiteY329" fmla="*/ 2743276 h 6855934"/>
                  <a:gd name="connsiteX330" fmla="*/ 256023 w 8505327"/>
                  <a:gd name="connsiteY330" fmla="*/ 2730936 h 6855934"/>
                  <a:gd name="connsiteX331" fmla="*/ 198435 w 8505327"/>
                  <a:gd name="connsiteY331" fmla="*/ 2588528 h 6855934"/>
                  <a:gd name="connsiteX332" fmla="*/ 291483 w 8505327"/>
                  <a:gd name="connsiteY332" fmla="*/ 2722568 h 6855934"/>
                  <a:gd name="connsiteX333" fmla="*/ 280348 w 8505327"/>
                  <a:gd name="connsiteY333" fmla="*/ 2743276 h 6855934"/>
                  <a:gd name="connsiteX334" fmla="*/ 533463 w 8505327"/>
                  <a:gd name="connsiteY334" fmla="*/ 2242579 h 6855934"/>
                  <a:gd name="connsiteX335" fmla="*/ 510414 w 8505327"/>
                  <a:gd name="connsiteY335" fmla="*/ 2420092 h 6855934"/>
                  <a:gd name="connsiteX336" fmla="*/ 533463 w 8505327"/>
                  <a:gd name="connsiteY336" fmla="*/ 2242579 h 6855934"/>
                  <a:gd name="connsiteX337" fmla="*/ 620908 w 8505327"/>
                  <a:gd name="connsiteY337" fmla="*/ 2756539 h 6855934"/>
                  <a:gd name="connsiteX338" fmla="*/ 598284 w 8505327"/>
                  <a:gd name="connsiteY338" fmla="*/ 2753985 h 6855934"/>
                  <a:gd name="connsiteX339" fmla="*/ 600057 w 8505327"/>
                  <a:gd name="connsiteY339" fmla="*/ 2727390 h 6855934"/>
                  <a:gd name="connsiteX340" fmla="*/ 632893 w 8505327"/>
                  <a:gd name="connsiteY340" fmla="*/ 2646612 h 6855934"/>
                  <a:gd name="connsiteX341" fmla="*/ 632610 w 8505327"/>
                  <a:gd name="connsiteY341" fmla="*/ 2731220 h 6855934"/>
                  <a:gd name="connsiteX342" fmla="*/ 620908 w 8505327"/>
                  <a:gd name="connsiteY342" fmla="*/ 2756539 h 6855934"/>
                  <a:gd name="connsiteX343" fmla="*/ 944021 w 8505327"/>
                  <a:gd name="connsiteY343" fmla="*/ 2743773 h 6855934"/>
                  <a:gd name="connsiteX344" fmla="*/ 920830 w 8505327"/>
                  <a:gd name="connsiteY344" fmla="*/ 2726255 h 6855934"/>
                  <a:gd name="connsiteX345" fmla="*/ 926858 w 8505327"/>
                  <a:gd name="connsiteY345" fmla="*/ 2623279 h 6855934"/>
                  <a:gd name="connsiteX346" fmla="*/ 952035 w 8505327"/>
                  <a:gd name="connsiteY346" fmla="*/ 2721362 h 6855934"/>
                  <a:gd name="connsiteX347" fmla="*/ 944021 w 8505327"/>
                  <a:gd name="connsiteY347" fmla="*/ 2743773 h 6855934"/>
                  <a:gd name="connsiteX348" fmla="*/ 1279475 w 8505327"/>
                  <a:gd name="connsiteY348" fmla="*/ 2741503 h 6855934"/>
                  <a:gd name="connsiteX349" fmla="*/ 1269900 w 8505327"/>
                  <a:gd name="connsiteY349" fmla="*/ 2742567 h 6855934"/>
                  <a:gd name="connsiteX350" fmla="*/ 1267063 w 8505327"/>
                  <a:gd name="connsiteY350" fmla="*/ 2708171 h 6855934"/>
                  <a:gd name="connsiteX351" fmla="*/ 1279475 w 8505327"/>
                  <a:gd name="connsiteY351" fmla="*/ 2741503 h 6855934"/>
                  <a:gd name="connsiteX352" fmla="*/ 1381600 w 8505327"/>
                  <a:gd name="connsiteY352" fmla="*/ 2749305 h 6855934"/>
                  <a:gd name="connsiteX353" fmla="*/ 1365217 w 8505327"/>
                  <a:gd name="connsiteY353" fmla="*/ 2575762 h 6855934"/>
                  <a:gd name="connsiteX354" fmla="*/ 1383089 w 8505327"/>
                  <a:gd name="connsiteY354" fmla="*/ 2649449 h 6855934"/>
                  <a:gd name="connsiteX355" fmla="*/ 1381600 w 8505327"/>
                  <a:gd name="connsiteY355" fmla="*/ 2749305 h 6855934"/>
                  <a:gd name="connsiteX356" fmla="*/ 1458194 w 8505327"/>
                  <a:gd name="connsiteY356" fmla="*/ 2708880 h 6855934"/>
                  <a:gd name="connsiteX357" fmla="*/ 1439400 w 8505327"/>
                  <a:gd name="connsiteY357" fmla="*/ 2641151 h 6855934"/>
                  <a:gd name="connsiteX358" fmla="*/ 1458194 w 8505327"/>
                  <a:gd name="connsiteY358" fmla="*/ 2708880 h 6855934"/>
                  <a:gd name="connsiteX359" fmla="*/ 1600531 w 8505327"/>
                  <a:gd name="connsiteY359" fmla="*/ 2742993 h 6855934"/>
                  <a:gd name="connsiteX360" fmla="*/ 1571950 w 8505327"/>
                  <a:gd name="connsiteY360" fmla="*/ 2726965 h 6855934"/>
                  <a:gd name="connsiteX361" fmla="*/ 1534362 w 8505327"/>
                  <a:gd name="connsiteY361" fmla="*/ 2607393 h 6855934"/>
                  <a:gd name="connsiteX362" fmla="*/ 1607836 w 8505327"/>
                  <a:gd name="connsiteY362" fmla="*/ 2717674 h 6855934"/>
                  <a:gd name="connsiteX363" fmla="*/ 1600531 w 8505327"/>
                  <a:gd name="connsiteY363" fmla="*/ 2742993 h 6855934"/>
                  <a:gd name="connsiteX364" fmla="*/ 1739606 w 8505327"/>
                  <a:gd name="connsiteY364" fmla="*/ 2724837 h 6855934"/>
                  <a:gd name="connsiteX365" fmla="*/ 1739606 w 8505327"/>
                  <a:gd name="connsiteY365" fmla="*/ 2624627 h 6855934"/>
                  <a:gd name="connsiteX366" fmla="*/ 1739606 w 8505327"/>
                  <a:gd name="connsiteY366" fmla="*/ 2724837 h 6855934"/>
                  <a:gd name="connsiteX367" fmla="*/ 2092577 w 8505327"/>
                  <a:gd name="connsiteY367" fmla="*/ 2743560 h 6855934"/>
                  <a:gd name="connsiteX368" fmla="*/ 2079456 w 8505327"/>
                  <a:gd name="connsiteY368" fmla="*/ 2732638 h 6855934"/>
                  <a:gd name="connsiteX369" fmla="*/ 2106052 w 8505327"/>
                  <a:gd name="connsiteY369" fmla="*/ 2629946 h 6855934"/>
                  <a:gd name="connsiteX370" fmla="*/ 2113924 w 8505327"/>
                  <a:gd name="connsiteY370" fmla="*/ 2631293 h 6855934"/>
                  <a:gd name="connsiteX371" fmla="*/ 2113995 w 8505327"/>
                  <a:gd name="connsiteY371" fmla="*/ 2728099 h 6855934"/>
                  <a:gd name="connsiteX372" fmla="*/ 2092577 w 8505327"/>
                  <a:gd name="connsiteY372" fmla="*/ 2743560 h 6855934"/>
                  <a:gd name="connsiteX373" fmla="*/ 2400371 w 8505327"/>
                  <a:gd name="connsiteY373" fmla="*/ 2710440 h 6855934"/>
                  <a:gd name="connsiteX374" fmla="*/ 2407605 w 8505327"/>
                  <a:gd name="connsiteY374" fmla="*/ 2646967 h 6855934"/>
                  <a:gd name="connsiteX375" fmla="*/ 2441576 w 8505327"/>
                  <a:gd name="connsiteY375" fmla="*/ 2739872 h 6855934"/>
                  <a:gd name="connsiteX376" fmla="*/ 2400371 w 8505327"/>
                  <a:gd name="connsiteY376" fmla="*/ 2710440 h 6855934"/>
                  <a:gd name="connsiteX377" fmla="*/ 2982344 w 8505327"/>
                  <a:gd name="connsiteY377" fmla="*/ 2799658 h 6855934"/>
                  <a:gd name="connsiteX378" fmla="*/ 3032059 w 8505327"/>
                  <a:gd name="connsiteY378" fmla="*/ 2762779 h 6855934"/>
                  <a:gd name="connsiteX379" fmla="*/ 3162765 w 8505327"/>
                  <a:gd name="connsiteY379" fmla="*/ 2761858 h 6855934"/>
                  <a:gd name="connsiteX380" fmla="*/ 3195318 w 8505327"/>
                  <a:gd name="connsiteY380" fmla="*/ 2799658 h 6855934"/>
                  <a:gd name="connsiteX381" fmla="*/ 2982344 w 8505327"/>
                  <a:gd name="connsiteY381" fmla="*/ 2799658 h 6855934"/>
                  <a:gd name="connsiteX382" fmla="*/ 3266096 w 8505327"/>
                  <a:gd name="connsiteY382" fmla="*/ 2800155 h 6855934"/>
                  <a:gd name="connsiteX383" fmla="*/ 3279358 w 8505327"/>
                  <a:gd name="connsiteY383" fmla="*/ 2776254 h 6855934"/>
                  <a:gd name="connsiteX384" fmla="*/ 3244891 w 8505327"/>
                  <a:gd name="connsiteY384" fmla="*/ 2697816 h 6855934"/>
                  <a:gd name="connsiteX385" fmla="*/ 3211984 w 8505327"/>
                  <a:gd name="connsiteY385" fmla="*/ 2652286 h 6855934"/>
                  <a:gd name="connsiteX386" fmla="*/ 3384888 w 8505327"/>
                  <a:gd name="connsiteY386" fmla="*/ 2379171 h 6855934"/>
                  <a:gd name="connsiteX387" fmla="*/ 3442404 w 8505327"/>
                  <a:gd name="connsiteY387" fmla="*/ 2366689 h 6855934"/>
                  <a:gd name="connsiteX388" fmla="*/ 3576727 w 8505327"/>
                  <a:gd name="connsiteY388" fmla="*/ 2346619 h 6855934"/>
                  <a:gd name="connsiteX389" fmla="*/ 3594954 w 8505327"/>
                  <a:gd name="connsiteY389" fmla="*/ 2359455 h 6855934"/>
                  <a:gd name="connsiteX390" fmla="*/ 3576727 w 8505327"/>
                  <a:gd name="connsiteY390" fmla="*/ 2502431 h 6855934"/>
                  <a:gd name="connsiteX391" fmla="*/ 3559990 w 8505327"/>
                  <a:gd name="connsiteY391" fmla="*/ 2703987 h 6855934"/>
                  <a:gd name="connsiteX392" fmla="*/ 3608642 w 8505327"/>
                  <a:gd name="connsiteY392" fmla="*/ 2800155 h 6855934"/>
                  <a:gd name="connsiteX393" fmla="*/ 3266096 w 8505327"/>
                  <a:gd name="connsiteY393" fmla="*/ 2800155 h 6855934"/>
                  <a:gd name="connsiteX394" fmla="*/ 3692186 w 8505327"/>
                  <a:gd name="connsiteY394" fmla="*/ 2801715 h 6855934"/>
                  <a:gd name="connsiteX395" fmla="*/ 3680058 w 8505327"/>
                  <a:gd name="connsiteY395" fmla="*/ 2789375 h 6855934"/>
                  <a:gd name="connsiteX396" fmla="*/ 3659350 w 8505327"/>
                  <a:gd name="connsiteY396" fmla="*/ 2720014 h 6855934"/>
                  <a:gd name="connsiteX397" fmla="*/ 3646088 w 8505327"/>
                  <a:gd name="connsiteY397" fmla="*/ 2598883 h 6855934"/>
                  <a:gd name="connsiteX398" fmla="*/ 3777645 w 8505327"/>
                  <a:gd name="connsiteY398" fmla="*/ 2801715 h 6855934"/>
                  <a:gd name="connsiteX399" fmla="*/ 3692186 w 8505327"/>
                  <a:gd name="connsiteY399" fmla="*/ 2801715 h 685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8505327" h="6855934">
                    <a:moveTo>
                      <a:pt x="8504417" y="2345342"/>
                    </a:moveTo>
                    <a:cubicBezTo>
                      <a:pt x="8504488" y="2073646"/>
                      <a:pt x="8501226" y="1802021"/>
                      <a:pt x="8504630" y="1530325"/>
                    </a:cubicBezTo>
                    <a:cubicBezTo>
                      <a:pt x="8505126" y="1490468"/>
                      <a:pt x="8511722" y="1490893"/>
                      <a:pt x="8471652" y="1489262"/>
                    </a:cubicBezTo>
                    <a:cubicBezTo>
                      <a:pt x="8458602" y="1488695"/>
                      <a:pt x="8456049" y="1482028"/>
                      <a:pt x="8456049" y="1471319"/>
                    </a:cubicBezTo>
                    <a:cubicBezTo>
                      <a:pt x="8456120" y="1461887"/>
                      <a:pt x="8456332" y="1452313"/>
                      <a:pt x="8455907" y="1443022"/>
                    </a:cubicBezTo>
                    <a:cubicBezTo>
                      <a:pt x="8454063" y="1401817"/>
                      <a:pt x="8461155" y="1401392"/>
                      <a:pt x="8417468" y="1403094"/>
                    </a:cubicBezTo>
                    <a:cubicBezTo>
                      <a:pt x="8388036" y="1404229"/>
                      <a:pt x="8363143" y="1402598"/>
                      <a:pt x="8336052" y="1404016"/>
                    </a:cubicBezTo>
                    <a:cubicBezTo>
                      <a:pt x="8316975" y="1405009"/>
                      <a:pt x="8312365" y="1397350"/>
                      <a:pt x="8312081" y="1379478"/>
                    </a:cubicBezTo>
                    <a:cubicBezTo>
                      <a:pt x="8311585" y="1348273"/>
                      <a:pt x="8317116" y="1281678"/>
                      <a:pt x="8304705" y="1282104"/>
                    </a:cubicBezTo>
                    <a:cubicBezTo>
                      <a:pt x="8292578" y="1282388"/>
                      <a:pt x="8295769" y="1304869"/>
                      <a:pt x="8295699" y="1315437"/>
                    </a:cubicBezTo>
                    <a:cubicBezTo>
                      <a:pt x="8294918" y="1435930"/>
                      <a:pt x="8307329" y="1430186"/>
                      <a:pt x="8245416" y="1434228"/>
                    </a:cubicBezTo>
                    <a:cubicBezTo>
                      <a:pt x="8244849" y="1473163"/>
                      <a:pt x="8249317" y="1470539"/>
                      <a:pt x="8227260" y="1469901"/>
                    </a:cubicBezTo>
                    <a:cubicBezTo>
                      <a:pt x="8227260" y="1453802"/>
                      <a:pt x="8227260" y="1442171"/>
                      <a:pt x="8227260" y="1430540"/>
                    </a:cubicBezTo>
                    <a:cubicBezTo>
                      <a:pt x="8227544" y="1135228"/>
                      <a:pt x="8227047" y="839986"/>
                      <a:pt x="8228749" y="544674"/>
                    </a:cubicBezTo>
                    <a:cubicBezTo>
                      <a:pt x="8229104" y="486803"/>
                      <a:pt x="8219671" y="432407"/>
                      <a:pt x="8197544" y="379429"/>
                    </a:cubicBezTo>
                    <a:cubicBezTo>
                      <a:pt x="8178821" y="334608"/>
                      <a:pt x="8164141" y="288509"/>
                      <a:pt x="8165347" y="239220"/>
                    </a:cubicBezTo>
                    <a:cubicBezTo>
                      <a:pt x="8165772" y="221064"/>
                      <a:pt x="8156978" y="217447"/>
                      <a:pt x="8141659" y="217447"/>
                    </a:cubicBezTo>
                    <a:cubicBezTo>
                      <a:pt x="8049534" y="217660"/>
                      <a:pt x="7957408" y="217731"/>
                      <a:pt x="7865354" y="217234"/>
                    </a:cubicBezTo>
                    <a:cubicBezTo>
                      <a:pt x="7847127" y="217164"/>
                      <a:pt x="7838049" y="224539"/>
                      <a:pt x="7841169" y="242482"/>
                    </a:cubicBezTo>
                    <a:cubicBezTo>
                      <a:pt x="7852233" y="306169"/>
                      <a:pt x="7811170" y="349075"/>
                      <a:pt x="7779823" y="395174"/>
                    </a:cubicBezTo>
                    <a:cubicBezTo>
                      <a:pt x="7761739" y="421769"/>
                      <a:pt x="7753654" y="448435"/>
                      <a:pt x="7754009" y="480775"/>
                    </a:cubicBezTo>
                    <a:cubicBezTo>
                      <a:pt x="7755356" y="617793"/>
                      <a:pt x="7754860" y="754811"/>
                      <a:pt x="7754292" y="891829"/>
                    </a:cubicBezTo>
                    <a:cubicBezTo>
                      <a:pt x="7754221" y="902893"/>
                      <a:pt x="7762945" y="922396"/>
                      <a:pt x="7742732" y="923176"/>
                    </a:cubicBezTo>
                    <a:cubicBezTo>
                      <a:pt x="7717698" y="924169"/>
                      <a:pt x="7694081" y="919843"/>
                      <a:pt x="7673514" y="921261"/>
                    </a:cubicBezTo>
                    <a:cubicBezTo>
                      <a:pt x="7645287" y="923247"/>
                      <a:pt x="7645642" y="892396"/>
                      <a:pt x="7646918" y="847646"/>
                    </a:cubicBezTo>
                    <a:cubicBezTo>
                      <a:pt x="7647415" y="829135"/>
                      <a:pt x="7642592" y="796228"/>
                      <a:pt x="7643727" y="777435"/>
                    </a:cubicBezTo>
                    <a:cubicBezTo>
                      <a:pt x="7644862" y="757293"/>
                      <a:pt x="7636564" y="750981"/>
                      <a:pt x="7616777" y="751336"/>
                    </a:cubicBezTo>
                    <a:cubicBezTo>
                      <a:pt x="7561318" y="752400"/>
                      <a:pt x="7505788" y="751761"/>
                      <a:pt x="7450256" y="751690"/>
                    </a:cubicBezTo>
                    <a:cubicBezTo>
                      <a:pt x="7401534" y="751690"/>
                      <a:pt x="7401676" y="751620"/>
                      <a:pt x="7397634" y="798498"/>
                    </a:cubicBezTo>
                    <a:cubicBezTo>
                      <a:pt x="7397066" y="805377"/>
                      <a:pt x="7396570" y="813037"/>
                      <a:pt x="7393378" y="818852"/>
                    </a:cubicBezTo>
                    <a:cubicBezTo>
                      <a:pt x="7375790" y="850979"/>
                      <a:pt x="7364088" y="844951"/>
                      <a:pt x="7363379" y="921545"/>
                    </a:cubicBezTo>
                    <a:cubicBezTo>
                      <a:pt x="7363166" y="1209765"/>
                      <a:pt x="7363237" y="1497915"/>
                      <a:pt x="7362741" y="1786135"/>
                    </a:cubicBezTo>
                    <a:cubicBezTo>
                      <a:pt x="7362741" y="1798901"/>
                      <a:pt x="7369407" y="1823581"/>
                      <a:pt x="7354231" y="1825283"/>
                    </a:cubicBezTo>
                    <a:cubicBezTo>
                      <a:pt x="7344585" y="1825354"/>
                      <a:pt x="7345224" y="1793156"/>
                      <a:pt x="7346217" y="1778050"/>
                    </a:cubicBezTo>
                    <a:cubicBezTo>
                      <a:pt x="7348486" y="1745001"/>
                      <a:pt x="7338132" y="1729186"/>
                      <a:pt x="7303097" y="1735356"/>
                    </a:cubicBezTo>
                    <a:cubicBezTo>
                      <a:pt x="7278842" y="1739611"/>
                      <a:pt x="7268345" y="1729541"/>
                      <a:pt x="7271040" y="1704293"/>
                    </a:cubicBezTo>
                    <a:cubicBezTo>
                      <a:pt x="7272672" y="1689116"/>
                      <a:pt x="7271324" y="1673584"/>
                      <a:pt x="7271324" y="1658266"/>
                    </a:cubicBezTo>
                    <a:cubicBezTo>
                      <a:pt x="7271608" y="1179908"/>
                      <a:pt x="7271891" y="701550"/>
                      <a:pt x="7272317" y="223192"/>
                    </a:cubicBezTo>
                    <a:cubicBezTo>
                      <a:pt x="7272317" y="195746"/>
                      <a:pt x="7271821" y="169009"/>
                      <a:pt x="7254871" y="145392"/>
                    </a:cubicBezTo>
                    <a:cubicBezTo>
                      <a:pt x="7225297" y="104187"/>
                      <a:pt x="7196220" y="62628"/>
                      <a:pt x="7167001" y="21140"/>
                    </a:cubicBezTo>
                    <a:cubicBezTo>
                      <a:pt x="7158632" y="9225"/>
                      <a:pt x="7149696" y="-207"/>
                      <a:pt x="7132959" y="76"/>
                    </a:cubicBezTo>
                    <a:cubicBezTo>
                      <a:pt x="7088066" y="785"/>
                      <a:pt x="7043245" y="644"/>
                      <a:pt x="6998352" y="5"/>
                    </a:cubicBezTo>
                    <a:cubicBezTo>
                      <a:pt x="6981969" y="-207"/>
                      <a:pt x="6974310" y="5892"/>
                      <a:pt x="6975303" y="22771"/>
                    </a:cubicBezTo>
                    <a:cubicBezTo>
                      <a:pt x="6976012" y="34544"/>
                      <a:pt x="6974168" y="46529"/>
                      <a:pt x="6975657" y="58160"/>
                    </a:cubicBezTo>
                    <a:cubicBezTo>
                      <a:pt x="6978423" y="80287"/>
                      <a:pt x="6969345" y="86103"/>
                      <a:pt x="6947857" y="86032"/>
                    </a:cubicBezTo>
                    <a:cubicBezTo>
                      <a:pt x="6894950" y="85961"/>
                      <a:pt x="6894879" y="87025"/>
                      <a:pt x="6894879" y="141704"/>
                    </a:cubicBezTo>
                    <a:cubicBezTo>
                      <a:pt x="6894879" y="542121"/>
                      <a:pt x="6894666" y="942537"/>
                      <a:pt x="6895446" y="1342954"/>
                    </a:cubicBezTo>
                    <a:cubicBezTo>
                      <a:pt x="6895517" y="1369762"/>
                      <a:pt x="6894312" y="1382102"/>
                      <a:pt x="6869561" y="1379619"/>
                    </a:cubicBezTo>
                    <a:cubicBezTo>
                      <a:pt x="6862610" y="1378910"/>
                      <a:pt x="6853674" y="1378556"/>
                      <a:pt x="6839632" y="1378697"/>
                    </a:cubicBezTo>
                    <a:cubicBezTo>
                      <a:pt x="6818498" y="1378910"/>
                      <a:pt x="6810200" y="1373946"/>
                      <a:pt x="6811335" y="1351251"/>
                    </a:cubicBezTo>
                    <a:cubicBezTo>
                      <a:pt x="6813533" y="1308841"/>
                      <a:pt x="6812399" y="1266218"/>
                      <a:pt x="6813321" y="1223736"/>
                    </a:cubicBezTo>
                    <a:cubicBezTo>
                      <a:pt x="6814810" y="1154873"/>
                      <a:pt x="6809278" y="1094803"/>
                      <a:pt x="6808214" y="1024805"/>
                    </a:cubicBezTo>
                    <a:cubicBezTo>
                      <a:pt x="6807789" y="994522"/>
                      <a:pt x="6820626" y="985799"/>
                      <a:pt x="6729493" y="984096"/>
                    </a:cubicBezTo>
                    <a:cubicBezTo>
                      <a:pt x="6704812" y="983600"/>
                      <a:pt x="6694316" y="977926"/>
                      <a:pt x="6697366" y="952962"/>
                    </a:cubicBezTo>
                    <a:cubicBezTo>
                      <a:pt x="6700132" y="930268"/>
                      <a:pt x="6690274" y="921828"/>
                      <a:pt x="6666870" y="922609"/>
                    </a:cubicBezTo>
                    <a:cubicBezTo>
                      <a:pt x="6622048" y="924169"/>
                      <a:pt x="6577014" y="924807"/>
                      <a:pt x="6532263" y="922467"/>
                    </a:cubicBezTo>
                    <a:cubicBezTo>
                      <a:pt x="6501696" y="920836"/>
                      <a:pt x="6484747" y="927928"/>
                      <a:pt x="6488434" y="962040"/>
                    </a:cubicBezTo>
                    <a:cubicBezTo>
                      <a:pt x="6489782" y="974380"/>
                      <a:pt x="6488364" y="987217"/>
                      <a:pt x="6470563" y="984451"/>
                    </a:cubicBezTo>
                    <a:cubicBezTo>
                      <a:pt x="6441273" y="979912"/>
                      <a:pt x="6438577" y="996153"/>
                      <a:pt x="6438790" y="1019769"/>
                    </a:cubicBezTo>
                    <a:cubicBezTo>
                      <a:pt x="6439712" y="1117781"/>
                      <a:pt x="6439287" y="1215864"/>
                      <a:pt x="6439003" y="1313876"/>
                    </a:cubicBezTo>
                    <a:cubicBezTo>
                      <a:pt x="6439003" y="1324018"/>
                      <a:pt x="6444322" y="1339337"/>
                      <a:pt x="6433897" y="1343308"/>
                    </a:cubicBezTo>
                    <a:cubicBezTo>
                      <a:pt x="6410564" y="1352315"/>
                      <a:pt x="6385104" y="1346500"/>
                      <a:pt x="6360565" y="1346783"/>
                    </a:cubicBezTo>
                    <a:cubicBezTo>
                      <a:pt x="6342338" y="1347067"/>
                      <a:pt x="6346310" y="1331677"/>
                      <a:pt x="6344253" y="1320968"/>
                    </a:cubicBezTo>
                    <a:cubicBezTo>
                      <a:pt x="6341984" y="1309337"/>
                      <a:pt x="6332551" y="1309692"/>
                      <a:pt x="6324963" y="1310898"/>
                    </a:cubicBezTo>
                    <a:cubicBezTo>
                      <a:pt x="6295531" y="1315578"/>
                      <a:pt x="6291630" y="1298983"/>
                      <a:pt x="6292907" y="1275650"/>
                    </a:cubicBezTo>
                    <a:cubicBezTo>
                      <a:pt x="6293971" y="1256502"/>
                      <a:pt x="6295035" y="1236786"/>
                      <a:pt x="6264823" y="1239552"/>
                    </a:cubicBezTo>
                    <a:cubicBezTo>
                      <a:pt x="6248085" y="1241112"/>
                      <a:pt x="6252412" y="1225651"/>
                      <a:pt x="6252199" y="1216148"/>
                    </a:cubicBezTo>
                    <a:cubicBezTo>
                      <a:pt x="6251631" y="1185439"/>
                      <a:pt x="6252128" y="1154731"/>
                      <a:pt x="6251773" y="1124022"/>
                    </a:cubicBezTo>
                    <a:cubicBezTo>
                      <a:pt x="6251702" y="1117781"/>
                      <a:pt x="6254326" y="1107994"/>
                      <a:pt x="6243972" y="1107782"/>
                    </a:cubicBezTo>
                    <a:cubicBezTo>
                      <a:pt x="6235532" y="1107569"/>
                      <a:pt x="6232908" y="1115512"/>
                      <a:pt x="6232766" y="1122959"/>
                    </a:cubicBezTo>
                    <a:cubicBezTo>
                      <a:pt x="6232270" y="1153667"/>
                      <a:pt x="6232554" y="1184376"/>
                      <a:pt x="6231632" y="1215084"/>
                    </a:cubicBezTo>
                    <a:cubicBezTo>
                      <a:pt x="6231348" y="1224517"/>
                      <a:pt x="6236100" y="1237495"/>
                      <a:pt x="6220355" y="1240615"/>
                    </a:cubicBezTo>
                    <a:cubicBezTo>
                      <a:pt x="6210852" y="1233665"/>
                      <a:pt x="6214114" y="1223453"/>
                      <a:pt x="6213618" y="1214517"/>
                    </a:cubicBezTo>
                    <a:cubicBezTo>
                      <a:pt x="6207093" y="1092959"/>
                      <a:pt x="6210639" y="971331"/>
                      <a:pt x="6210285" y="849702"/>
                    </a:cubicBezTo>
                    <a:cubicBezTo>
                      <a:pt x="6210143" y="814810"/>
                      <a:pt x="6203547" y="784243"/>
                      <a:pt x="6175179" y="761336"/>
                    </a:cubicBezTo>
                    <a:cubicBezTo>
                      <a:pt x="6167591" y="755236"/>
                      <a:pt x="6160924" y="747719"/>
                      <a:pt x="6162485" y="737365"/>
                    </a:cubicBezTo>
                    <a:cubicBezTo>
                      <a:pt x="6168938" y="694032"/>
                      <a:pt x="6142272" y="693039"/>
                      <a:pt x="6111209" y="695876"/>
                    </a:cubicBezTo>
                    <a:cubicBezTo>
                      <a:pt x="6097167" y="697153"/>
                      <a:pt x="6082628" y="697933"/>
                      <a:pt x="6068799" y="695734"/>
                    </a:cubicBezTo>
                    <a:cubicBezTo>
                      <a:pt x="6037097" y="690699"/>
                      <a:pt x="6026388" y="704528"/>
                      <a:pt x="6027594" y="734528"/>
                    </a:cubicBezTo>
                    <a:cubicBezTo>
                      <a:pt x="6028019" y="745308"/>
                      <a:pt x="6033977" y="764456"/>
                      <a:pt x="6011353" y="761265"/>
                    </a:cubicBezTo>
                    <a:cubicBezTo>
                      <a:pt x="5978730" y="756655"/>
                      <a:pt x="5976248" y="773605"/>
                      <a:pt x="5976319" y="800271"/>
                    </a:cubicBezTo>
                    <a:cubicBezTo>
                      <a:pt x="5977099" y="1152249"/>
                      <a:pt x="5976815" y="1504226"/>
                      <a:pt x="5976815" y="1856204"/>
                    </a:cubicBezTo>
                    <a:cubicBezTo>
                      <a:pt x="5976815" y="1908189"/>
                      <a:pt x="5977028" y="1960174"/>
                      <a:pt x="5976602" y="2012087"/>
                    </a:cubicBezTo>
                    <a:cubicBezTo>
                      <a:pt x="5976531" y="2022796"/>
                      <a:pt x="5981354" y="2039037"/>
                      <a:pt x="5962276" y="2037831"/>
                    </a:cubicBezTo>
                    <a:cubicBezTo>
                      <a:pt x="5934830" y="2036129"/>
                      <a:pt x="5934830" y="2036129"/>
                      <a:pt x="5935752" y="2072015"/>
                    </a:cubicBezTo>
                    <a:cubicBezTo>
                      <a:pt x="5937028" y="2124000"/>
                      <a:pt x="5938518" y="2119532"/>
                      <a:pt x="5927738" y="2118326"/>
                    </a:cubicBezTo>
                    <a:cubicBezTo>
                      <a:pt x="5924901" y="2074923"/>
                      <a:pt x="5925539" y="2031520"/>
                      <a:pt x="5924617" y="1988258"/>
                    </a:cubicBezTo>
                    <a:cubicBezTo>
                      <a:pt x="5924192" y="1968329"/>
                      <a:pt x="5935610" y="1939749"/>
                      <a:pt x="5896959" y="1941096"/>
                    </a:cubicBezTo>
                    <a:cubicBezTo>
                      <a:pt x="5891711" y="1941309"/>
                      <a:pt x="5890079" y="1935210"/>
                      <a:pt x="5890505" y="1930387"/>
                    </a:cubicBezTo>
                    <a:cubicBezTo>
                      <a:pt x="5894618" y="1881239"/>
                      <a:pt x="5863484" y="1843793"/>
                      <a:pt x="5848449" y="1800957"/>
                    </a:cubicBezTo>
                    <a:cubicBezTo>
                      <a:pt x="5834761" y="1762093"/>
                      <a:pt x="5811641" y="1742093"/>
                      <a:pt x="5769514" y="1748902"/>
                    </a:cubicBezTo>
                    <a:cubicBezTo>
                      <a:pt x="5754408" y="1751313"/>
                      <a:pt x="5746253" y="1747483"/>
                      <a:pt x="5742139" y="1730533"/>
                    </a:cubicBezTo>
                    <a:cubicBezTo>
                      <a:pt x="5729657" y="1678903"/>
                      <a:pt x="5728735" y="1677201"/>
                      <a:pt x="5676325" y="1679754"/>
                    </a:cubicBezTo>
                    <a:cubicBezTo>
                      <a:pt x="5644269" y="1681315"/>
                      <a:pt x="5634695" y="1672237"/>
                      <a:pt x="5634979" y="1639188"/>
                    </a:cubicBezTo>
                    <a:cubicBezTo>
                      <a:pt x="5636610" y="1456142"/>
                      <a:pt x="5635262" y="1273026"/>
                      <a:pt x="5636326" y="1089981"/>
                    </a:cubicBezTo>
                    <a:cubicBezTo>
                      <a:pt x="5636468" y="1063527"/>
                      <a:pt x="5628880" y="1055301"/>
                      <a:pt x="5602355" y="1056010"/>
                    </a:cubicBezTo>
                    <a:cubicBezTo>
                      <a:pt x="5542215" y="1057499"/>
                      <a:pt x="5481932" y="1056719"/>
                      <a:pt x="5421721" y="1055088"/>
                    </a:cubicBezTo>
                    <a:cubicBezTo>
                      <a:pt x="5397821" y="1054450"/>
                      <a:pt x="5382715" y="1060903"/>
                      <a:pt x="5371155" y="1083456"/>
                    </a:cubicBezTo>
                    <a:cubicBezTo>
                      <a:pt x="5346971" y="1130618"/>
                      <a:pt x="5321014" y="1177071"/>
                      <a:pt x="5292930" y="1222034"/>
                    </a:cubicBezTo>
                    <a:cubicBezTo>
                      <a:pt x="5271299" y="1256573"/>
                      <a:pt x="5263710" y="1292671"/>
                      <a:pt x="5263852" y="1332812"/>
                    </a:cubicBezTo>
                    <a:cubicBezTo>
                      <a:pt x="5264562" y="1599756"/>
                      <a:pt x="5264278" y="1866701"/>
                      <a:pt x="5264278" y="2133645"/>
                    </a:cubicBezTo>
                    <a:cubicBezTo>
                      <a:pt x="5264278" y="2143077"/>
                      <a:pt x="5264207" y="2152510"/>
                      <a:pt x="5263923" y="2162013"/>
                    </a:cubicBezTo>
                    <a:cubicBezTo>
                      <a:pt x="5263498" y="2178183"/>
                      <a:pt x="5251583" y="2175204"/>
                      <a:pt x="5241087" y="2176055"/>
                    </a:cubicBezTo>
                    <a:cubicBezTo>
                      <a:pt x="5214350" y="2178254"/>
                      <a:pt x="5205201" y="2179247"/>
                      <a:pt x="5203712" y="2162297"/>
                    </a:cubicBezTo>
                    <a:cubicBezTo>
                      <a:pt x="5198393" y="2102724"/>
                      <a:pt x="5194137" y="2052512"/>
                      <a:pt x="5195130" y="1984783"/>
                    </a:cubicBezTo>
                    <a:cubicBezTo>
                      <a:pt x="5195769" y="1938898"/>
                      <a:pt x="5196265" y="1892728"/>
                      <a:pt x="5195556" y="1846701"/>
                    </a:cubicBezTo>
                    <a:cubicBezTo>
                      <a:pt x="5195414" y="1837836"/>
                      <a:pt x="5202080" y="1822163"/>
                      <a:pt x="5184421" y="1822801"/>
                    </a:cubicBezTo>
                    <a:cubicBezTo>
                      <a:pt x="5170947" y="1823226"/>
                      <a:pt x="5174422" y="1836843"/>
                      <a:pt x="5174209" y="1845283"/>
                    </a:cubicBezTo>
                    <a:cubicBezTo>
                      <a:pt x="5171939" y="1941522"/>
                      <a:pt x="5173712" y="2037122"/>
                      <a:pt x="5171798" y="2137545"/>
                    </a:cubicBezTo>
                    <a:cubicBezTo>
                      <a:pt x="5170876" y="2184566"/>
                      <a:pt x="5178890" y="2180098"/>
                      <a:pt x="5120522" y="2180523"/>
                    </a:cubicBezTo>
                    <a:cubicBezTo>
                      <a:pt x="5111090" y="2180594"/>
                      <a:pt x="5074566" y="2181232"/>
                      <a:pt x="5065417" y="2179176"/>
                    </a:cubicBezTo>
                    <a:cubicBezTo>
                      <a:pt x="5055347" y="2176906"/>
                      <a:pt x="5061162" y="2157900"/>
                      <a:pt x="5059176" y="2146340"/>
                    </a:cubicBezTo>
                    <a:cubicBezTo>
                      <a:pt x="5056694" y="2131517"/>
                      <a:pt x="5064282" y="2106624"/>
                      <a:pt x="5043787" y="2106411"/>
                    </a:cubicBezTo>
                    <a:cubicBezTo>
                      <a:pt x="5021234" y="2106199"/>
                      <a:pt x="5036978" y="2182651"/>
                      <a:pt x="5023716" y="2181800"/>
                    </a:cubicBezTo>
                    <a:cubicBezTo>
                      <a:pt x="5018468" y="2159602"/>
                      <a:pt x="5022581" y="2121305"/>
                      <a:pt x="5022581" y="2106908"/>
                    </a:cubicBezTo>
                    <a:cubicBezTo>
                      <a:pt x="5022652" y="1965209"/>
                      <a:pt x="5023078" y="1823439"/>
                      <a:pt x="5023291" y="1681740"/>
                    </a:cubicBezTo>
                    <a:cubicBezTo>
                      <a:pt x="5023291" y="1666492"/>
                      <a:pt x="5026057" y="1647840"/>
                      <a:pt x="5001447" y="1651883"/>
                    </a:cubicBezTo>
                    <a:cubicBezTo>
                      <a:pt x="4963008" y="1658195"/>
                      <a:pt x="4949675" y="1644649"/>
                      <a:pt x="4953292" y="1604933"/>
                    </a:cubicBezTo>
                    <a:cubicBezTo>
                      <a:pt x="4955278" y="1583374"/>
                      <a:pt x="4951165" y="1550396"/>
                      <a:pt x="4924002" y="1547843"/>
                    </a:cubicBezTo>
                    <a:cubicBezTo>
                      <a:pt x="4886201" y="1544297"/>
                      <a:pt x="4846273" y="1537134"/>
                      <a:pt x="4807621" y="1555644"/>
                    </a:cubicBezTo>
                    <a:cubicBezTo>
                      <a:pt x="4807621" y="1545431"/>
                      <a:pt x="4807621" y="1537205"/>
                      <a:pt x="4807621" y="1528978"/>
                    </a:cubicBezTo>
                    <a:cubicBezTo>
                      <a:pt x="4807480" y="1427420"/>
                      <a:pt x="4808472" y="1325791"/>
                      <a:pt x="4806699" y="1224233"/>
                    </a:cubicBezTo>
                    <a:cubicBezTo>
                      <a:pt x="4805565" y="1160830"/>
                      <a:pt x="4786558" y="1140405"/>
                      <a:pt x="4727694" y="1131966"/>
                    </a:cubicBezTo>
                    <a:cubicBezTo>
                      <a:pt x="4714787" y="1130122"/>
                      <a:pt x="4708475" y="1125795"/>
                      <a:pt x="4709184" y="1112179"/>
                    </a:cubicBezTo>
                    <a:cubicBezTo>
                      <a:pt x="4709822" y="1100406"/>
                      <a:pt x="4709184" y="1088562"/>
                      <a:pt x="4709184" y="1076719"/>
                    </a:cubicBezTo>
                    <a:cubicBezTo>
                      <a:pt x="4709184" y="1006082"/>
                      <a:pt x="4709184" y="1004451"/>
                      <a:pt x="4639753" y="1005798"/>
                    </a:cubicBezTo>
                    <a:cubicBezTo>
                      <a:pt x="4609895" y="1006365"/>
                      <a:pt x="4604860" y="994593"/>
                      <a:pt x="4605215" y="968636"/>
                    </a:cubicBezTo>
                    <a:cubicBezTo>
                      <a:pt x="4606420" y="882397"/>
                      <a:pt x="4605782" y="796228"/>
                      <a:pt x="4605357" y="709989"/>
                    </a:cubicBezTo>
                    <a:cubicBezTo>
                      <a:pt x="4605286" y="698855"/>
                      <a:pt x="4610534" y="684458"/>
                      <a:pt x="4593158" y="676869"/>
                    </a:cubicBezTo>
                    <a:cubicBezTo>
                      <a:pt x="4585144" y="689777"/>
                      <a:pt x="4588123" y="701762"/>
                      <a:pt x="4588052" y="712968"/>
                    </a:cubicBezTo>
                    <a:cubicBezTo>
                      <a:pt x="4587839" y="801547"/>
                      <a:pt x="4587698" y="890127"/>
                      <a:pt x="4588052" y="978707"/>
                    </a:cubicBezTo>
                    <a:cubicBezTo>
                      <a:pt x="4588123" y="995444"/>
                      <a:pt x="4588194" y="1006862"/>
                      <a:pt x="4564790" y="1007571"/>
                    </a:cubicBezTo>
                    <a:cubicBezTo>
                      <a:pt x="4495005" y="1009557"/>
                      <a:pt x="4495076" y="1010763"/>
                      <a:pt x="4495005" y="1080832"/>
                    </a:cubicBezTo>
                    <a:cubicBezTo>
                      <a:pt x="4495005" y="1083172"/>
                      <a:pt x="4494650" y="1085654"/>
                      <a:pt x="4495076" y="1087924"/>
                    </a:cubicBezTo>
                    <a:cubicBezTo>
                      <a:pt x="4501742" y="1123951"/>
                      <a:pt x="4487062" y="1135157"/>
                      <a:pt x="4451105" y="1132675"/>
                    </a:cubicBezTo>
                    <a:cubicBezTo>
                      <a:pt x="4405999" y="1129483"/>
                      <a:pt x="4405858" y="1131966"/>
                      <a:pt x="4405929" y="1178631"/>
                    </a:cubicBezTo>
                    <a:cubicBezTo>
                      <a:pt x="4405999" y="1442029"/>
                      <a:pt x="4405999" y="1705428"/>
                      <a:pt x="4405858" y="1968826"/>
                    </a:cubicBezTo>
                    <a:cubicBezTo>
                      <a:pt x="4405858" y="1984074"/>
                      <a:pt x="4410113" y="2001307"/>
                      <a:pt x="4401035" y="2014002"/>
                    </a:cubicBezTo>
                    <a:cubicBezTo>
                      <a:pt x="4371107" y="2055632"/>
                      <a:pt x="4373802" y="2102724"/>
                      <a:pt x="4374440" y="2149886"/>
                    </a:cubicBezTo>
                    <a:cubicBezTo>
                      <a:pt x="4374582" y="2158822"/>
                      <a:pt x="4379192" y="2172013"/>
                      <a:pt x="4369476" y="2176055"/>
                    </a:cubicBezTo>
                    <a:cubicBezTo>
                      <a:pt x="4343873" y="2186693"/>
                      <a:pt x="4349759" y="2207899"/>
                      <a:pt x="4349759" y="2226905"/>
                    </a:cubicBezTo>
                    <a:cubicBezTo>
                      <a:pt x="4349547" y="2407610"/>
                      <a:pt x="4349050" y="2588315"/>
                      <a:pt x="4350327" y="2769020"/>
                    </a:cubicBezTo>
                    <a:cubicBezTo>
                      <a:pt x="4350540" y="2795970"/>
                      <a:pt x="4343022" y="2802424"/>
                      <a:pt x="4316782" y="2802211"/>
                    </a:cubicBezTo>
                    <a:cubicBezTo>
                      <a:pt x="4171536" y="2800935"/>
                      <a:pt x="4026292" y="2801147"/>
                      <a:pt x="3881047" y="2801998"/>
                    </a:cubicBezTo>
                    <a:cubicBezTo>
                      <a:pt x="3853175" y="2802140"/>
                      <a:pt x="3830693" y="2803913"/>
                      <a:pt x="3833956" y="2764056"/>
                    </a:cubicBezTo>
                    <a:cubicBezTo>
                      <a:pt x="3835516" y="2744695"/>
                      <a:pt x="3821048" y="2726823"/>
                      <a:pt x="3811686" y="2709093"/>
                    </a:cubicBezTo>
                    <a:cubicBezTo>
                      <a:pt x="3785446" y="2659165"/>
                      <a:pt x="3752681" y="2612712"/>
                      <a:pt x="3736795" y="2557394"/>
                    </a:cubicBezTo>
                    <a:cubicBezTo>
                      <a:pt x="3719774" y="2498176"/>
                      <a:pt x="3736724" y="2440163"/>
                      <a:pt x="3739844" y="2381724"/>
                    </a:cubicBezTo>
                    <a:cubicBezTo>
                      <a:pt x="3744029" y="2303712"/>
                      <a:pt x="3748355" y="2225700"/>
                      <a:pt x="3716228" y="2151942"/>
                    </a:cubicBezTo>
                    <a:cubicBezTo>
                      <a:pt x="3698568" y="2111447"/>
                      <a:pt x="3661548" y="2097263"/>
                      <a:pt x="3619350" y="2110312"/>
                    </a:cubicBezTo>
                    <a:cubicBezTo>
                      <a:pt x="3584387" y="2121092"/>
                      <a:pt x="3573607" y="2142297"/>
                      <a:pt x="3579281" y="2189246"/>
                    </a:cubicBezTo>
                    <a:cubicBezTo>
                      <a:pt x="3587153" y="2254919"/>
                      <a:pt x="3550345" y="2296123"/>
                      <a:pt x="3482758" y="2296265"/>
                    </a:cubicBezTo>
                    <a:cubicBezTo>
                      <a:pt x="3449922" y="2296336"/>
                      <a:pt x="3414674" y="2288819"/>
                      <a:pt x="3405171" y="2335981"/>
                    </a:cubicBezTo>
                    <a:cubicBezTo>
                      <a:pt x="3403824" y="2342647"/>
                      <a:pt x="3390561" y="2346902"/>
                      <a:pt x="3382831" y="2352292"/>
                    </a:cubicBezTo>
                    <a:cubicBezTo>
                      <a:pt x="3297939" y="2410944"/>
                      <a:pt x="3224750" y="2480233"/>
                      <a:pt x="3185672" y="2578174"/>
                    </a:cubicBezTo>
                    <a:cubicBezTo>
                      <a:pt x="3176666" y="2600727"/>
                      <a:pt x="3166595" y="2610584"/>
                      <a:pt x="3142836" y="2607393"/>
                    </a:cubicBezTo>
                    <a:cubicBezTo>
                      <a:pt x="3131206" y="2605833"/>
                      <a:pt x="3119007" y="2605549"/>
                      <a:pt x="3107518" y="2607393"/>
                    </a:cubicBezTo>
                    <a:cubicBezTo>
                      <a:pt x="3073406" y="2612783"/>
                      <a:pt x="3030711" y="2588315"/>
                      <a:pt x="3007804" y="2635406"/>
                    </a:cubicBezTo>
                    <a:cubicBezTo>
                      <a:pt x="3006457" y="2638243"/>
                      <a:pt x="2996457" y="2638598"/>
                      <a:pt x="2990996" y="2637463"/>
                    </a:cubicBezTo>
                    <a:cubicBezTo>
                      <a:pt x="2926033" y="2623350"/>
                      <a:pt x="2901920" y="2672001"/>
                      <a:pt x="2870573" y="2712922"/>
                    </a:cubicBezTo>
                    <a:cubicBezTo>
                      <a:pt x="2889864" y="2724482"/>
                      <a:pt x="2909934" y="2712852"/>
                      <a:pt x="2929579" y="2722355"/>
                    </a:cubicBezTo>
                    <a:cubicBezTo>
                      <a:pt x="2900785" y="2745049"/>
                      <a:pt x="2903409" y="2771432"/>
                      <a:pt x="2920927" y="2798382"/>
                    </a:cubicBezTo>
                    <a:cubicBezTo>
                      <a:pt x="2888232" y="2808807"/>
                      <a:pt x="2873481" y="2799091"/>
                      <a:pt x="2863552" y="2766680"/>
                    </a:cubicBezTo>
                    <a:cubicBezTo>
                      <a:pt x="2846815" y="2711859"/>
                      <a:pt x="2830432" y="2658597"/>
                      <a:pt x="2851212" y="2601578"/>
                    </a:cubicBezTo>
                    <a:cubicBezTo>
                      <a:pt x="2852418" y="2598315"/>
                      <a:pt x="2855467" y="2592500"/>
                      <a:pt x="2846602" y="2589450"/>
                    </a:cubicBezTo>
                    <a:cubicBezTo>
                      <a:pt x="2817454" y="2644981"/>
                      <a:pt x="2803766" y="2584131"/>
                      <a:pt x="2781497" y="2578245"/>
                    </a:cubicBezTo>
                    <a:cubicBezTo>
                      <a:pt x="2785327" y="2696469"/>
                      <a:pt x="2785327" y="2696469"/>
                      <a:pt x="2769086" y="2708667"/>
                    </a:cubicBezTo>
                    <a:cubicBezTo>
                      <a:pt x="2760434" y="2656470"/>
                      <a:pt x="2751782" y="2604202"/>
                      <a:pt x="2743058" y="2552075"/>
                    </a:cubicBezTo>
                    <a:cubicBezTo>
                      <a:pt x="2671429" y="2609662"/>
                      <a:pt x="2709300" y="2686824"/>
                      <a:pt x="2697953" y="2755049"/>
                    </a:cubicBezTo>
                    <a:cubicBezTo>
                      <a:pt x="2683414" y="2698171"/>
                      <a:pt x="2696747" y="2637960"/>
                      <a:pt x="2670649" y="2583351"/>
                    </a:cubicBezTo>
                    <a:cubicBezTo>
                      <a:pt x="2645401" y="2592145"/>
                      <a:pt x="2646323" y="2614343"/>
                      <a:pt x="2641359" y="2632995"/>
                    </a:cubicBezTo>
                    <a:cubicBezTo>
                      <a:pt x="2636323" y="2651789"/>
                      <a:pt x="2641501" y="2672852"/>
                      <a:pt x="2629160" y="2690583"/>
                    </a:cubicBezTo>
                    <a:cubicBezTo>
                      <a:pt x="2620012" y="2684483"/>
                      <a:pt x="2617387" y="2675335"/>
                      <a:pt x="2615898" y="2666115"/>
                    </a:cubicBezTo>
                    <a:cubicBezTo>
                      <a:pt x="2608877" y="2623705"/>
                      <a:pt x="2651784" y="2595762"/>
                      <a:pt x="2640224" y="2545834"/>
                    </a:cubicBezTo>
                    <a:cubicBezTo>
                      <a:pt x="2626962" y="2564415"/>
                      <a:pt x="2613700" y="2582996"/>
                      <a:pt x="2600509" y="2601578"/>
                    </a:cubicBezTo>
                    <a:cubicBezTo>
                      <a:pt x="2598452" y="2600017"/>
                      <a:pt x="2596395" y="2598457"/>
                      <a:pt x="2594338" y="2596968"/>
                    </a:cubicBezTo>
                    <a:cubicBezTo>
                      <a:pt x="2599303" y="2562429"/>
                      <a:pt x="2604338" y="2527891"/>
                      <a:pt x="2610650" y="2483991"/>
                    </a:cubicBezTo>
                    <a:cubicBezTo>
                      <a:pt x="2568027" y="2547607"/>
                      <a:pt x="2554978" y="2610230"/>
                      <a:pt x="2555332" y="2677249"/>
                    </a:cubicBezTo>
                    <a:cubicBezTo>
                      <a:pt x="2527602" y="2627180"/>
                      <a:pt x="2539730" y="2578174"/>
                      <a:pt x="2554552" y="2521012"/>
                    </a:cubicBezTo>
                    <a:cubicBezTo>
                      <a:pt x="2521290" y="2549309"/>
                      <a:pt x="2512284" y="2584344"/>
                      <a:pt x="2486752" y="2607464"/>
                    </a:cubicBezTo>
                    <a:cubicBezTo>
                      <a:pt x="2457533" y="2563777"/>
                      <a:pt x="2428172" y="2523210"/>
                      <a:pt x="2378528" y="2491296"/>
                    </a:cubicBezTo>
                    <a:cubicBezTo>
                      <a:pt x="2402215" y="2541012"/>
                      <a:pt x="2422782" y="2584202"/>
                      <a:pt x="2443420" y="2627322"/>
                    </a:cubicBezTo>
                    <a:cubicBezTo>
                      <a:pt x="2410938" y="2601932"/>
                      <a:pt x="2390939" y="2567394"/>
                      <a:pt x="2354415" y="2537253"/>
                    </a:cubicBezTo>
                    <a:cubicBezTo>
                      <a:pt x="2354415" y="2570798"/>
                      <a:pt x="2354415" y="2595904"/>
                      <a:pt x="2354415" y="2621010"/>
                    </a:cubicBezTo>
                    <a:cubicBezTo>
                      <a:pt x="2346542" y="2582571"/>
                      <a:pt x="2349734" y="2542501"/>
                      <a:pt x="2328245" y="2502715"/>
                    </a:cubicBezTo>
                    <a:cubicBezTo>
                      <a:pt x="2289593" y="2566401"/>
                      <a:pt x="2285126" y="2633633"/>
                      <a:pt x="2278955" y="2700653"/>
                    </a:cubicBezTo>
                    <a:cubicBezTo>
                      <a:pt x="2247750" y="2650158"/>
                      <a:pt x="2249807" y="2596826"/>
                      <a:pt x="2262431" y="2537749"/>
                    </a:cubicBezTo>
                    <a:cubicBezTo>
                      <a:pt x="2226829" y="2566117"/>
                      <a:pt x="2219737" y="2600727"/>
                      <a:pt x="2219241" y="2639024"/>
                    </a:cubicBezTo>
                    <a:cubicBezTo>
                      <a:pt x="2200943" y="2629449"/>
                      <a:pt x="2198035" y="2608882"/>
                      <a:pt x="2180802" y="2604840"/>
                    </a:cubicBezTo>
                    <a:cubicBezTo>
                      <a:pt x="2173568" y="2621577"/>
                      <a:pt x="2189525" y="2636754"/>
                      <a:pt x="2181724" y="2658172"/>
                    </a:cubicBezTo>
                    <a:cubicBezTo>
                      <a:pt x="2146973" y="2597961"/>
                      <a:pt x="2118250" y="2537182"/>
                      <a:pt x="2066549" y="2492927"/>
                    </a:cubicBezTo>
                    <a:cubicBezTo>
                      <a:pt x="2068606" y="2504913"/>
                      <a:pt x="2072932" y="2515622"/>
                      <a:pt x="2077471" y="2526260"/>
                    </a:cubicBezTo>
                    <a:cubicBezTo>
                      <a:pt x="2082506" y="2538175"/>
                      <a:pt x="2088818" y="2549664"/>
                      <a:pt x="2092506" y="2562004"/>
                    </a:cubicBezTo>
                    <a:cubicBezTo>
                      <a:pt x="2101087" y="2590727"/>
                      <a:pt x="2092648" y="2624485"/>
                      <a:pt x="2079811" y="2618527"/>
                    </a:cubicBezTo>
                    <a:cubicBezTo>
                      <a:pt x="2074492" y="2608670"/>
                      <a:pt x="2088676" y="2599875"/>
                      <a:pt x="2080733" y="2588528"/>
                    </a:cubicBezTo>
                    <a:cubicBezTo>
                      <a:pt x="2071726" y="2596400"/>
                      <a:pt x="2063428" y="2603705"/>
                      <a:pt x="2049599" y="2615832"/>
                    </a:cubicBezTo>
                    <a:cubicBezTo>
                      <a:pt x="2057187" y="2591081"/>
                      <a:pt x="2062719" y="2573138"/>
                      <a:pt x="2068180" y="2555196"/>
                    </a:cubicBezTo>
                    <a:cubicBezTo>
                      <a:pt x="2026408" y="2612074"/>
                      <a:pt x="1991161" y="2671718"/>
                      <a:pt x="1973856" y="2739660"/>
                    </a:cubicBezTo>
                    <a:cubicBezTo>
                      <a:pt x="1969104" y="2758241"/>
                      <a:pt x="1958537" y="2759021"/>
                      <a:pt x="1945559" y="2756468"/>
                    </a:cubicBezTo>
                    <a:cubicBezTo>
                      <a:pt x="1927687" y="2752922"/>
                      <a:pt x="1937545" y="2739305"/>
                      <a:pt x="1939885" y="2731149"/>
                    </a:cubicBezTo>
                    <a:cubicBezTo>
                      <a:pt x="1950949" y="2692568"/>
                      <a:pt x="1967899" y="2656186"/>
                      <a:pt x="1986125" y="2620442"/>
                    </a:cubicBezTo>
                    <a:cubicBezTo>
                      <a:pt x="2001373" y="2590514"/>
                      <a:pt x="2015770" y="2560231"/>
                      <a:pt x="2033004" y="2525054"/>
                    </a:cubicBezTo>
                    <a:cubicBezTo>
                      <a:pt x="2024138" y="2528884"/>
                      <a:pt x="2021727" y="2529310"/>
                      <a:pt x="2020167" y="2530728"/>
                    </a:cubicBezTo>
                    <a:cubicBezTo>
                      <a:pt x="2003713" y="2545976"/>
                      <a:pt x="1987473" y="2561366"/>
                      <a:pt x="1971019" y="2576613"/>
                    </a:cubicBezTo>
                    <a:cubicBezTo>
                      <a:pt x="1965984" y="2581294"/>
                      <a:pt x="1956977" y="2590301"/>
                      <a:pt x="1955700" y="2589308"/>
                    </a:cubicBezTo>
                    <a:cubicBezTo>
                      <a:pt x="1927545" y="2568458"/>
                      <a:pt x="1934850" y="2598741"/>
                      <a:pt x="1932155" y="2607109"/>
                    </a:cubicBezTo>
                    <a:cubicBezTo>
                      <a:pt x="1919034" y="2648172"/>
                      <a:pt x="1905276" y="2676895"/>
                      <a:pt x="1884000" y="2700228"/>
                    </a:cubicBezTo>
                    <a:cubicBezTo>
                      <a:pt x="1926410" y="2584344"/>
                      <a:pt x="1927403" y="2575550"/>
                      <a:pt x="1899815" y="2537820"/>
                    </a:cubicBezTo>
                    <a:cubicBezTo>
                      <a:pt x="1892865" y="2562713"/>
                      <a:pt x="1886411" y="2585833"/>
                      <a:pt x="1879603" y="2610301"/>
                    </a:cubicBezTo>
                    <a:cubicBezTo>
                      <a:pt x="1866341" y="2599024"/>
                      <a:pt x="1870667" y="2578954"/>
                      <a:pt x="1853079" y="2572004"/>
                    </a:cubicBezTo>
                    <a:cubicBezTo>
                      <a:pt x="1842228" y="2612499"/>
                      <a:pt x="1836554" y="2654484"/>
                      <a:pt x="1806555" y="2691859"/>
                    </a:cubicBezTo>
                    <a:cubicBezTo>
                      <a:pt x="1796059" y="2644768"/>
                      <a:pt x="1784286" y="2603209"/>
                      <a:pt x="1766556" y="2563635"/>
                    </a:cubicBezTo>
                    <a:cubicBezTo>
                      <a:pt x="1753435" y="2534416"/>
                      <a:pt x="1740173" y="2501296"/>
                      <a:pt x="1711025" y="2488105"/>
                    </a:cubicBezTo>
                    <a:cubicBezTo>
                      <a:pt x="1681097" y="2474559"/>
                      <a:pt x="1664501" y="2450517"/>
                      <a:pt x="1643438" y="2429596"/>
                    </a:cubicBezTo>
                    <a:cubicBezTo>
                      <a:pt x="1627339" y="2413639"/>
                      <a:pt x="1612588" y="2396263"/>
                      <a:pt x="1597198" y="2379597"/>
                    </a:cubicBezTo>
                    <a:cubicBezTo>
                      <a:pt x="1600957" y="2424986"/>
                      <a:pt x="1626204" y="2460020"/>
                      <a:pt x="1634289" y="2507112"/>
                    </a:cubicBezTo>
                    <a:cubicBezTo>
                      <a:pt x="1612871" y="2489240"/>
                      <a:pt x="1596276" y="2475410"/>
                      <a:pt x="1572163" y="2455340"/>
                    </a:cubicBezTo>
                    <a:cubicBezTo>
                      <a:pt x="1599396" y="2530373"/>
                      <a:pt x="1633296" y="2593918"/>
                      <a:pt x="1634289" y="2675689"/>
                    </a:cubicBezTo>
                    <a:cubicBezTo>
                      <a:pt x="1567908" y="2568316"/>
                      <a:pt x="1458690" y="2562997"/>
                      <a:pt x="1363728" y="2529239"/>
                    </a:cubicBezTo>
                    <a:cubicBezTo>
                      <a:pt x="1372735" y="2539451"/>
                      <a:pt x="1384224" y="2544629"/>
                      <a:pt x="1395642" y="2550018"/>
                    </a:cubicBezTo>
                    <a:cubicBezTo>
                      <a:pt x="1404224" y="2554061"/>
                      <a:pt x="1409259" y="2561366"/>
                      <a:pt x="1404720" y="2569876"/>
                    </a:cubicBezTo>
                    <a:cubicBezTo>
                      <a:pt x="1400678" y="2577535"/>
                      <a:pt x="1392096" y="2574202"/>
                      <a:pt x="1385642" y="2571649"/>
                    </a:cubicBezTo>
                    <a:cubicBezTo>
                      <a:pt x="1371387" y="2566046"/>
                      <a:pt x="1357629" y="2559167"/>
                      <a:pt x="1341884" y="2558600"/>
                    </a:cubicBezTo>
                    <a:cubicBezTo>
                      <a:pt x="1347487" y="2563777"/>
                      <a:pt x="1355288" y="2566543"/>
                      <a:pt x="1350679" y="2578032"/>
                    </a:cubicBezTo>
                    <a:cubicBezTo>
                      <a:pt x="1336920" y="2612499"/>
                      <a:pt x="1324722" y="2647605"/>
                      <a:pt x="1311531" y="2683420"/>
                    </a:cubicBezTo>
                    <a:cubicBezTo>
                      <a:pt x="1286992" y="2644555"/>
                      <a:pt x="1297559" y="2602570"/>
                      <a:pt x="1341743" y="2558458"/>
                    </a:cubicBezTo>
                    <a:cubicBezTo>
                      <a:pt x="1341743" y="2558458"/>
                      <a:pt x="1341743" y="2558458"/>
                      <a:pt x="1341743" y="2558458"/>
                    </a:cubicBezTo>
                    <a:cubicBezTo>
                      <a:pt x="1330183" y="2548033"/>
                      <a:pt x="1324225" y="2556472"/>
                      <a:pt x="1316069" y="2564486"/>
                    </a:cubicBezTo>
                    <a:cubicBezTo>
                      <a:pt x="1304226" y="2576117"/>
                      <a:pt x="1296141" y="2592571"/>
                      <a:pt x="1275787" y="2601010"/>
                    </a:cubicBezTo>
                    <a:cubicBezTo>
                      <a:pt x="1281177" y="2562217"/>
                      <a:pt x="1286070" y="2527324"/>
                      <a:pt x="1291531" y="2487608"/>
                    </a:cubicBezTo>
                    <a:cubicBezTo>
                      <a:pt x="1223873" y="2538387"/>
                      <a:pt x="1242312" y="2610230"/>
                      <a:pt x="1235362" y="2674342"/>
                    </a:cubicBezTo>
                    <a:cubicBezTo>
                      <a:pt x="1211107" y="2624130"/>
                      <a:pt x="1220965" y="2575975"/>
                      <a:pt x="1236355" y="2518813"/>
                    </a:cubicBezTo>
                    <a:cubicBezTo>
                      <a:pt x="1206285" y="2550728"/>
                      <a:pt x="1190399" y="2581294"/>
                      <a:pt x="1172810" y="2614840"/>
                    </a:cubicBezTo>
                    <a:cubicBezTo>
                      <a:pt x="1139052" y="2571578"/>
                      <a:pt x="1107705" y="2531437"/>
                      <a:pt x="1064870" y="2500587"/>
                    </a:cubicBezTo>
                    <a:cubicBezTo>
                      <a:pt x="1084656" y="2542075"/>
                      <a:pt x="1104443" y="2583564"/>
                      <a:pt x="1124301" y="2625052"/>
                    </a:cubicBezTo>
                    <a:cubicBezTo>
                      <a:pt x="1102315" y="2607109"/>
                      <a:pt x="1087422" y="2584982"/>
                      <a:pt x="1069905" y="2565195"/>
                    </a:cubicBezTo>
                    <a:cubicBezTo>
                      <a:pt x="1052671" y="2545692"/>
                      <a:pt x="1032884" y="2528317"/>
                      <a:pt x="1001183" y="2524983"/>
                    </a:cubicBezTo>
                    <a:cubicBezTo>
                      <a:pt x="1009126" y="2541437"/>
                      <a:pt x="1015225" y="2554132"/>
                      <a:pt x="1021395" y="2566827"/>
                    </a:cubicBezTo>
                    <a:cubicBezTo>
                      <a:pt x="1047990" y="2621861"/>
                      <a:pt x="1079124" y="2674980"/>
                      <a:pt x="1094443" y="2734837"/>
                    </a:cubicBezTo>
                    <a:cubicBezTo>
                      <a:pt x="1096145" y="2741574"/>
                      <a:pt x="1108273" y="2753560"/>
                      <a:pt x="1090543" y="2756539"/>
                    </a:cubicBezTo>
                    <a:cubicBezTo>
                      <a:pt x="1079763" y="2758382"/>
                      <a:pt x="1066004" y="2761716"/>
                      <a:pt x="1062884" y="2743986"/>
                    </a:cubicBezTo>
                    <a:cubicBezTo>
                      <a:pt x="1061678" y="2737036"/>
                      <a:pt x="1059480" y="2730227"/>
                      <a:pt x="1058345" y="2723277"/>
                    </a:cubicBezTo>
                    <a:cubicBezTo>
                      <a:pt x="1050331" y="2676186"/>
                      <a:pt x="1032884" y="2632570"/>
                      <a:pt x="1008204" y="2592074"/>
                    </a:cubicBezTo>
                    <a:cubicBezTo>
                      <a:pt x="997992" y="2575266"/>
                      <a:pt x="989481" y="2555550"/>
                      <a:pt x="967638" y="2545834"/>
                    </a:cubicBezTo>
                    <a:cubicBezTo>
                      <a:pt x="963524" y="2568458"/>
                      <a:pt x="980332" y="2584840"/>
                      <a:pt x="978276" y="2604627"/>
                    </a:cubicBezTo>
                    <a:cubicBezTo>
                      <a:pt x="964872" y="2604273"/>
                      <a:pt x="965297" y="2584557"/>
                      <a:pt x="951822" y="2586259"/>
                    </a:cubicBezTo>
                    <a:cubicBezTo>
                      <a:pt x="946220" y="2594273"/>
                      <a:pt x="959836" y="2605053"/>
                      <a:pt x="942957" y="2612074"/>
                    </a:cubicBezTo>
                    <a:cubicBezTo>
                      <a:pt x="924589" y="2562500"/>
                      <a:pt x="970403" y="2528317"/>
                      <a:pt x="970474" y="2482502"/>
                    </a:cubicBezTo>
                    <a:cubicBezTo>
                      <a:pt x="918915" y="2534274"/>
                      <a:pt x="885725" y="2596613"/>
                      <a:pt x="849413" y="2657179"/>
                    </a:cubicBezTo>
                    <a:cubicBezTo>
                      <a:pt x="847569" y="2646328"/>
                      <a:pt x="849555" y="2637180"/>
                      <a:pt x="849981" y="2628031"/>
                    </a:cubicBezTo>
                    <a:cubicBezTo>
                      <a:pt x="850335" y="2619662"/>
                      <a:pt x="854591" y="2610372"/>
                      <a:pt x="846222" y="2600727"/>
                    </a:cubicBezTo>
                    <a:cubicBezTo>
                      <a:pt x="836860" y="2612854"/>
                      <a:pt x="828705" y="2623350"/>
                      <a:pt x="819556" y="2635194"/>
                    </a:cubicBezTo>
                    <a:cubicBezTo>
                      <a:pt x="798989" y="2553848"/>
                      <a:pt x="798989" y="2553848"/>
                      <a:pt x="766437" y="2540373"/>
                    </a:cubicBezTo>
                    <a:cubicBezTo>
                      <a:pt x="789557" y="2598173"/>
                      <a:pt x="783245" y="2652144"/>
                      <a:pt x="755089" y="2710227"/>
                    </a:cubicBezTo>
                    <a:cubicBezTo>
                      <a:pt x="743175" y="2638031"/>
                      <a:pt x="729558" y="2572216"/>
                      <a:pt x="700764" y="2507892"/>
                    </a:cubicBezTo>
                    <a:cubicBezTo>
                      <a:pt x="685020" y="2539097"/>
                      <a:pt x="696864" y="2572784"/>
                      <a:pt x="677644" y="2604273"/>
                    </a:cubicBezTo>
                    <a:cubicBezTo>
                      <a:pt x="673531" y="2578599"/>
                      <a:pt x="676439" y="2555337"/>
                      <a:pt x="656368" y="2538175"/>
                    </a:cubicBezTo>
                    <a:cubicBezTo>
                      <a:pt x="642610" y="2558954"/>
                      <a:pt x="641829" y="2581223"/>
                      <a:pt x="639064" y="2603776"/>
                    </a:cubicBezTo>
                    <a:cubicBezTo>
                      <a:pt x="628780" y="2598102"/>
                      <a:pt x="634241" y="2583847"/>
                      <a:pt x="620624" y="2580940"/>
                    </a:cubicBezTo>
                    <a:cubicBezTo>
                      <a:pt x="612256" y="2605265"/>
                      <a:pt x="603816" y="2629875"/>
                      <a:pt x="592894" y="2661789"/>
                    </a:cubicBezTo>
                    <a:cubicBezTo>
                      <a:pt x="587079" y="2632995"/>
                      <a:pt x="598781" y="2614485"/>
                      <a:pt x="599277" y="2594627"/>
                    </a:cubicBezTo>
                    <a:cubicBezTo>
                      <a:pt x="599774" y="2574344"/>
                      <a:pt x="602469" y="2553706"/>
                      <a:pt x="584100" y="2534487"/>
                    </a:cubicBezTo>
                    <a:cubicBezTo>
                      <a:pt x="575093" y="2556259"/>
                      <a:pt x="567718" y="2573989"/>
                      <a:pt x="560342" y="2591862"/>
                    </a:cubicBezTo>
                    <a:cubicBezTo>
                      <a:pt x="521974" y="2563068"/>
                      <a:pt x="519208" y="2526260"/>
                      <a:pt x="528641" y="2485906"/>
                    </a:cubicBezTo>
                    <a:cubicBezTo>
                      <a:pt x="533747" y="2464134"/>
                      <a:pt x="540130" y="2442503"/>
                      <a:pt x="542896" y="2420376"/>
                    </a:cubicBezTo>
                    <a:cubicBezTo>
                      <a:pt x="548498" y="2376122"/>
                      <a:pt x="573462" y="2353356"/>
                      <a:pt x="615092" y="2339527"/>
                    </a:cubicBezTo>
                    <a:cubicBezTo>
                      <a:pt x="677928" y="2318676"/>
                      <a:pt x="707005" y="2265557"/>
                      <a:pt x="728281" y="2206693"/>
                    </a:cubicBezTo>
                    <a:cubicBezTo>
                      <a:pt x="659063" y="2234494"/>
                      <a:pt x="600412" y="2275202"/>
                      <a:pt x="557931" y="2340449"/>
                    </a:cubicBezTo>
                    <a:cubicBezTo>
                      <a:pt x="552966" y="2293499"/>
                      <a:pt x="558853" y="2248039"/>
                      <a:pt x="551690" y="2204778"/>
                    </a:cubicBezTo>
                    <a:cubicBezTo>
                      <a:pt x="537931" y="2122440"/>
                      <a:pt x="569136" y="2057618"/>
                      <a:pt x="617007" y="1996201"/>
                    </a:cubicBezTo>
                    <a:cubicBezTo>
                      <a:pt x="632823" y="1975918"/>
                      <a:pt x="647361" y="1954713"/>
                      <a:pt x="662467" y="1933933"/>
                    </a:cubicBezTo>
                    <a:cubicBezTo>
                      <a:pt x="611830" y="1967336"/>
                      <a:pt x="581122" y="2016697"/>
                      <a:pt x="547222" y="2076128"/>
                    </a:cubicBezTo>
                    <a:cubicBezTo>
                      <a:pt x="547505" y="2040172"/>
                      <a:pt x="548215" y="2015917"/>
                      <a:pt x="551761" y="1991308"/>
                    </a:cubicBezTo>
                    <a:cubicBezTo>
                      <a:pt x="561051" y="1926770"/>
                      <a:pt x="592894" y="1872232"/>
                      <a:pt x="624028" y="1817127"/>
                    </a:cubicBezTo>
                    <a:cubicBezTo>
                      <a:pt x="547789" y="1893154"/>
                      <a:pt x="518783" y="1987691"/>
                      <a:pt x="521336" y="2092866"/>
                    </a:cubicBezTo>
                    <a:cubicBezTo>
                      <a:pt x="522400" y="2136198"/>
                      <a:pt x="524243" y="2175843"/>
                      <a:pt x="488925" y="2209955"/>
                    </a:cubicBezTo>
                    <a:cubicBezTo>
                      <a:pt x="471833" y="2226409"/>
                      <a:pt x="467933" y="2254068"/>
                      <a:pt x="462755" y="2278464"/>
                    </a:cubicBezTo>
                    <a:cubicBezTo>
                      <a:pt x="460770" y="2287755"/>
                      <a:pt x="457720" y="2296833"/>
                      <a:pt x="454458" y="2308322"/>
                    </a:cubicBezTo>
                    <a:cubicBezTo>
                      <a:pt x="415735" y="2253358"/>
                      <a:pt x="379424" y="2203360"/>
                      <a:pt x="389991" y="2134141"/>
                    </a:cubicBezTo>
                    <a:cubicBezTo>
                      <a:pt x="393395" y="2111801"/>
                      <a:pt x="395665" y="2098894"/>
                      <a:pt x="421196" y="2099107"/>
                    </a:cubicBezTo>
                    <a:cubicBezTo>
                      <a:pt x="450841" y="2099319"/>
                      <a:pt x="473677" y="2082511"/>
                      <a:pt x="501904" y="2063008"/>
                    </a:cubicBezTo>
                    <a:cubicBezTo>
                      <a:pt x="463039" y="2064639"/>
                      <a:pt x="431409" y="2069249"/>
                      <a:pt x="399494" y="2084284"/>
                    </a:cubicBezTo>
                    <a:cubicBezTo>
                      <a:pt x="399565" y="2059604"/>
                      <a:pt x="410984" y="2049250"/>
                      <a:pt x="430558" y="2044994"/>
                    </a:cubicBezTo>
                    <a:cubicBezTo>
                      <a:pt x="458713" y="2038824"/>
                      <a:pt x="476301" y="2019321"/>
                      <a:pt x="494882" y="1992301"/>
                    </a:cubicBezTo>
                    <a:cubicBezTo>
                      <a:pt x="469777" y="2001166"/>
                      <a:pt x="449564" y="2008399"/>
                      <a:pt x="429777" y="2015421"/>
                    </a:cubicBezTo>
                    <a:cubicBezTo>
                      <a:pt x="424884" y="2005634"/>
                      <a:pt x="438004" y="2002017"/>
                      <a:pt x="430770" y="1992442"/>
                    </a:cubicBezTo>
                    <a:cubicBezTo>
                      <a:pt x="390488" y="2037619"/>
                      <a:pt x="375807" y="2093291"/>
                      <a:pt x="363609" y="2157261"/>
                    </a:cubicBezTo>
                    <a:cubicBezTo>
                      <a:pt x="339921" y="2110950"/>
                      <a:pt x="337155" y="2068256"/>
                      <a:pt x="328007" y="2027193"/>
                    </a:cubicBezTo>
                    <a:cubicBezTo>
                      <a:pt x="323326" y="2006201"/>
                      <a:pt x="330347" y="1994570"/>
                      <a:pt x="351481" y="1987833"/>
                    </a:cubicBezTo>
                    <a:cubicBezTo>
                      <a:pt x="378218" y="1979322"/>
                      <a:pt x="394743" y="1958968"/>
                      <a:pt x="407508" y="1927196"/>
                    </a:cubicBezTo>
                    <a:cubicBezTo>
                      <a:pt x="378573" y="1942302"/>
                      <a:pt x="355027" y="1954571"/>
                      <a:pt x="331340" y="1966911"/>
                    </a:cubicBezTo>
                    <a:cubicBezTo>
                      <a:pt x="322120" y="1948685"/>
                      <a:pt x="340134" y="1933862"/>
                      <a:pt x="333326" y="1915494"/>
                    </a:cubicBezTo>
                    <a:cubicBezTo>
                      <a:pt x="328149" y="1921664"/>
                      <a:pt x="323468" y="1927337"/>
                      <a:pt x="317511" y="1934430"/>
                    </a:cubicBezTo>
                    <a:cubicBezTo>
                      <a:pt x="312546" y="1904217"/>
                      <a:pt x="294036" y="1886913"/>
                      <a:pt x="266802" y="1869466"/>
                    </a:cubicBezTo>
                    <a:cubicBezTo>
                      <a:pt x="271767" y="1902090"/>
                      <a:pt x="269072" y="1931167"/>
                      <a:pt x="299355" y="1947975"/>
                    </a:cubicBezTo>
                    <a:cubicBezTo>
                      <a:pt x="309284" y="1953507"/>
                      <a:pt x="310135" y="1965776"/>
                      <a:pt x="310206" y="1976627"/>
                    </a:cubicBezTo>
                    <a:cubicBezTo>
                      <a:pt x="310348" y="2005634"/>
                      <a:pt x="310277" y="2034640"/>
                      <a:pt x="310277" y="2068753"/>
                    </a:cubicBezTo>
                    <a:cubicBezTo>
                      <a:pt x="291483" y="2058540"/>
                      <a:pt x="279568" y="2052086"/>
                      <a:pt x="267654" y="2045704"/>
                    </a:cubicBezTo>
                    <a:cubicBezTo>
                      <a:pt x="295738" y="2108610"/>
                      <a:pt x="358573" y="2150737"/>
                      <a:pt x="367651" y="2225841"/>
                    </a:cubicBezTo>
                    <a:cubicBezTo>
                      <a:pt x="333539" y="2201870"/>
                      <a:pt x="302901" y="2174353"/>
                      <a:pt x="257157" y="2172297"/>
                    </a:cubicBezTo>
                    <a:cubicBezTo>
                      <a:pt x="295596" y="2225770"/>
                      <a:pt x="341765" y="2265699"/>
                      <a:pt x="393963" y="2291584"/>
                    </a:cubicBezTo>
                    <a:cubicBezTo>
                      <a:pt x="405523" y="2297329"/>
                      <a:pt x="417792" y="2301726"/>
                      <a:pt x="423324" y="2315343"/>
                    </a:cubicBezTo>
                    <a:cubicBezTo>
                      <a:pt x="435877" y="2346264"/>
                      <a:pt x="448926" y="2377044"/>
                      <a:pt x="465734" y="2417326"/>
                    </a:cubicBezTo>
                    <a:cubicBezTo>
                      <a:pt x="398289" y="2367186"/>
                      <a:pt x="332758" y="2335626"/>
                      <a:pt x="268150" y="2301868"/>
                    </a:cubicBezTo>
                    <a:cubicBezTo>
                      <a:pt x="206024" y="2269387"/>
                      <a:pt x="154323" y="2285556"/>
                      <a:pt x="93402" y="2323853"/>
                    </a:cubicBezTo>
                    <a:cubicBezTo>
                      <a:pt x="125174" y="2323853"/>
                      <a:pt x="148507" y="2326052"/>
                      <a:pt x="171202" y="2323286"/>
                    </a:cubicBezTo>
                    <a:cubicBezTo>
                      <a:pt x="203258" y="2319385"/>
                      <a:pt x="225952" y="2329740"/>
                      <a:pt x="248789" y="2353002"/>
                    </a:cubicBezTo>
                    <a:cubicBezTo>
                      <a:pt x="304461" y="2409667"/>
                      <a:pt x="364318" y="2460446"/>
                      <a:pt x="448359" y="2472219"/>
                    </a:cubicBezTo>
                    <a:cubicBezTo>
                      <a:pt x="476727" y="2476190"/>
                      <a:pt x="488429" y="2499027"/>
                      <a:pt x="479918" y="2528600"/>
                    </a:cubicBezTo>
                    <a:cubicBezTo>
                      <a:pt x="474883" y="2546331"/>
                      <a:pt x="467294" y="2562642"/>
                      <a:pt x="455734" y="2580159"/>
                    </a:cubicBezTo>
                    <a:cubicBezTo>
                      <a:pt x="430274" y="2542359"/>
                      <a:pt x="415522" y="2500232"/>
                      <a:pt x="369211" y="2474843"/>
                    </a:cubicBezTo>
                    <a:cubicBezTo>
                      <a:pt x="385523" y="2528317"/>
                      <a:pt x="411835" y="2570373"/>
                      <a:pt x="415097" y="2619804"/>
                    </a:cubicBezTo>
                    <a:cubicBezTo>
                      <a:pt x="385310" y="2552075"/>
                      <a:pt x="346588" y="2490091"/>
                      <a:pt x="298007" y="2433638"/>
                    </a:cubicBezTo>
                    <a:cubicBezTo>
                      <a:pt x="308504" y="2461439"/>
                      <a:pt x="319071" y="2489310"/>
                      <a:pt x="329567" y="2517111"/>
                    </a:cubicBezTo>
                    <a:cubicBezTo>
                      <a:pt x="306305" y="2498388"/>
                      <a:pt x="289568" y="2474843"/>
                      <a:pt x="258930" y="2456404"/>
                    </a:cubicBezTo>
                    <a:cubicBezTo>
                      <a:pt x="282405" y="2530444"/>
                      <a:pt x="315241" y="2595549"/>
                      <a:pt x="316659" y="2673703"/>
                    </a:cubicBezTo>
                    <a:cubicBezTo>
                      <a:pt x="262618" y="2602145"/>
                      <a:pt x="128791" y="2531934"/>
                      <a:pt x="39219" y="2527040"/>
                    </a:cubicBezTo>
                    <a:cubicBezTo>
                      <a:pt x="86381" y="2562359"/>
                      <a:pt x="144465" y="2581436"/>
                      <a:pt x="169712" y="2637534"/>
                    </a:cubicBezTo>
                    <a:cubicBezTo>
                      <a:pt x="122976" y="2593564"/>
                      <a:pt x="70424" y="2563068"/>
                      <a:pt x="0" y="2555834"/>
                    </a:cubicBezTo>
                    <a:cubicBezTo>
                      <a:pt x="42552" y="2613776"/>
                      <a:pt x="85601" y="2665122"/>
                      <a:pt x="120990" y="2722000"/>
                    </a:cubicBezTo>
                    <a:cubicBezTo>
                      <a:pt x="149713" y="2768098"/>
                      <a:pt x="164961" y="2816041"/>
                      <a:pt x="165174" y="2871855"/>
                    </a:cubicBezTo>
                    <a:cubicBezTo>
                      <a:pt x="166096" y="3159508"/>
                      <a:pt x="200421" y="3443899"/>
                      <a:pt x="267937" y="3723325"/>
                    </a:cubicBezTo>
                    <a:cubicBezTo>
                      <a:pt x="499350" y="4680537"/>
                      <a:pt x="1011679" y="5454066"/>
                      <a:pt x="1801023" y="6040010"/>
                    </a:cubicBezTo>
                    <a:cubicBezTo>
                      <a:pt x="2493135" y="6553757"/>
                      <a:pt x="3276805" y="6814673"/>
                      <a:pt x="4135580" y="6851836"/>
                    </a:cubicBezTo>
                    <a:cubicBezTo>
                      <a:pt x="4523869" y="6868644"/>
                      <a:pt x="4908683" y="6833893"/>
                      <a:pt x="5287469" y="6745030"/>
                    </a:cubicBezTo>
                    <a:cubicBezTo>
                      <a:pt x="5987098" y="6580991"/>
                      <a:pt x="6609212" y="6265040"/>
                      <a:pt x="7146788" y="5786541"/>
                    </a:cubicBezTo>
                    <a:cubicBezTo>
                      <a:pt x="7693656" y="5299743"/>
                      <a:pt x="8083860" y="4709331"/>
                      <a:pt x="8311797" y="4012893"/>
                    </a:cubicBezTo>
                    <a:cubicBezTo>
                      <a:pt x="8418674" y="3686376"/>
                      <a:pt x="8479099" y="3350709"/>
                      <a:pt x="8496971" y="3007809"/>
                    </a:cubicBezTo>
                    <a:cubicBezTo>
                      <a:pt x="8508601" y="2787176"/>
                      <a:pt x="8504346" y="2566188"/>
                      <a:pt x="8504417" y="2345342"/>
                    </a:cubicBezTo>
                    <a:close/>
                    <a:moveTo>
                      <a:pt x="280348" y="2743276"/>
                    </a:moveTo>
                    <a:cubicBezTo>
                      <a:pt x="270419" y="2743560"/>
                      <a:pt x="258434" y="2746964"/>
                      <a:pt x="256023" y="2730936"/>
                    </a:cubicBezTo>
                    <a:cubicBezTo>
                      <a:pt x="248150" y="2679235"/>
                      <a:pt x="230420" y="2631151"/>
                      <a:pt x="198435" y="2588528"/>
                    </a:cubicBezTo>
                    <a:cubicBezTo>
                      <a:pt x="254037" y="2617322"/>
                      <a:pt x="281696" y="2664058"/>
                      <a:pt x="291483" y="2722568"/>
                    </a:cubicBezTo>
                    <a:cubicBezTo>
                      <a:pt x="292972" y="2731575"/>
                      <a:pt x="295029" y="2742851"/>
                      <a:pt x="280348" y="2743276"/>
                    </a:cubicBezTo>
                    <a:close/>
                    <a:moveTo>
                      <a:pt x="533463" y="2242579"/>
                    </a:moveTo>
                    <a:cubicBezTo>
                      <a:pt x="525378" y="2304989"/>
                      <a:pt x="518002" y="2361441"/>
                      <a:pt x="510414" y="2420092"/>
                    </a:cubicBezTo>
                    <a:cubicBezTo>
                      <a:pt x="466231" y="2359881"/>
                      <a:pt x="469847" y="2331371"/>
                      <a:pt x="533463" y="2242579"/>
                    </a:cubicBezTo>
                    <a:close/>
                    <a:moveTo>
                      <a:pt x="620908" y="2756539"/>
                    </a:moveTo>
                    <a:cubicBezTo>
                      <a:pt x="613249" y="2757673"/>
                      <a:pt x="599206" y="2757035"/>
                      <a:pt x="598284" y="2753985"/>
                    </a:cubicBezTo>
                    <a:cubicBezTo>
                      <a:pt x="595802" y="2745971"/>
                      <a:pt x="597008" y="2735617"/>
                      <a:pt x="600057" y="2727390"/>
                    </a:cubicBezTo>
                    <a:cubicBezTo>
                      <a:pt x="610128" y="2700299"/>
                      <a:pt x="621688" y="2673774"/>
                      <a:pt x="632893" y="2646612"/>
                    </a:cubicBezTo>
                    <a:cubicBezTo>
                      <a:pt x="632893" y="2675335"/>
                      <a:pt x="633390" y="2703277"/>
                      <a:pt x="632610" y="2731220"/>
                    </a:cubicBezTo>
                    <a:cubicBezTo>
                      <a:pt x="632326" y="2740723"/>
                      <a:pt x="636014" y="2754269"/>
                      <a:pt x="620908" y="2756539"/>
                    </a:cubicBezTo>
                    <a:close/>
                    <a:moveTo>
                      <a:pt x="944021" y="2743773"/>
                    </a:moveTo>
                    <a:cubicBezTo>
                      <a:pt x="930404" y="2744695"/>
                      <a:pt x="923100" y="2741929"/>
                      <a:pt x="920830" y="2726255"/>
                    </a:cubicBezTo>
                    <a:cubicBezTo>
                      <a:pt x="916220" y="2693916"/>
                      <a:pt x="916008" y="2662285"/>
                      <a:pt x="926858" y="2623279"/>
                    </a:cubicBezTo>
                    <a:cubicBezTo>
                      <a:pt x="936645" y="2660867"/>
                      <a:pt x="945156" y="2690937"/>
                      <a:pt x="952035" y="2721362"/>
                    </a:cubicBezTo>
                    <a:cubicBezTo>
                      <a:pt x="953737" y="2728809"/>
                      <a:pt x="964872" y="2742355"/>
                      <a:pt x="944021" y="2743773"/>
                    </a:cubicBezTo>
                    <a:close/>
                    <a:moveTo>
                      <a:pt x="1279475" y="2741503"/>
                    </a:moveTo>
                    <a:cubicBezTo>
                      <a:pt x="1279262" y="2742567"/>
                      <a:pt x="1272453" y="2743773"/>
                      <a:pt x="1269900" y="2742567"/>
                    </a:cubicBezTo>
                    <a:cubicBezTo>
                      <a:pt x="1254369" y="2734979"/>
                      <a:pt x="1262879" y="2723702"/>
                      <a:pt x="1267063" y="2708171"/>
                    </a:cubicBezTo>
                    <a:cubicBezTo>
                      <a:pt x="1273872" y="2721362"/>
                      <a:pt x="1281886" y="2729731"/>
                      <a:pt x="1279475" y="2741503"/>
                    </a:cubicBezTo>
                    <a:close/>
                    <a:moveTo>
                      <a:pt x="1381600" y="2749305"/>
                    </a:moveTo>
                    <a:cubicBezTo>
                      <a:pt x="1366707" y="2685902"/>
                      <a:pt x="1376210" y="2629875"/>
                      <a:pt x="1365217" y="2575762"/>
                    </a:cubicBezTo>
                    <a:cubicBezTo>
                      <a:pt x="1395358" y="2593776"/>
                      <a:pt x="1376706" y="2625194"/>
                      <a:pt x="1383089" y="2649449"/>
                    </a:cubicBezTo>
                    <a:cubicBezTo>
                      <a:pt x="1390465" y="2677391"/>
                      <a:pt x="1391032" y="2709235"/>
                      <a:pt x="1381600" y="2749305"/>
                    </a:cubicBezTo>
                    <a:close/>
                    <a:moveTo>
                      <a:pt x="1458194" y="2708880"/>
                    </a:moveTo>
                    <a:cubicBezTo>
                      <a:pt x="1450676" y="2681647"/>
                      <a:pt x="1445003" y="2661434"/>
                      <a:pt x="1439400" y="2641151"/>
                    </a:cubicBezTo>
                    <a:cubicBezTo>
                      <a:pt x="1459967" y="2657392"/>
                      <a:pt x="1471598" y="2675973"/>
                      <a:pt x="1458194" y="2708880"/>
                    </a:cubicBezTo>
                    <a:close/>
                    <a:moveTo>
                      <a:pt x="1600531" y="2742993"/>
                    </a:moveTo>
                    <a:cubicBezTo>
                      <a:pt x="1587127" y="2745688"/>
                      <a:pt x="1574716" y="2744908"/>
                      <a:pt x="1571950" y="2726965"/>
                    </a:cubicBezTo>
                    <a:cubicBezTo>
                      <a:pt x="1565638" y="2685476"/>
                      <a:pt x="1552731" y="2645974"/>
                      <a:pt x="1534362" y="2607393"/>
                    </a:cubicBezTo>
                    <a:cubicBezTo>
                      <a:pt x="1576560" y="2633208"/>
                      <a:pt x="1601028" y="2669945"/>
                      <a:pt x="1607836" y="2717674"/>
                    </a:cubicBezTo>
                    <a:cubicBezTo>
                      <a:pt x="1609183" y="2726681"/>
                      <a:pt x="1617765" y="2739518"/>
                      <a:pt x="1600531" y="2742993"/>
                    </a:cubicBezTo>
                    <a:close/>
                    <a:moveTo>
                      <a:pt x="1739606" y="2724837"/>
                    </a:moveTo>
                    <a:cubicBezTo>
                      <a:pt x="1739606" y="2691434"/>
                      <a:pt x="1739606" y="2658030"/>
                      <a:pt x="1739606" y="2624627"/>
                    </a:cubicBezTo>
                    <a:cubicBezTo>
                      <a:pt x="1748187" y="2657888"/>
                      <a:pt x="1747833" y="2691292"/>
                      <a:pt x="1739606" y="2724837"/>
                    </a:cubicBezTo>
                    <a:close/>
                    <a:moveTo>
                      <a:pt x="2092577" y="2743560"/>
                    </a:moveTo>
                    <a:cubicBezTo>
                      <a:pt x="2085485" y="2743276"/>
                      <a:pt x="2076832" y="2743135"/>
                      <a:pt x="2079456" y="2732638"/>
                    </a:cubicBezTo>
                    <a:cubicBezTo>
                      <a:pt x="2087896" y="2698313"/>
                      <a:pt x="2097116" y="2664129"/>
                      <a:pt x="2106052" y="2629946"/>
                    </a:cubicBezTo>
                    <a:cubicBezTo>
                      <a:pt x="2108676" y="2630371"/>
                      <a:pt x="2111300" y="2630868"/>
                      <a:pt x="2113924" y="2631293"/>
                    </a:cubicBezTo>
                    <a:cubicBezTo>
                      <a:pt x="2113924" y="2663562"/>
                      <a:pt x="2113711" y="2695831"/>
                      <a:pt x="2113995" y="2728099"/>
                    </a:cubicBezTo>
                    <a:cubicBezTo>
                      <a:pt x="2114066" y="2744128"/>
                      <a:pt x="2103640" y="2744057"/>
                      <a:pt x="2092577" y="2743560"/>
                    </a:cubicBezTo>
                    <a:close/>
                    <a:moveTo>
                      <a:pt x="2400371" y="2710440"/>
                    </a:moveTo>
                    <a:cubicBezTo>
                      <a:pt x="2402286" y="2689944"/>
                      <a:pt x="2400726" y="2669165"/>
                      <a:pt x="2407605" y="2646967"/>
                    </a:cubicBezTo>
                    <a:cubicBezTo>
                      <a:pt x="2418810" y="2677675"/>
                      <a:pt x="2430087" y="2708384"/>
                      <a:pt x="2441576" y="2739872"/>
                    </a:cubicBezTo>
                    <a:cubicBezTo>
                      <a:pt x="2410726" y="2750085"/>
                      <a:pt x="2397392" y="2742425"/>
                      <a:pt x="2400371" y="2710440"/>
                    </a:cubicBezTo>
                    <a:close/>
                    <a:moveTo>
                      <a:pt x="2982344" y="2799658"/>
                    </a:moveTo>
                    <a:cubicBezTo>
                      <a:pt x="2987805" y="2771290"/>
                      <a:pt x="3002060" y="2760652"/>
                      <a:pt x="3032059" y="2762779"/>
                    </a:cubicBezTo>
                    <a:cubicBezTo>
                      <a:pt x="3075391" y="2765900"/>
                      <a:pt x="3119220" y="2763843"/>
                      <a:pt x="3162765" y="2761858"/>
                    </a:cubicBezTo>
                    <a:cubicBezTo>
                      <a:pt x="3190069" y="2760652"/>
                      <a:pt x="3178722" y="2791006"/>
                      <a:pt x="3195318" y="2799658"/>
                    </a:cubicBezTo>
                    <a:cubicBezTo>
                      <a:pt x="3124397" y="2799658"/>
                      <a:pt x="3053477" y="2799658"/>
                      <a:pt x="2982344" y="2799658"/>
                    </a:cubicBezTo>
                    <a:close/>
                    <a:moveTo>
                      <a:pt x="3266096" y="2800155"/>
                    </a:moveTo>
                    <a:cubicBezTo>
                      <a:pt x="3264323" y="2788240"/>
                      <a:pt x="3275599" y="2784481"/>
                      <a:pt x="3279358" y="2776254"/>
                    </a:cubicBezTo>
                    <a:cubicBezTo>
                      <a:pt x="3294393" y="2743773"/>
                      <a:pt x="3279216" y="2701150"/>
                      <a:pt x="3244891" y="2697816"/>
                    </a:cubicBezTo>
                    <a:cubicBezTo>
                      <a:pt x="3209998" y="2694412"/>
                      <a:pt x="3213686" y="2676540"/>
                      <a:pt x="3211984" y="2652286"/>
                    </a:cubicBezTo>
                    <a:cubicBezTo>
                      <a:pt x="3202410" y="2518104"/>
                      <a:pt x="3289713" y="2446191"/>
                      <a:pt x="3384888" y="2379171"/>
                    </a:cubicBezTo>
                    <a:cubicBezTo>
                      <a:pt x="3401696" y="2367328"/>
                      <a:pt x="3421483" y="2365484"/>
                      <a:pt x="3442404" y="2366689"/>
                    </a:cubicBezTo>
                    <a:cubicBezTo>
                      <a:pt x="3488361" y="2369313"/>
                      <a:pt x="3534601" y="2371086"/>
                      <a:pt x="3576727" y="2346619"/>
                    </a:cubicBezTo>
                    <a:cubicBezTo>
                      <a:pt x="3591692" y="2337895"/>
                      <a:pt x="3594458" y="2346122"/>
                      <a:pt x="3594954" y="2359455"/>
                    </a:cubicBezTo>
                    <a:cubicBezTo>
                      <a:pt x="3596798" y="2408178"/>
                      <a:pt x="3591195" y="2455553"/>
                      <a:pt x="3576727" y="2502431"/>
                    </a:cubicBezTo>
                    <a:cubicBezTo>
                      <a:pt x="3556515" y="2568103"/>
                      <a:pt x="3542118" y="2634768"/>
                      <a:pt x="3559990" y="2703987"/>
                    </a:cubicBezTo>
                    <a:cubicBezTo>
                      <a:pt x="3568855" y="2738383"/>
                      <a:pt x="3588146" y="2767531"/>
                      <a:pt x="3608642" y="2800155"/>
                    </a:cubicBezTo>
                    <a:cubicBezTo>
                      <a:pt x="3491694" y="2800155"/>
                      <a:pt x="3378930" y="2800155"/>
                      <a:pt x="3266096" y="2800155"/>
                    </a:cubicBezTo>
                    <a:close/>
                    <a:moveTo>
                      <a:pt x="3692186" y="2801715"/>
                    </a:moveTo>
                    <a:cubicBezTo>
                      <a:pt x="3684101" y="2801715"/>
                      <a:pt x="3678214" y="2798949"/>
                      <a:pt x="3680058" y="2789375"/>
                    </a:cubicBezTo>
                    <a:cubicBezTo>
                      <a:pt x="3685236" y="2762567"/>
                      <a:pt x="3669704" y="2742213"/>
                      <a:pt x="3659350" y="2720014"/>
                    </a:cubicBezTo>
                    <a:cubicBezTo>
                      <a:pt x="3642471" y="2684058"/>
                      <a:pt x="3640627" y="2646186"/>
                      <a:pt x="3646088" y="2598883"/>
                    </a:cubicBezTo>
                    <a:cubicBezTo>
                      <a:pt x="3685023" y="2673207"/>
                      <a:pt x="3715377" y="2742213"/>
                      <a:pt x="3777645" y="2801715"/>
                    </a:cubicBezTo>
                    <a:cubicBezTo>
                      <a:pt x="3744312" y="2801715"/>
                      <a:pt x="3718284" y="2801786"/>
                      <a:pt x="3692186" y="2801715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A9EDACE-7516-4C3B-9868-FE2CCCC71E5D}"/>
                  </a:ext>
                </a:extLst>
              </p:cNvPr>
              <p:cNvSpPr/>
              <p:nvPr/>
            </p:nvSpPr>
            <p:spPr>
              <a:xfrm>
                <a:off x="5320266" y="1907402"/>
                <a:ext cx="181138" cy="181706"/>
              </a:xfrm>
              <a:custGeom>
                <a:avLst/>
                <a:gdLst>
                  <a:gd name="connsiteX0" fmla="*/ 88940 w 181138"/>
                  <a:gd name="connsiteY0" fmla="*/ 181699 h 181706"/>
                  <a:gd name="connsiteX1" fmla="*/ 181136 w 181138"/>
                  <a:gd name="connsiteY1" fmla="*/ 89786 h 181706"/>
                  <a:gd name="connsiteX2" fmla="*/ 90358 w 181138"/>
                  <a:gd name="connsiteY2" fmla="*/ 1 h 181706"/>
                  <a:gd name="connsiteX3" fmla="*/ 6 w 181138"/>
                  <a:gd name="connsiteY3" fmla="*/ 90283 h 181706"/>
                  <a:gd name="connsiteX4" fmla="*/ 88940 w 181138"/>
                  <a:gd name="connsiteY4" fmla="*/ 181699 h 1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38" h="181706">
                    <a:moveTo>
                      <a:pt x="88940" y="181699"/>
                    </a:moveTo>
                    <a:cubicBezTo>
                      <a:pt x="138442" y="182338"/>
                      <a:pt x="181491" y="139431"/>
                      <a:pt x="181136" y="89786"/>
                    </a:cubicBezTo>
                    <a:cubicBezTo>
                      <a:pt x="180782" y="42057"/>
                      <a:pt x="137946" y="-282"/>
                      <a:pt x="90358" y="1"/>
                    </a:cubicBezTo>
                    <a:cubicBezTo>
                      <a:pt x="42274" y="285"/>
                      <a:pt x="644" y="41844"/>
                      <a:pt x="6" y="90283"/>
                    </a:cubicBezTo>
                    <a:cubicBezTo>
                      <a:pt x="-562" y="138225"/>
                      <a:pt x="41140" y="181061"/>
                      <a:pt x="88940" y="181699"/>
                    </a:cubicBezTo>
                    <a:close/>
                  </a:path>
                </a:pathLst>
              </a:custGeom>
              <a:solidFill>
                <a:srgbClr val="040404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310D6E5-7B52-4D81-A015-3CE1B83FD491}"/>
                  </a:ext>
                </a:extLst>
              </p:cNvPr>
              <p:cNvSpPr/>
              <p:nvPr/>
            </p:nvSpPr>
            <p:spPr>
              <a:xfrm>
                <a:off x="2470124" y="1812653"/>
                <a:ext cx="1276" cy="2056"/>
              </a:xfrm>
              <a:custGeom>
                <a:avLst/>
                <a:gdLst>
                  <a:gd name="connsiteX0" fmla="*/ 0 w 1276"/>
                  <a:gd name="connsiteY0" fmla="*/ 1418 h 2056"/>
                  <a:gd name="connsiteX1" fmla="*/ 709 w 1276"/>
                  <a:gd name="connsiteY1" fmla="*/ 2057 h 2056"/>
                  <a:gd name="connsiteX2" fmla="*/ 1277 w 1276"/>
                  <a:gd name="connsiteY2" fmla="*/ 0 h 2056"/>
                  <a:gd name="connsiteX3" fmla="*/ 0 w 1276"/>
                  <a:gd name="connsiteY3" fmla="*/ 1418 h 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" h="2056">
                    <a:moveTo>
                      <a:pt x="0" y="1418"/>
                    </a:moveTo>
                    <a:cubicBezTo>
                      <a:pt x="0" y="1418"/>
                      <a:pt x="709" y="2057"/>
                      <a:pt x="709" y="2057"/>
                    </a:cubicBezTo>
                    <a:cubicBezTo>
                      <a:pt x="851" y="1348"/>
                      <a:pt x="1135" y="709"/>
                      <a:pt x="1277" y="0"/>
                    </a:cubicBezTo>
                    <a:cubicBezTo>
                      <a:pt x="780" y="496"/>
                      <a:pt x="355" y="922"/>
                      <a:pt x="0" y="1418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8EBA3C1-4B6D-42E6-80EA-744EC5A04010}"/>
                  </a:ext>
                </a:extLst>
              </p:cNvPr>
              <p:cNvSpPr/>
              <p:nvPr/>
            </p:nvSpPr>
            <p:spPr>
              <a:xfrm>
                <a:off x="2471330" y="1651446"/>
                <a:ext cx="208072" cy="161207"/>
              </a:xfrm>
              <a:custGeom>
                <a:avLst/>
                <a:gdLst>
                  <a:gd name="connsiteX0" fmla="*/ 80140 w 208072"/>
                  <a:gd name="connsiteY0" fmla="*/ 116599 h 161207"/>
                  <a:gd name="connsiteX1" fmla="*/ 194535 w 208072"/>
                  <a:gd name="connsiteY1" fmla="*/ 23409 h 161207"/>
                  <a:gd name="connsiteX2" fmla="*/ 207017 w 208072"/>
                  <a:gd name="connsiteY2" fmla="*/ 857 h 161207"/>
                  <a:gd name="connsiteX3" fmla="*/ 0 w 208072"/>
                  <a:gd name="connsiteY3" fmla="*/ 161208 h 161207"/>
                  <a:gd name="connsiteX4" fmla="*/ 80140 w 208072"/>
                  <a:gd name="connsiteY4" fmla="*/ 116599 h 16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2" h="161207">
                    <a:moveTo>
                      <a:pt x="80140" y="116599"/>
                    </a:moveTo>
                    <a:cubicBezTo>
                      <a:pt x="121487" y="90713"/>
                      <a:pt x="156876" y="55182"/>
                      <a:pt x="194535" y="23409"/>
                    </a:cubicBezTo>
                    <a:cubicBezTo>
                      <a:pt x="201414" y="17594"/>
                      <a:pt x="211343" y="11707"/>
                      <a:pt x="207017" y="857"/>
                    </a:cubicBezTo>
                    <a:cubicBezTo>
                      <a:pt x="202832" y="-9711"/>
                      <a:pt x="19787" y="79436"/>
                      <a:pt x="0" y="161208"/>
                    </a:cubicBezTo>
                    <a:cubicBezTo>
                      <a:pt x="21205" y="136031"/>
                      <a:pt x="54609" y="132556"/>
                      <a:pt x="80140" y="116599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58587C6-C2B0-4BAD-9BB9-543A666E1062}"/>
                  </a:ext>
                </a:extLst>
              </p:cNvPr>
              <p:cNvSpPr/>
              <p:nvPr/>
            </p:nvSpPr>
            <p:spPr>
              <a:xfrm>
                <a:off x="3583645" y="2624337"/>
                <a:ext cx="6277" cy="100210"/>
              </a:xfrm>
              <a:custGeom>
                <a:avLst/>
                <a:gdLst>
                  <a:gd name="connsiteX0" fmla="*/ 0 w 6277"/>
                  <a:gd name="connsiteY0" fmla="*/ 100211 h 100210"/>
                  <a:gd name="connsiteX1" fmla="*/ 0 w 6277"/>
                  <a:gd name="connsiteY1" fmla="*/ 0 h 100210"/>
                  <a:gd name="connsiteX2" fmla="*/ 0 w 6277"/>
                  <a:gd name="connsiteY2" fmla="*/ 100211 h 10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" h="100210">
                    <a:moveTo>
                      <a:pt x="0" y="100211"/>
                    </a:moveTo>
                    <a:cubicBezTo>
                      <a:pt x="8156" y="66665"/>
                      <a:pt x="8581" y="33262"/>
                      <a:pt x="0" y="0"/>
                    </a:cubicBezTo>
                    <a:cubicBezTo>
                      <a:pt x="0" y="33474"/>
                      <a:pt x="0" y="66807"/>
                      <a:pt x="0" y="100211"/>
                    </a:cubicBezTo>
                    <a:close/>
                  </a:path>
                </a:pathLst>
              </a:custGeom>
              <a:solidFill>
                <a:srgbClr val="7B7A7A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4E51A5-250B-407E-8DFA-C9F08E3242EF}"/>
                </a:ext>
              </a:extLst>
            </p:cNvPr>
            <p:cNvSpPr/>
            <p:nvPr/>
          </p:nvSpPr>
          <p:spPr>
            <a:xfrm>
              <a:off x="8622071" y="1834474"/>
              <a:ext cx="1190222" cy="672274"/>
            </a:xfrm>
            <a:custGeom>
              <a:avLst/>
              <a:gdLst>
                <a:gd name="connsiteX0" fmla="*/ 1977150 w 1978122"/>
                <a:gd name="connsiteY0" fmla="*/ 572661 h 1117304"/>
                <a:gd name="connsiteX1" fmla="*/ 1965373 w 1978122"/>
                <a:gd name="connsiteY1" fmla="*/ 515540 h 1117304"/>
                <a:gd name="connsiteX2" fmla="*/ 1637558 w 1978122"/>
                <a:gd name="connsiteY2" fmla="*/ 329015 h 1117304"/>
                <a:gd name="connsiteX3" fmla="*/ 1615661 w 1978122"/>
                <a:gd name="connsiteY3" fmla="*/ 299266 h 1117304"/>
                <a:gd name="connsiteX4" fmla="*/ 1598265 w 1978122"/>
                <a:gd name="connsiteY4" fmla="*/ 238435 h 1117304"/>
                <a:gd name="connsiteX5" fmla="*/ 1345975 w 1978122"/>
                <a:gd name="connsiteY5" fmla="*/ 132657 h 1117304"/>
                <a:gd name="connsiteX6" fmla="*/ 1280427 w 1978122"/>
                <a:gd name="connsiteY6" fmla="*/ 80399 h 1117304"/>
                <a:gd name="connsiteX7" fmla="*/ 980524 w 1978122"/>
                <a:gd name="connsiteY7" fmla="*/ 84252 h 1117304"/>
                <a:gd name="connsiteX8" fmla="*/ 959743 w 1978122"/>
                <a:gd name="connsiteY8" fmla="*/ 80975 h 1117304"/>
                <a:gd name="connsiteX9" fmla="*/ 782258 w 1978122"/>
                <a:gd name="connsiteY9" fmla="*/ 228 h 1117304"/>
                <a:gd name="connsiteX10" fmla="*/ 594941 w 1978122"/>
                <a:gd name="connsiteY10" fmla="*/ 171158 h 1117304"/>
                <a:gd name="connsiteX11" fmla="*/ 574015 w 1978122"/>
                <a:gd name="connsiteY11" fmla="*/ 181279 h 1117304"/>
                <a:gd name="connsiteX12" fmla="*/ 276274 w 1978122"/>
                <a:gd name="connsiteY12" fmla="*/ 269805 h 1117304"/>
                <a:gd name="connsiteX13" fmla="*/ 247677 w 1978122"/>
                <a:gd name="connsiteY13" fmla="*/ 288857 h 1117304"/>
                <a:gd name="connsiteX14" fmla="*/ 3707 w 1978122"/>
                <a:gd name="connsiteY14" fmla="*/ 601401 h 1117304"/>
                <a:gd name="connsiteX15" fmla="*/ 143520 w 1978122"/>
                <a:gd name="connsiteY15" fmla="*/ 806114 h 1117304"/>
                <a:gd name="connsiteX16" fmla="*/ 303610 w 1978122"/>
                <a:gd name="connsiteY16" fmla="*/ 832550 h 1117304"/>
                <a:gd name="connsiteX17" fmla="*/ 355508 w 1978122"/>
                <a:gd name="connsiteY17" fmla="*/ 855276 h 1117304"/>
                <a:gd name="connsiteX18" fmla="*/ 425955 w 1978122"/>
                <a:gd name="connsiteY18" fmla="*/ 929612 h 1117304"/>
                <a:gd name="connsiteX19" fmla="*/ 467157 w 1978122"/>
                <a:gd name="connsiteY19" fmla="*/ 929216 h 1117304"/>
                <a:gd name="connsiteX20" fmla="*/ 537243 w 1978122"/>
                <a:gd name="connsiteY20" fmla="*/ 918699 h 1117304"/>
                <a:gd name="connsiteX21" fmla="*/ 559645 w 1978122"/>
                <a:gd name="connsiteY21" fmla="*/ 951077 h 1117304"/>
                <a:gd name="connsiteX22" fmla="*/ 722940 w 1978122"/>
                <a:gd name="connsiteY22" fmla="*/ 1083975 h 1117304"/>
                <a:gd name="connsiteX23" fmla="*/ 924340 w 1978122"/>
                <a:gd name="connsiteY23" fmla="*/ 1017238 h 1117304"/>
                <a:gd name="connsiteX24" fmla="*/ 946814 w 1978122"/>
                <a:gd name="connsiteY24" fmla="*/ 1017130 h 1117304"/>
                <a:gd name="connsiteX25" fmla="*/ 979156 w 1978122"/>
                <a:gd name="connsiteY25" fmla="*/ 1059664 h 1117304"/>
                <a:gd name="connsiteX26" fmla="*/ 1027092 w 1978122"/>
                <a:gd name="connsiteY26" fmla="*/ 1094348 h 1117304"/>
                <a:gd name="connsiteX27" fmla="*/ 1252443 w 1978122"/>
                <a:gd name="connsiteY27" fmla="*/ 1078897 h 1117304"/>
                <a:gd name="connsiteX28" fmla="*/ 1325951 w 1978122"/>
                <a:gd name="connsiteY28" fmla="*/ 988786 h 1117304"/>
                <a:gd name="connsiteX29" fmla="*/ 1348244 w 1978122"/>
                <a:gd name="connsiteY29" fmla="*/ 983996 h 1117304"/>
                <a:gd name="connsiteX30" fmla="*/ 1616849 w 1978122"/>
                <a:gd name="connsiteY30" fmla="*/ 1003588 h 1117304"/>
                <a:gd name="connsiteX31" fmla="*/ 1691077 w 1978122"/>
                <a:gd name="connsiteY31" fmla="*/ 911172 h 1117304"/>
                <a:gd name="connsiteX32" fmla="*/ 1735557 w 1978122"/>
                <a:gd name="connsiteY32" fmla="*/ 876381 h 1117304"/>
                <a:gd name="connsiteX33" fmla="*/ 1977150 w 1978122"/>
                <a:gd name="connsiteY33" fmla="*/ 572661 h 111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8122" h="1117304">
                  <a:moveTo>
                    <a:pt x="1977150" y="572661"/>
                  </a:moveTo>
                  <a:cubicBezTo>
                    <a:pt x="1975493" y="553609"/>
                    <a:pt x="1971603" y="534484"/>
                    <a:pt x="1965373" y="515540"/>
                  </a:cubicBezTo>
                  <a:cubicBezTo>
                    <a:pt x="1917832" y="371729"/>
                    <a:pt x="1773913" y="332436"/>
                    <a:pt x="1637558" y="329015"/>
                  </a:cubicBezTo>
                  <a:cubicBezTo>
                    <a:pt x="1618866" y="328547"/>
                    <a:pt x="1617965" y="314068"/>
                    <a:pt x="1615661" y="299266"/>
                  </a:cubicBezTo>
                  <a:cubicBezTo>
                    <a:pt x="1612383" y="278377"/>
                    <a:pt x="1607917" y="257416"/>
                    <a:pt x="1598265" y="238435"/>
                  </a:cubicBezTo>
                  <a:cubicBezTo>
                    <a:pt x="1554434" y="152286"/>
                    <a:pt x="1433961" y="124014"/>
                    <a:pt x="1345975" y="132657"/>
                  </a:cubicBezTo>
                  <a:cubicBezTo>
                    <a:pt x="1318279" y="135395"/>
                    <a:pt x="1298975" y="96102"/>
                    <a:pt x="1280427" y="80399"/>
                  </a:cubicBezTo>
                  <a:cubicBezTo>
                    <a:pt x="1195934" y="8872"/>
                    <a:pt x="1059975" y="264"/>
                    <a:pt x="980524" y="84252"/>
                  </a:cubicBezTo>
                  <a:cubicBezTo>
                    <a:pt x="970944" y="94373"/>
                    <a:pt x="966226" y="89186"/>
                    <a:pt x="959743" y="80975"/>
                  </a:cubicBezTo>
                  <a:cubicBezTo>
                    <a:pt x="914543" y="23638"/>
                    <a:pt x="855190" y="-2762"/>
                    <a:pt x="782258" y="228"/>
                  </a:cubicBezTo>
                  <a:cubicBezTo>
                    <a:pt x="687789" y="4117"/>
                    <a:pt x="605205" y="79246"/>
                    <a:pt x="594941" y="171158"/>
                  </a:cubicBezTo>
                  <a:cubicBezTo>
                    <a:pt x="592563" y="192588"/>
                    <a:pt x="592563" y="192588"/>
                    <a:pt x="574015" y="181279"/>
                  </a:cubicBezTo>
                  <a:cubicBezTo>
                    <a:pt x="465212" y="114902"/>
                    <a:pt x="329109" y="155059"/>
                    <a:pt x="276274" y="269805"/>
                  </a:cubicBezTo>
                  <a:cubicBezTo>
                    <a:pt x="270007" y="283419"/>
                    <a:pt x="261688" y="287525"/>
                    <a:pt x="247677" y="288857"/>
                  </a:cubicBezTo>
                  <a:cubicBezTo>
                    <a:pt x="87912" y="303984"/>
                    <a:pt x="-21900" y="445273"/>
                    <a:pt x="3707" y="601401"/>
                  </a:cubicBezTo>
                  <a:cubicBezTo>
                    <a:pt x="17357" y="684561"/>
                    <a:pt x="70084" y="764084"/>
                    <a:pt x="143520" y="806114"/>
                  </a:cubicBezTo>
                  <a:cubicBezTo>
                    <a:pt x="191025" y="833306"/>
                    <a:pt x="249910" y="842166"/>
                    <a:pt x="303610" y="832550"/>
                  </a:cubicBezTo>
                  <a:cubicBezTo>
                    <a:pt x="329541" y="827904"/>
                    <a:pt x="340994" y="840293"/>
                    <a:pt x="355508" y="855276"/>
                  </a:cubicBezTo>
                  <a:cubicBezTo>
                    <a:pt x="380899" y="881459"/>
                    <a:pt x="383889" y="920356"/>
                    <a:pt x="425955" y="929612"/>
                  </a:cubicBezTo>
                  <a:cubicBezTo>
                    <a:pt x="439425" y="932601"/>
                    <a:pt x="453471" y="930908"/>
                    <a:pt x="467157" y="929216"/>
                  </a:cubicBezTo>
                  <a:cubicBezTo>
                    <a:pt x="486353" y="926839"/>
                    <a:pt x="518839" y="911712"/>
                    <a:pt x="537243" y="918699"/>
                  </a:cubicBezTo>
                  <a:cubicBezTo>
                    <a:pt x="550713" y="923777"/>
                    <a:pt x="555179" y="938724"/>
                    <a:pt x="559645" y="951077"/>
                  </a:cubicBezTo>
                  <a:cubicBezTo>
                    <a:pt x="585108" y="1021416"/>
                    <a:pt x="649072" y="1073062"/>
                    <a:pt x="722940" y="1083975"/>
                  </a:cubicBezTo>
                  <a:cubicBezTo>
                    <a:pt x="794395" y="1094528"/>
                    <a:pt x="877808" y="1075403"/>
                    <a:pt x="924340" y="1017238"/>
                  </a:cubicBezTo>
                  <a:cubicBezTo>
                    <a:pt x="932191" y="1007406"/>
                    <a:pt x="937594" y="1007226"/>
                    <a:pt x="946814" y="1017130"/>
                  </a:cubicBezTo>
                  <a:cubicBezTo>
                    <a:pt x="959095" y="1030348"/>
                    <a:pt x="966082" y="1046771"/>
                    <a:pt x="979156" y="1059664"/>
                  </a:cubicBezTo>
                  <a:cubicBezTo>
                    <a:pt x="993274" y="1073567"/>
                    <a:pt x="1009553" y="1085200"/>
                    <a:pt x="1027092" y="1094348"/>
                  </a:cubicBezTo>
                  <a:cubicBezTo>
                    <a:pt x="1096711" y="1130507"/>
                    <a:pt x="1187866" y="1122908"/>
                    <a:pt x="1252443" y="1078897"/>
                  </a:cubicBezTo>
                  <a:cubicBezTo>
                    <a:pt x="1285361" y="1056459"/>
                    <a:pt x="1309852" y="1025017"/>
                    <a:pt x="1325951" y="988786"/>
                  </a:cubicBezTo>
                  <a:cubicBezTo>
                    <a:pt x="1333046" y="972471"/>
                    <a:pt x="1335026" y="971930"/>
                    <a:pt x="1348244" y="983996"/>
                  </a:cubicBezTo>
                  <a:cubicBezTo>
                    <a:pt x="1417214" y="1046879"/>
                    <a:pt x="1539451" y="1057684"/>
                    <a:pt x="1616849" y="1003588"/>
                  </a:cubicBezTo>
                  <a:cubicBezTo>
                    <a:pt x="1649551" y="980718"/>
                    <a:pt x="1675771" y="948016"/>
                    <a:pt x="1691077" y="911172"/>
                  </a:cubicBezTo>
                  <a:cubicBezTo>
                    <a:pt x="1700081" y="889526"/>
                    <a:pt x="1712939" y="880018"/>
                    <a:pt x="1735557" y="876381"/>
                  </a:cubicBezTo>
                  <a:cubicBezTo>
                    <a:pt x="1879619" y="853295"/>
                    <a:pt x="1989683" y="715175"/>
                    <a:pt x="1977150" y="57266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D89E01-78A7-40FB-8C22-27FFC3DC3319}"/>
                </a:ext>
              </a:extLst>
            </p:cNvPr>
            <p:cNvSpPr/>
            <p:nvPr/>
          </p:nvSpPr>
          <p:spPr>
            <a:xfrm>
              <a:off x="6668707" y="1972452"/>
              <a:ext cx="1137684" cy="706083"/>
            </a:xfrm>
            <a:custGeom>
              <a:avLst/>
              <a:gdLst>
                <a:gd name="connsiteX0" fmla="*/ 1889998 w 1890804"/>
                <a:gd name="connsiteY0" fmla="*/ 616151 h 1173493"/>
                <a:gd name="connsiteX1" fmla="*/ 1848833 w 1890804"/>
                <a:gd name="connsiteY1" fmla="*/ 475078 h 1173493"/>
                <a:gd name="connsiteX2" fmla="*/ 1712693 w 1890804"/>
                <a:gd name="connsiteY2" fmla="*/ 345962 h 1173493"/>
                <a:gd name="connsiteX3" fmla="*/ 1611813 w 1890804"/>
                <a:gd name="connsiteY3" fmla="*/ 296404 h 1173493"/>
                <a:gd name="connsiteX4" fmla="*/ 1576842 w 1890804"/>
                <a:gd name="connsiteY4" fmla="*/ 268564 h 1173493"/>
                <a:gd name="connsiteX5" fmla="*/ 1565029 w 1890804"/>
                <a:gd name="connsiteY5" fmla="*/ 225237 h 1173493"/>
                <a:gd name="connsiteX6" fmla="*/ 1527032 w 1890804"/>
                <a:gd name="connsiteY6" fmla="*/ 151802 h 1173493"/>
                <a:gd name="connsiteX7" fmla="*/ 1328190 w 1890804"/>
                <a:gd name="connsiteY7" fmla="*/ 18472 h 1173493"/>
                <a:gd name="connsiteX8" fmla="*/ 1096969 w 1890804"/>
                <a:gd name="connsiteY8" fmla="*/ 15878 h 1173493"/>
                <a:gd name="connsiteX9" fmla="*/ 905726 w 1890804"/>
                <a:gd name="connsiteY9" fmla="*/ 144995 h 1173493"/>
                <a:gd name="connsiteX10" fmla="*/ 875869 w 1890804"/>
                <a:gd name="connsiteY10" fmla="*/ 145787 h 1173493"/>
                <a:gd name="connsiteX11" fmla="*/ 627325 w 1890804"/>
                <a:gd name="connsiteY11" fmla="*/ 63599 h 1173493"/>
                <a:gd name="connsiteX12" fmla="*/ 448939 w 1890804"/>
                <a:gd name="connsiteY12" fmla="*/ 248540 h 1173493"/>
                <a:gd name="connsiteX13" fmla="*/ 423728 w 1890804"/>
                <a:gd name="connsiteY13" fmla="*/ 264747 h 1173493"/>
                <a:gd name="connsiteX14" fmla="*/ 225462 w 1890804"/>
                <a:gd name="connsiteY14" fmla="*/ 275767 h 1173493"/>
                <a:gd name="connsiteX15" fmla="*/ 1733 w 1890804"/>
                <a:gd name="connsiteY15" fmla="*/ 629837 h 1173493"/>
                <a:gd name="connsiteX16" fmla="*/ 185809 w 1890804"/>
                <a:gd name="connsiteY16" fmla="*/ 910615 h 1173493"/>
                <a:gd name="connsiteX17" fmla="*/ 414761 w 1890804"/>
                <a:gd name="connsiteY17" fmla="*/ 939752 h 1173493"/>
                <a:gd name="connsiteX18" fmla="*/ 441736 w 1890804"/>
                <a:gd name="connsiteY18" fmla="*/ 966332 h 1173493"/>
                <a:gd name="connsiteX19" fmla="*/ 535125 w 1890804"/>
                <a:gd name="connsiteY19" fmla="*/ 1112771 h 1173493"/>
                <a:gd name="connsiteX20" fmla="*/ 893985 w 1890804"/>
                <a:gd name="connsiteY20" fmla="*/ 1075207 h 1173493"/>
                <a:gd name="connsiteX21" fmla="*/ 948945 w 1890804"/>
                <a:gd name="connsiteY21" fmla="*/ 1040920 h 1173493"/>
                <a:gd name="connsiteX22" fmla="*/ 1198858 w 1890804"/>
                <a:gd name="connsiteY22" fmla="*/ 1042721 h 1173493"/>
                <a:gd name="connsiteX23" fmla="*/ 1292931 w 1890804"/>
                <a:gd name="connsiteY23" fmla="*/ 917999 h 1173493"/>
                <a:gd name="connsiteX24" fmla="*/ 1311803 w 1890804"/>
                <a:gd name="connsiteY24" fmla="*/ 911372 h 1173493"/>
                <a:gd name="connsiteX25" fmla="*/ 1735707 w 1890804"/>
                <a:gd name="connsiteY25" fmla="*/ 927075 h 1173493"/>
                <a:gd name="connsiteX26" fmla="*/ 1875268 w 1890804"/>
                <a:gd name="connsiteY26" fmla="*/ 740441 h 1173493"/>
                <a:gd name="connsiteX27" fmla="*/ 1889530 w 1890804"/>
                <a:gd name="connsiteY27" fmla="*/ 669779 h 1173493"/>
                <a:gd name="connsiteX28" fmla="*/ 1889998 w 1890804"/>
                <a:gd name="connsiteY28" fmla="*/ 616151 h 11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804" h="1173493">
                  <a:moveTo>
                    <a:pt x="1889998" y="616151"/>
                  </a:moveTo>
                  <a:cubicBezTo>
                    <a:pt x="1886613" y="566918"/>
                    <a:pt x="1872603" y="518369"/>
                    <a:pt x="1848833" y="475078"/>
                  </a:cubicBezTo>
                  <a:cubicBezTo>
                    <a:pt x="1817211" y="417453"/>
                    <a:pt x="1768301" y="379168"/>
                    <a:pt x="1712693" y="345962"/>
                  </a:cubicBezTo>
                  <a:cubicBezTo>
                    <a:pt x="1680495" y="326730"/>
                    <a:pt x="1646712" y="310126"/>
                    <a:pt x="1611813" y="296404"/>
                  </a:cubicBezTo>
                  <a:cubicBezTo>
                    <a:pt x="1594310" y="289525"/>
                    <a:pt x="1584369" y="286752"/>
                    <a:pt x="1576842" y="268564"/>
                  </a:cubicBezTo>
                  <a:cubicBezTo>
                    <a:pt x="1571080" y="254698"/>
                    <a:pt x="1570035" y="239356"/>
                    <a:pt x="1565029" y="225237"/>
                  </a:cubicBezTo>
                  <a:cubicBezTo>
                    <a:pt x="1555773" y="199162"/>
                    <a:pt x="1542879" y="174419"/>
                    <a:pt x="1527032" y="151802"/>
                  </a:cubicBezTo>
                  <a:cubicBezTo>
                    <a:pt x="1478988" y="83264"/>
                    <a:pt x="1406560" y="43466"/>
                    <a:pt x="1328190" y="18472"/>
                  </a:cubicBezTo>
                  <a:cubicBezTo>
                    <a:pt x="1253565" y="-5335"/>
                    <a:pt x="1172134" y="-6055"/>
                    <a:pt x="1096969" y="15878"/>
                  </a:cubicBezTo>
                  <a:cubicBezTo>
                    <a:pt x="1021697" y="37848"/>
                    <a:pt x="953627" y="82687"/>
                    <a:pt x="905726" y="144995"/>
                  </a:cubicBezTo>
                  <a:cubicBezTo>
                    <a:pt x="891032" y="164119"/>
                    <a:pt x="891392" y="163795"/>
                    <a:pt x="875869" y="145787"/>
                  </a:cubicBezTo>
                  <a:cubicBezTo>
                    <a:pt x="809528" y="68713"/>
                    <a:pt x="725720" y="39000"/>
                    <a:pt x="627325" y="63599"/>
                  </a:cubicBezTo>
                  <a:cubicBezTo>
                    <a:pt x="531163" y="87658"/>
                    <a:pt x="471521" y="151765"/>
                    <a:pt x="448939" y="248540"/>
                  </a:cubicBezTo>
                  <a:cubicBezTo>
                    <a:pt x="445230" y="264458"/>
                    <a:pt x="440188" y="268600"/>
                    <a:pt x="423728" y="264747"/>
                  </a:cubicBezTo>
                  <a:cubicBezTo>
                    <a:pt x="356775" y="249116"/>
                    <a:pt x="290507" y="252537"/>
                    <a:pt x="225462" y="275767"/>
                  </a:cubicBezTo>
                  <a:cubicBezTo>
                    <a:pt x="78806" y="328134"/>
                    <a:pt x="-14006" y="475294"/>
                    <a:pt x="1733" y="629837"/>
                  </a:cubicBezTo>
                  <a:cubicBezTo>
                    <a:pt x="13402" y="744403"/>
                    <a:pt x="81652" y="858357"/>
                    <a:pt x="185809" y="910615"/>
                  </a:cubicBezTo>
                  <a:cubicBezTo>
                    <a:pt x="257048" y="946379"/>
                    <a:pt x="336895" y="955059"/>
                    <a:pt x="414761" y="939752"/>
                  </a:cubicBezTo>
                  <a:cubicBezTo>
                    <a:pt x="435001" y="935790"/>
                    <a:pt x="438855" y="949873"/>
                    <a:pt x="441736" y="966332"/>
                  </a:cubicBezTo>
                  <a:cubicBezTo>
                    <a:pt x="451100" y="1019851"/>
                    <a:pt x="496948" y="1076035"/>
                    <a:pt x="535125" y="1112771"/>
                  </a:cubicBezTo>
                  <a:cubicBezTo>
                    <a:pt x="641911" y="1215488"/>
                    <a:pt x="802577" y="1177744"/>
                    <a:pt x="893985" y="1075207"/>
                  </a:cubicBezTo>
                  <a:cubicBezTo>
                    <a:pt x="913758" y="1053021"/>
                    <a:pt x="915883" y="1018951"/>
                    <a:pt x="948945" y="1040920"/>
                  </a:cubicBezTo>
                  <a:cubicBezTo>
                    <a:pt x="1027423" y="1093035"/>
                    <a:pt x="1119407" y="1095880"/>
                    <a:pt x="1198858" y="1042721"/>
                  </a:cubicBezTo>
                  <a:cubicBezTo>
                    <a:pt x="1242653" y="1013440"/>
                    <a:pt x="1277516" y="968601"/>
                    <a:pt x="1292931" y="917999"/>
                  </a:cubicBezTo>
                  <a:cubicBezTo>
                    <a:pt x="1296064" y="907734"/>
                    <a:pt x="1302943" y="903989"/>
                    <a:pt x="1311803" y="911372"/>
                  </a:cubicBezTo>
                  <a:cubicBezTo>
                    <a:pt x="1434832" y="1013872"/>
                    <a:pt x="1605006" y="1017726"/>
                    <a:pt x="1735707" y="927075"/>
                  </a:cubicBezTo>
                  <a:cubicBezTo>
                    <a:pt x="1800679" y="881983"/>
                    <a:pt x="1851245" y="816002"/>
                    <a:pt x="1875268" y="740441"/>
                  </a:cubicBezTo>
                  <a:cubicBezTo>
                    <a:pt x="1882579" y="717500"/>
                    <a:pt x="1887369" y="693765"/>
                    <a:pt x="1889530" y="669779"/>
                  </a:cubicBezTo>
                  <a:cubicBezTo>
                    <a:pt x="1891043" y="652023"/>
                    <a:pt x="1891223" y="634051"/>
                    <a:pt x="1889998" y="61615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D7E6BD-FD74-4B00-8CC4-0887E0DA6DD7}"/>
                </a:ext>
              </a:extLst>
            </p:cNvPr>
            <p:cNvSpPr/>
            <p:nvPr/>
          </p:nvSpPr>
          <p:spPr>
            <a:xfrm>
              <a:off x="10004006" y="1656897"/>
              <a:ext cx="692347" cy="419927"/>
            </a:xfrm>
            <a:custGeom>
              <a:avLst/>
              <a:gdLst>
                <a:gd name="connsiteX0" fmla="*/ 1148958 w 1150665"/>
                <a:gd name="connsiteY0" fmla="*/ 379387 h 697909"/>
                <a:gd name="connsiteX1" fmla="*/ 1137469 w 1150665"/>
                <a:gd name="connsiteY1" fmla="*/ 328389 h 697909"/>
                <a:gd name="connsiteX2" fmla="*/ 1028234 w 1150665"/>
                <a:gd name="connsiteY2" fmla="*/ 207268 h 697909"/>
                <a:gd name="connsiteX3" fmla="*/ 844770 w 1150665"/>
                <a:gd name="connsiteY3" fmla="*/ 169812 h 697909"/>
                <a:gd name="connsiteX4" fmla="*/ 806845 w 1150665"/>
                <a:gd name="connsiteY4" fmla="*/ 174674 h 697909"/>
                <a:gd name="connsiteX5" fmla="*/ 773062 w 1150665"/>
                <a:gd name="connsiteY5" fmla="*/ 114239 h 697909"/>
                <a:gd name="connsiteX6" fmla="*/ 710792 w 1150665"/>
                <a:gd name="connsiteY6" fmla="*/ 47574 h 697909"/>
                <a:gd name="connsiteX7" fmla="*/ 517855 w 1150665"/>
                <a:gd name="connsiteY7" fmla="*/ 6733 h 697909"/>
                <a:gd name="connsiteX8" fmla="*/ 386362 w 1150665"/>
                <a:gd name="connsiteY8" fmla="*/ 114419 h 697909"/>
                <a:gd name="connsiteX9" fmla="*/ 359459 w 1150665"/>
                <a:gd name="connsiteY9" fmla="*/ 124036 h 697909"/>
                <a:gd name="connsiteX10" fmla="*/ 216513 w 1150665"/>
                <a:gd name="connsiteY10" fmla="*/ 108225 h 697909"/>
                <a:gd name="connsiteX11" fmla="*/ 22 w 1150665"/>
                <a:gd name="connsiteY11" fmla="*/ 354860 h 697909"/>
                <a:gd name="connsiteX12" fmla="*/ 33157 w 1150665"/>
                <a:gd name="connsiteY12" fmla="*/ 484084 h 697909"/>
                <a:gd name="connsiteX13" fmla="*/ 154601 w 1150665"/>
                <a:gd name="connsiteY13" fmla="*/ 603044 h 697909"/>
                <a:gd name="connsiteX14" fmla="*/ 340658 w 1150665"/>
                <a:gd name="connsiteY14" fmla="*/ 611976 h 697909"/>
                <a:gd name="connsiteX15" fmla="*/ 428248 w 1150665"/>
                <a:gd name="connsiteY15" fmla="*/ 650657 h 697909"/>
                <a:gd name="connsiteX16" fmla="*/ 549297 w 1150665"/>
                <a:gd name="connsiteY16" fmla="*/ 697909 h 697909"/>
                <a:gd name="connsiteX17" fmla="*/ 704345 w 1150665"/>
                <a:gd name="connsiteY17" fmla="*/ 636935 h 697909"/>
                <a:gd name="connsiteX18" fmla="*/ 772883 w 1150665"/>
                <a:gd name="connsiteY18" fmla="*/ 634594 h 697909"/>
                <a:gd name="connsiteX19" fmla="*/ 777204 w 1150665"/>
                <a:gd name="connsiteY19" fmla="*/ 637691 h 697909"/>
                <a:gd name="connsiteX20" fmla="*/ 893391 w 1150665"/>
                <a:gd name="connsiteY20" fmla="*/ 664559 h 697909"/>
                <a:gd name="connsiteX21" fmla="*/ 1073973 w 1150665"/>
                <a:gd name="connsiteY21" fmla="*/ 591375 h 697909"/>
                <a:gd name="connsiteX22" fmla="*/ 1148958 w 1150665"/>
                <a:gd name="connsiteY22" fmla="*/ 379387 h 6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665" h="697909">
                  <a:moveTo>
                    <a:pt x="1148958" y="379387"/>
                  </a:moveTo>
                  <a:cubicBezTo>
                    <a:pt x="1146941" y="362243"/>
                    <a:pt x="1143159" y="345136"/>
                    <a:pt x="1137469" y="328389"/>
                  </a:cubicBezTo>
                  <a:cubicBezTo>
                    <a:pt x="1119353" y="274869"/>
                    <a:pt x="1077395" y="233451"/>
                    <a:pt x="1028234" y="207268"/>
                  </a:cubicBezTo>
                  <a:cubicBezTo>
                    <a:pt x="969672" y="176114"/>
                    <a:pt x="913920" y="161744"/>
                    <a:pt x="844770" y="169812"/>
                  </a:cubicBezTo>
                  <a:cubicBezTo>
                    <a:pt x="832344" y="171252"/>
                    <a:pt x="819199" y="176727"/>
                    <a:pt x="806845" y="174674"/>
                  </a:cubicBezTo>
                  <a:cubicBezTo>
                    <a:pt x="781742" y="170460"/>
                    <a:pt x="782391" y="132427"/>
                    <a:pt x="773062" y="114239"/>
                  </a:cubicBezTo>
                  <a:cubicBezTo>
                    <a:pt x="759017" y="86831"/>
                    <a:pt x="736327" y="64358"/>
                    <a:pt x="710792" y="47574"/>
                  </a:cubicBezTo>
                  <a:cubicBezTo>
                    <a:pt x="654823" y="10730"/>
                    <a:pt x="584016" y="-12068"/>
                    <a:pt x="517855" y="6733"/>
                  </a:cubicBezTo>
                  <a:cubicBezTo>
                    <a:pt x="461491" y="22760"/>
                    <a:pt x="414779" y="63781"/>
                    <a:pt x="386362" y="114419"/>
                  </a:cubicBezTo>
                  <a:cubicBezTo>
                    <a:pt x="379231" y="127097"/>
                    <a:pt x="372712" y="129474"/>
                    <a:pt x="359459" y="124036"/>
                  </a:cubicBezTo>
                  <a:cubicBezTo>
                    <a:pt x="313466" y="105271"/>
                    <a:pt x="265782" y="100625"/>
                    <a:pt x="216513" y="108225"/>
                  </a:cubicBezTo>
                  <a:cubicBezTo>
                    <a:pt x="95139" y="126953"/>
                    <a:pt x="1607" y="233919"/>
                    <a:pt x="22" y="354860"/>
                  </a:cubicBezTo>
                  <a:cubicBezTo>
                    <a:pt x="-590" y="400204"/>
                    <a:pt x="11475" y="444395"/>
                    <a:pt x="33157" y="484084"/>
                  </a:cubicBezTo>
                  <a:cubicBezTo>
                    <a:pt x="63014" y="538684"/>
                    <a:pt x="96184" y="578085"/>
                    <a:pt x="154601" y="603044"/>
                  </a:cubicBezTo>
                  <a:cubicBezTo>
                    <a:pt x="212190" y="627643"/>
                    <a:pt x="281052" y="632901"/>
                    <a:pt x="340658" y="611976"/>
                  </a:cubicBezTo>
                  <a:cubicBezTo>
                    <a:pt x="377611" y="599010"/>
                    <a:pt x="403470" y="628183"/>
                    <a:pt x="428248" y="650657"/>
                  </a:cubicBezTo>
                  <a:cubicBezTo>
                    <a:pt x="459330" y="678857"/>
                    <a:pt x="507519" y="697801"/>
                    <a:pt x="549297" y="697909"/>
                  </a:cubicBezTo>
                  <a:cubicBezTo>
                    <a:pt x="596586" y="698017"/>
                    <a:pt x="658425" y="680514"/>
                    <a:pt x="704345" y="636935"/>
                  </a:cubicBezTo>
                  <a:cubicBezTo>
                    <a:pt x="735750" y="607114"/>
                    <a:pt x="736254" y="614245"/>
                    <a:pt x="772883" y="634594"/>
                  </a:cubicBezTo>
                  <a:cubicBezTo>
                    <a:pt x="774395" y="635422"/>
                    <a:pt x="775656" y="636827"/>
                    <a:pt x="777204" y="637691"/>
                  </a:cubicBezTo>
                  <a:cubicBezTo>
                    <a:pt x="807745" y="655447"/>
                    <a:pt x="858672" y="664127"/>
                    <a:pt x="893391" y="664559"/>
                  </a:cubicBezTo>
                  <a:cubicBezTo>
                    <a:pt x="957319" y="665315"/>
                    <a:pt x="1028522" y="635962"/>
                    <a:pt x="1073973" y="591375"/>
                  </a:cubicBezTo>
                  <a:cubicBezTo>
                    <a:pt x="1130374" y="536055"/>
                    <a:pt x="1158070" y="457145"/>
                    <a:pt x="1148958" y="37938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8A9126-30A5-4DD1-B146-B765F4E7EF04}"/>
                </a:ext>
              </a:extLst>
            </p:cNvPr>
            <p:cNvSpPr/>
            <p:nvPr/>
          </p:nvSpPr>
          <p:spPr>
            <a:xfrm>
              <a:off x="7908299" y="2599460"/>
              <a:ext cx="603601" cy="416678"/>
            </a:xfrm>
            <a:custGeom>
              <a:avLst/>
              <a:gdLst>
                <a:gd name="connsiteX0" fmla="*/ 990803 w 1003172"/>
                <a:gd name="connsiteY0" fmla="*/ 193167 h 692510"/>
                <a:gd name="connsiteX1" fmla="*/ 974415 w 1003172"/>
                <a:gd name="connsiteY1" fmla="*/ 161726 h 692510"/>
                <a:gd name="connsiteX2" fmla="*/ 816271 w 1003172"/>
                <a:gd name="connsiteY2" fmla="*/ 56272 h 692510"/>
                <a:gd name="connsiteX3" fmla="*/ 612350 w 1003172"/>
                <a:gd name="connsiteY3" fmla="*/ 87173 h 692510"/>
                <a:gd name="connsiteX4" fmla="*/ 594270 w 1003172"/>
                <a:gd name="connsiteY4" fmla="*/ 81555 h 692510"/>
                <a:gd name="connsiteX5" fmla="*/ 300742 w 1003172"/>
                <a:gd name="connsiteY5" fmla="*/ 92287 h 692510"/>
                <a:gd name="connsiteX6" fmla="*/ 274739 w 1003172"/>
                <a:gd name="connsiteY6" fmla="*/ 103885 h 692510"/>
                <a:gd name="connsiteX7" fmla="*/ 196081 w 1003172"/>
                <a:gd name="connsiteY7" fmla="*/ 101363 h 692510"/>
                <a:gd name="connsiteX8" fmla="*/ 12 w 1003172"/>
                <a:gd name="connsiteY8" fmla="*/ 324192 h 692510"/>
                <a:gd name="connsiteX9" fmla="*/ 35163 w 1003172"/>
                <a:gd name="connsiteY9" fmla="*/ 436165 h 692510"/>
                <a:gd name="connsiteX10" fmla="*/ 131469 w 1003172"/>
                <a:gd name="connsiteY10" fmla="*/ 527609 h 692510"/>
                <a:gd name="connsiteX11" fmla="*/ 218951 w 1003172"/>
                <a:gd name="connsiteY11" fmla="*/ 544860 h 692510"/>
                <a:gd name="connsiteX12" fmla="*/ 264259 w 1003172"/>
                <a:gd name="connsiteY12" fmla="*/ 578787 h 692510"/>
                <a:gd name="connsiteX13" fmla="*/ 381922 w 1003172"/>
                <a:gd name="connsiteY13" fmla="*/ 685429 h 692510"/>
                <a:gd name="connsiteX14" fmla="*/ 560163 w 1003172"/>
                <a:gd name="connsiteY14" fmla="*/ 645560 h 692510"/>
                <a:gd name="connsiteX15" fmla="*/ 590273 w 1003172"/>
                <a:gd name="connsiteY15" fmla="*/ 637673 h 692510"/>
                <a:gd name="connsiteX16" fmla="*/ 752631 w 1003172"/>
                <a:gd name="connsiteY16" fmla="*/ 615847 h 692510"/>
                <a:gd name="connsiteX17" fmla="*/ 843103 w 1003172"/>
                <a:gd name="connsiteY17" fmla="*/ 473549 h 692510"/>
                <a:gd name="connsiteX18" fmla="*/ 902816 w 1003172"/>
                <a:gd name="connsiteY18" fmla="*/ 441243 h 692510"/>
                <a:gd name="connsiteX19" fmla="*/ 987993 w 1003172"/>
                <a:gd name="connsiteY19" fmla="*/ 344289 h 692510"/>
                <a:gd name="connsiteX20" fmla="*/ 990803 w 1003172"/>
                <a:gd name="connsiteY20" fmla="*/ 193167 h 6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172" h="692510">
                  <a:moveTo>
                    <a:pt x="990803" y="193167"/>
                  </a:moveTo>
                  <a:cubicBezTo>
                    <a:pt x="986517" y="182111"/>
                    <a:pt x="981114" y="171558"/>
                    <a:pt x="974415" y="161726"/>
                  </a:cubicBezTo>
                  <a:cubicBezTo>
                    <a:pt x="939300" y="110079"/>
                    <a:pt x="876381" y="70606"/>
                    <a:pt x="816271" y="56272"/>
                  </a:cubicBezTo>
                  <a:cubicBezTo>
                    <a:pt x="747769" y="39957"/>
                    <a:pt x="672424" y="49609"/>
                    <a:pt x="612350" y="87173"/>
                  </a:cubicBezTo>
                  <a:cubicBezTo>
                    <a:pt x="602806" y="93152"/>
                    <a:pt x="599348" y="89118"/>
                    <a:pt x="594270" y="81555"/>
                  </a:cubicBezTo>
                  <a:cubicBezTo>
                    <a:pt x="518169" y="-31534"/>
                    <a:pt x="366615" y="-26132"/>
                    <a:pt x="300742" y="92287"/>
                  </a:cubicBezTo>
                  <a:cubicBezTo>
                    <a:pt x="294116" y="104209"/>
                    <a:pt x="286912" y="106370"/>
                    <a:pt x="274739" y="103885"/>
                  </a:cubicBezTo>
                  <a:cubicBezTo>
                    <a:pt x="248772" y="98518"/>
                    <a:pt x="222552" y="98266"/>
                    <a:pt x="196081" y="101363"/>
                  </a:cubicBezTo>
                  <a:cubicBezTo>
                    <a:pt x="83172" y="114653"/>
                    <a:pt x="-1141" y="210815"/>
                    <a:pt x="12" y="324192"/>
                  </a:cubicBezTo>
                  <a:cubicBezTo>
                    <a:pt x="408" y="364350"/>
                    <a:pt x="14166" y="402274"/>
                    <a:pt x="35163" y="436165"/>
                  </a:cubicBezTo>
                  <a:cubicBezTo>
                    <a:pt x="59942" y="476178"/>
                    <a:pt x="86269" y="509781"/>
                    <a:pt x="131469" y="527609"/>
                  </a:cubicBezTo>
                  <a:cubicBezTo>
                    <a:pt x="159777" y="538774"/>
                    <a:pt x="188950" y="541943"/>
                    <a:pt x="218951" y="544860"/>
                  </a:cubicBezTo>
                  <a:cubicBezTo>
                    <a:pt x="241101" y="547021"/>
                    <a:pt x="258424" y="555377"/>
                    <a:pt x="264259" y="578787"/>
                  </a:cubicBezTo>
                  <a:cubicBezTo>
                    <a:pt x="276936" y="629353"/>
                    <a:pt x="334525" y="670447"/>
                    <a:pt x="381922" y="685429"/>
                  </a:cubicBezTo>
                  <a:cubicBezTo>
                    <a:pt x="442608" y="704626"/>
                    <a:pt x="511038" y="682620"/>
                    <a:pt x="560163" y="645560"/>
                  </a:cubicBezTo>
                  <a:cubicBezTo>
                    <a:pt x="569095" y="638825"/>
                    <a:pt x="579360" y="633891"/>
                    <a:pt x="590273" y="637673"/>
                  </a:cubicBezTo>
                  <a:cubicBezTo>
                    <a:pt x="641307" y="655428"/>
                    <a:pt x="707720" y="644336"/>
                    <a:pt x="752631" y="615847"/>
                  </a:cubicBezTo>
                  <a:cubicBezTo>
                    <a:pt x="806871" y="581488"/>
                    <a:pt x="823762" y="530958"/>
                    <a:pt x="843103" y="473549"/>
                  </a:cubicBezTo>
                  <a:cubicBezTo>
                    <a:pt x="862119" y="461124"/>
                    <a:pt x="884376" y="454641"/>
                    <a:pt x="902816" y="441243"/>
                  </a:cubicBezTo>
                  <a:cubicBezTo>
                    <a:pt x="937031" y="416428"/>
                    <a:pt x="972399" y="384699"/>
                    <a:pt x="987993" y="344289"/>
                  </a:cubicBezTo>
                  <a:cubicBezTo>
                    <a:pt x="1006037" y="297757"/>
                    <a:pt x="1009243" y="240852"/>
                    <a:pt x="990803" y="19316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915" y="142694"/>
            <a:ext cx="8679898" cy="1083281"/>
          </a:xfrm>
        </p:spPr>
        <p:txBody>
          <a:bodyPr/>
          <a:lstStyle/>
          <a:p>
            <a:r>
              <a:rPr lang="fa-IR" sz="4000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تغییرات اقلیمی چگونه گیاهان را تحت تاثیر قرار می دهد؟</a:t>
            </a:r>
            <a:endParaRPr lang="en-US" sz="4000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13" name="Oval 90">
            <a:extLst>
              <a:ext uri="{FF2B5EF4-FFF2-40B4-BE49-F238E27FC236}">
                <a16:creationId xmlns:a16="http://schemas.microsoft.com/office/drawing/2014/main" id="{D3F51783-8CED-45AB-A8BB-BD09165CE24D}"/>
              </a:ext>
            </a:extLst>
          </p:cNvPr>
          <p:cNvSpPr/>
          <p:nvPr/>
        </p:nvSpPr>
        <p:spPr>
          <a:xfrm>
            <a:off x="4922326" y="1272474"/>
            <a:ext cx="520061" cy="5200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E0A8F456-8756-4EE6-8AC1-21521C9F28A3}"/>
              </a:ext>
            </a:extLst>
          </p:cNvPr>
          <p:cNvSpPr/>
          <p:nvPr/>
        </p:nvSpPr>
        <p:spPr>
          <a:xfrm>
            <a:off x="4731191" y="2237939"/>
            <a:ext cx="520061" cy="52006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Oval 117">
            <a:extLst>
              <a:ext uri="{FF2B5EF4-FFF2-40B4-BE49-F238E27FC236}">
                <a16:creationId xmlns:a16="http://schemas.microsoft.com/office/drawing/2014/main" id="{BA4137B6-924A-46C8-BD7B-E815D8CF73F4}"/>
              </a:ext>
            </a:extLst>
          </p:cNvPr>
          <p:cNvSpPr/>
          <p:nvPr/>
        </p:nvSpPr>
        <p:spPr>
          <a:xfrm>
            <a:off x="4471160" y="3338264"/>
            <a:ext cx="520061" cy="5200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5" name="Oval 122">
            <a:extLst>
              <a:ext uri="{FF2B5EF4-FFF2-40B4-BE49-F238E27FC236}">
                <a16:creationId xmlns:a16="http://schemas.microsoft.com/office/drawing/2014/main" id="{93F0186B-70F5-4D06-A4AD-A28F66F0247B}"/>
              </a:ext>
            </a:extLst>
          </p:cNvPr>
          <p:cNvSpPr/>
          <p:nvPr/>
        </p:nvSpPr>
        <p:spPr>
          <a:xfrm>
            <a:off x="4211129" y="4438589"/>
            <a:ext cx="520061" cy="520061"/>
          </a:xfrm>
          <a:prstGeom prst="ellipse">
            <a:avLst/>
          </a:prstGeom>
          <a:solidFill>
            <a:srgbClr val="E14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EAFBF45-4B25-4E72-803A-985BCD4E1CCD}"/>
              </a:ext>
            </a:extLst>
          </p:cNvPr>
          <p:cNvSpPr>
            <a:spLocks noChangeAspect="1"/>
          </p:cNvSpPr>
          <p:nvPr/>
        </p:nvSpPr>
        <p:spPr>
          <a:xfrm>
            <a:off x="724888" y="2421169"/>
            <a:ext cx="255881" cy="278117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080" y="1194574"/>
            <a:ext cx="43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گیاهان در دمای بالا نسبت به جانوران حساس تر رفتار می کنند </a:t>
            </a:r>
          </a:p>
          <a:p>
            <a:pPr algn="r"/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ساقه های آنها به منظور خنک کردن گیاه رشد می کند</a:t>
            </a:r>
            <a:endParaRPr lang="en-US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1205" y="2114741"/>
            <a:ext cx="441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بالا رفتن ساقه، باریک تر شدن برگ و دور شدن آنها از هم باعث ناپایدار شدن گیاه می شود</a:t>
            </a:r>
            <a:endParaRPr lang="en-US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049" y="3138165"/>
            <a:ext cx="431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ناپایدار شدن گیاه باعث کاهش مقاومت گیاه، خم شدن ساقه در هنگام باران و مختل شدن تولید مولکول های زیستی مهم مانند برخی پروتئین ها می شود</a:t>
            </a:r>
            <a:endParaRPr lang="en-US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6701" y="4303930"/>
            <a:ext cx="383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/>
              <a:t> </a:t>
            </a:r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مستقیما در رشد گیاه نقش دارد </a:t>
            </a:r>
            <a:r>
              <a:rPr lang="en-US" dirty="0">
                <a:solidFill>
                  <a:srgbClr val="000000"/>
                </a:solidFill>
                <a:cs typeface="B Mitra" panose="00000400000000000000" pitchFamily="2" charset="-78"/>
              </a:rPr>
              <a:t>PIF4</a:t>
            </a:r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پروتئین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5080" y="4611476"/>
            <a:ext cx="34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و</a:t>
            </a:r>
            <a:r>
              <a:rPr lang="fa-IR" dirty="0"/>
              <a:t> </a:t>
            </a:r>
            <a:r>
              <a:rPr lang="fa-IR" dirty="0">
                <a:solidFill>
                  <a:srgbClr val="000000"/>
                </a:solidFill>
                <a:cs typeface="B Mitra" panose="00000400000000000000" pitchFamily="2" charset="-78"/>
              </a:rPr>
              <a:t>عملکرد این پروتئین وابسته دمای مناسب می باشد</a:t>
            </a:r>
            <a:endParaRPr lang="en-US" dirty="0">
              <a:solidFill>
                <a:srgbClr val="000000"/>
              </a:solidFill>
              <a:cs typeface="B Mitra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7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0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2"/>
          <p:cNvGrpSpPr/>
          <p:nvPr/>
        </p:nvGrpSpPr>
        <p:grpSpPr>
          <a:xfrm>
            <a:off x="5100689" y="101235"/>
            <a:ext cx="4080320" cy="2384451"/>
            <a:chOff x="5220770" y="164054"/>
            <a:chExt cx="4080320" cy="2384451"/>
          </a:xfrm>
        </p:grpSpPr>
        <p:sp>
          <p:nvSpPr>
            <p:cNvPr id="454" name="Google Shape;454;p22"/>
            <p:cNvSpPr/>
            <p:nvPr/>
          </p:nvSpPr>
          <p:spPr>
            <a:xfrm rot="929024">
              <a:off x="5220770" y="2037474"/>
              <a:ext cx="702563" cy="511031"/>
            </a:xfrm>
            <a:custGeom>
              <a:avLst/>
              <a:gdLst/>
              <a:ahLst/>
              <a:cxnLst/>
              <a:rect l="l" t="t" r="r" b="b"/>
              <a:pathLst>
                <a:path w="21892" h="15925" extrusionOk="0">
                  <a:moveTo>
                    <a:pt x="7632" y="6390"/>
                  </a:moveTo>
                  <a:cubicBezTo>
                    <a:pt x="8023" y="6390"/>
                    <a:pt x="8404" y="6450"/>
                    <a:pt x="8775" y="6570"/>
                  </a:cubicBezTo>
                  <a:cubicBezTo>
                    <a:pt x="9704" y="6761"/>
                    <a:pt x="9930" y="7297"/>
                    <a:pt x="9454" y="8190"/>
                  </a:cubicBezTo>
                  <a:cubicBezTo>
                    <a:pt x="9418" y="8214"/>
                    <a:pt x="9382" y="8249"/>
                    <a:pt x="9359" y="8285"/>
                  </a:cubicBezTo>
                  <a:cubicBezTo>
                    <a:pt x="9335" y="8273"/>
                    <a:pt x="9311" y="8273"/>
                    <a:pt x="9287" y="8273"/>
                  </a:cubicBezTo>
                  <a:cubicBezTo>
                    <a:pt x="9163" y="8325"/>
                    <a:pt x="9025" y="8348"/>
                    <a:pt x="8882" y="8348"/>
                  </a:cubicBezTo>
                  <a:cubicBezTo>
                    <a:pt x="8301" y="8348"/>
                    <a:pt x="7628" y="7960"/>
                    <a:pt x="7370" y="7511"/>
                  </a:cubicBezTo>
                  <a:cubicBezTo>
                    <a:pt x="7204" y="7213"/>
                    <a:pt x="7132" y="6809"/>
                    <a:pt x="7144" y="6416"/>
                  </a:cubicBezTo>
                  <a:cubicBezTo>
                    <a:pt x="7275" y="6404"/>
                    <a:pt x="7406" y="6392"/>
                    <a:pt x="7525" y="6392"/>
                  </a:cubicBezTo>
                  <a:cubicBezTo>
                    <a:pt x="7561" y="6391"/>
                    <a:pt x="7596" y="6390"/>
                    <a:pt x="7632" y="6390"/>
                  </a:cubicBezTo>
                  <a:close/>
                  <a:moveTo>
                    <a:pt x="17218" y="0"/>
                  </a:moveTo>
                  <a:cubicBezTo>
                    <a:pt x="14198" y="0"/>
                    <a:pt x="11141" y="997"/>
                    <a:pt x="8751" y="2749"/>
                  </a:cubicBezTo>
                  <a:cubicBezTo>
                    <a:pt x="7751" y="3475"/>
                    <a:pt x="6692" y="4487"/>
                    <a:pt x="6382" y="5725"/>
                  </a:cubicBezTo>
                  <a:cubicBezTo>
                    <a:pt x="5834" y="5856"/>
                    <a:pt x="5311" y="6059"/>
                    <a:pt x="4846" y="6297"/>
                  </a:cubicBezTo>
                  <a:cubicBezTo>
                    <a:pt x="1239" y="8154"/>
                    <a:pt x="0" y="12369"/>
                    <a:pt x="2108" y="15845"/>
                  </a:cubicBezTo>
                  <a:cubicBezTo>
                    <a:pt x="2141" y="15901"/>
                    <a:pt x="2192" y="15925"/>
                    <a:pt x="2244" y="15925"/>
                  </a:cubicBezTo>
                  <a:cubicBezTo>
                    <a:pt x="2355" y="15925"/>
                    <a:pt x="2467" y="15813"/>
                    <a:pt x="2393" y="15691"/>
                  </a:cubicBezTo>
                  <a:cubicBezTo>
                    <a:pt x="1072" y="13440"/>
                    <a:pt x="1310" y="10690"/>
                    <a:pt x="3048" y="8714"/>
                  </a:cubicBezTo>
                  <a:cubicBezTo>
                    <a:pt x="3715" y="7952"/>
                    <a:pt x="4549" y="7321"/>
                    <a:pt x="5477" y="6904"/>
                  </a:cubicBezTo>
                  <a:cubicBezTo>
                    <a:pt x="5739" y="6785"/>
                    <a:pt x="6013" y="6678"/>
                    <a:pt x="6299" y="6594"/>
                  </a:cubicBezTo>
                  <a:cubicBezTo>
                    <a:pt x="6299" y="6725"/>
                    <a:pt x="6323" y="6868"/>
                    <a:pt x="6346" y="7011"/>
                  </a:cubicBezTo>
                  <a:cubicBezTo>
                    <a:pt x="6558" y="8131"/>
                    <a:pt x="7365" y="8716"/>
                    <a:pt x="8311" y="8716"/>
                  </a:cubicBezTo>
                  <a:cubicBezTo>
                    <a:pt x="8641" y="8716"/>
                    <a:pt x="8989" y="8644"/>
                    <a:pt x="9335" y="8499"/>
                  </a:cubicBezTo>
                  <a:cubicBezTo>
                    <a:pt x="9364" y="8626"/>
                    <a:pt x="9465" y="8744"/>
                    <a:pt x="9592" y="8744"/>
                  </a:cubicBezTo>
                  <a:cubicBezTo>
                    <a:pt x="9620" y="8744"/>
                    <a:pt x="9650" y="8739"/>
                    <a:pt x="9680" y="8726"/>
                  </a:cubicBezTo>
                  <a:cubicBezTo>
                    <a:pt x="10799" y="8261"/>
                    <a:pt x="10716" y="7023"/>
                    <a:pt x="9859" y="6297"/>
                  </a:cubicBezTo>
                  <a:cubicBezTo>
                    <a:pt x="9242" y="5772"/>
                    <a:pt x="8474" y="5567"/>
                    <a:pt x="7685" y="5567"/>
                  </a:cubicBezTo>
                  <a:cubicBezTo>
                    <a:pt x="7561" y="5567"/>
                    <a:pt x="7436" y="5573"/>
                    <a:pt x="7311" y="5582"/>
                  </a:cubicBezTo>
                  <a:cubicBezTo>
                    <a:pt x="7632" y="4737"/>
                    <a:pt x="8347" y="4106"/>
                    <a:pt x="9049" y="3582"/>
                  </a:cubicBezTo>
                  <a:cubicBezTo>
                    <a:pt x="10216" y="2701"/>
                    <a:pt x="11526" y="2022"/>
                    <a:pt x="12919" y="1582"/>
                  </a:cubicBezTo>
                  <a:cubicBezTo>
                    <a:pt x="14268" y="1150"/>
                    <a:pt x="15617" y="958"/>
                    <a:pt x="16970" y="958"/>
                  </a:cubicBezTo>
                  <a:cubicBezTo>
                    <a:pt x="18373" y="958"/>
                    <a:pt x="19780" y="1164"/>
                    <a:pt x="21193" y="1522"/>
                  </a:cubicBezTo>
                  <a:cubicBezTo>
                    <a:pt x="21235" y="1532"/>
                    <a:pt x="21274" y="1537"/>
                    <a:pt x="21312" y="1537"/>
                  </a:cubicBezTo>
                  <a:cubicBezTo>
                    <a:pt x="21756" y="1537"/>
                    <a:pt x="21892" y="865"/>
                    <a:pt x="21420" y="701"/>
                  </a:cubicBezTo>
                  <a:cubicBezTo>
                    <a:pt x="20078" y="225"/>
                    <a:pt x="18652" y="0"/>
                    <a:pt x="1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5874180" y="1816208"/>
              <a:ext cx="902762" cy="431996"/>
            </a:xfrm>
            <a:custGeom>
              <a:avLst/>
              <a:gdLst/>
              <a:ahLst/>
              <a:cxnLst/>
              <a:rect l="l" t="t" r="r" b="b"/>
              <a:pathLst>
                <a:path w="28130" h="13462" extrusionOk="0">
                  <a:moveTo>
                    <a:pt x="14092" y="7153"/>
                  </a:moveTo>
                  <a:lnTo>
                    <a:pt x="14092" y="7153"/>
                  </a:lnTo>
                  <a:cubicBezTo>
                    <a:pt x="14148" y="7185"/>
                    <a:pt x="14203" y="7206"/>
                    <a:pt x="14262" y="7206"/>
                  </a:cubicBezTo>
                  <a:cubicBezTo>
                    <a:pt x="14292" y="7206"/>
                    <a:pt x="14322" y="7201"/>
                    <a:pt x="14354" y="7189"/>
                  </a:cubicBezTo>
                  <a:cubicBezTo>
                    <a:pt x="14386" y="7175"/>
                    <a:pt x="14420" y="7169"/>
                    <a:pt x="14457" y="7169"/>
                  </a:cubicBezTo>
                  <a:cubicBezTo>
                    <a:pt x="14927" y="7169"/>
                    <a:pt x="15750" y="8241"/>
                    <a:pt x="15783" y="8606"/>
                  </a:cubicBezTo>
                  <a:cubicBezTo>
                    <a:pt x="15819" y="8915"/>
                    <a:pt x="15473" y="9451"/>
                    <a:pt x="15307" y="9713"/>
                  </a:cubicBezTo>
                  <a:cubicBezTo>
                    <a:pt x="15188" y="9927"/>
                    <a:pt x="15033" y="10142"/>
                    <a:pt x="14866" y="10332"/>
                  </a:cubicBezTo>
                  <a:cubicBezTo>
                    <a:pt x="13830" y="9570"/>
                    <a:pt x="12937" y="8058"/>
                    <a:pt x="14092" y="7153"/>
                  </a:cubicBezTo>
                  <a:close/>
                  <a:moveTo>
                    <a:pt x="25722" y="1"/>
                  </a:moveTo>
                  <a:cubicBezTo>
                    <a:pt x="25451" y="1"/>
                    <a:pt x="25150" y="250"/>
                    <a:pt x="25260" y="557"/>
                  </a:cubicBezTo>
                  <a:cubicBezTo>
                    <a:pt x="26356" y="3677"/>
                    <a:pt x="25582" y="7296"/>
                    <a:pt x="22772" y="9272"/>
                  </a:cubicBezTo>
                  <a:cubicBezTo>
                    <a:pt x="21427" y="10213"/>
                    <a:pt x="19712" y="10868"/>
                    <a:pt x="18081" y="11023"/>
                  </a:cubicBezTo>
                  <a:cubicBezTo>
                    <a:pt x="17873" y="11040"/>
                    <a:pt x="17665" y="11050"/>
                    <a:pt x="17456" y="11050"/>
                  </a:cubicBezTo>
                  <a:cubicBezTo>
                    <a:pt x="16814" y="11050"/>
                    <a:pt x="16174" y="10959"/>
                    <a:pt x="15581" y="10725"/>
                  </a:cubicBezTo>
                  <a:cubicBezTo>
                    <a:pt x="16307" y="9868"/>
                    <a:pt x="16819" y="8808"/>
                    <a:pt x="16605" y="7737"/>
                  </a:cubicBezTo>
                  <a:cubicBezTo>
                    <a:pt x="16437" y="6884"/>
                    <a:pt x="15719" y="6278"/>
                    <a:pt x="14956" y="6278"/>
                  </a:cubicBezTo>
                  <a:cubicBezTo>
                    <a:pt x="14686" y="6278"/>
                    <a:pt x="14410" y="6354"/>
                    <a:pt x="14152" y="6522"/>
                  </a:cubicBezTo>
                  <a:cubicBezTo>
                    <a:pt x="12425" y="6903"/>
                    <a:pt x="12473" y="9213"/>
                    <a:pt x="13557" y="10439"/>
                  </a:cubicBezTo>
                  <a:cubicBezTo>
                    <a:pt x="13747" y="10654"/>
                    <a:pt x="13949" y="10832"/>
                    <a:pt x="14176" y="10999"/>
                  </a:cubicBezTo>
                  <a:cubicBezTo>
                    <a:pt x="14021" y="11130"/>
                    <a:pt x="13854" y="11249"/>
                    <a:pt x="13699" y="11356"/>
                  </a:cubicBezTo>
                  <a:cubicBezTo>
                    <a:pt x="12390" y="12225"/>
                    <a:pt x="10830" y="12582"/>
                    <a:pt x="9282" y="12630"/>
                  </a:cubicBezTo>
                  <a:cubicBezTo>
                    <a:pt x="9140" y="12634"/>
                    <a:pt x="8998" y="12636"/>
                    <a:pt x="8856" y="12636"/>
                  </a:cubicBezTo>
                  <a:cubicBezTo>
                    <a:pt x="5993" y="12636"/>
                    <a:pt x="3086" y="11856"/>
                    <a:pt x="341" y="11142"/>
                  </a:cubicBezTo>
                  <a:cubicBezTo>
                    <a:pt x="321" y="11137"/>
                    <a:pt x="303" y="11135"/>
                    <a:pt x="285" y="11135"/>
                  </a:cubicBezTo>
                  <a:cubicBezTo>
                    <a:pt x="66" y="11135"/>
                    <a:pt x="1" y="11457"/>
                    <a:pt x="222" y="11535"/>
                  </a:cubicBezTo>
                  <a:cubicBezTo>
                    <a:pt x="2774" y="12467"/>
                    <a:pt x="5927" y="13461"/>
                    <a:pt x="8909" y="13461"/>
                  </a:cubicBezTo>
                  <a:cubicBezTo>
                    <a:pt x="10838" y="13461"/>
                    <a:pt x="12695" y="13045"/>
                    <a:pt x="14271" y="11928"/>
                  </a:cubicBezTo>
                  <a:cubicBezTo>
                    <a:pt x="14473" y="11785"/>
                    <a:pt x="14688" y="11618"/>
                    <a:pt x="14890" y="11427"/>
                  </a:cubicBezTo>
                  <a:cubicBezTo>
                    <a:pt x="15658" y="11795"/>
                    <a:pt x="16524" y="11946"/>
                    <a:pt x="17401" y="11946"/>
                  </a:cubicBezTo>
                  <a:cubicBezTo>
                    <a:pt x="18401" y="11946"/>
                    <a:pt x="19413" y="11749"/>
                    <a:pt x="20307" y="11451"/>
                  </a:cubicBezTo>
                  <a:cubicBezTo>
                    <a:pt x="25010" y="9915"/>
                    <a:pt x="28130" y="5070"/>
                    <a:pt x="26058" y="224"/>
                  </a:cubicBezTo>
                  <a:cubicBezTo>
                    <a:pt x="25993" y="66"/>
                    <a:pt x="25862" y="1"/>
                    <a:pt x="25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6" name="Google Shape;456;p22"/>
            <p:cNvGrpSpPr/>
            <p:nvPr/>
          </p:nvGrpSpPr>
          <p:grpSpPr>
            <a:xfrm>
              <a:off x="6293021" y="164054"/>
              <a:ext cx="3008069" cy="2050203"/>
              <a:chOff x="5684784" y="-521746"/>
              <a:chExt cx="3008069" cy="2050203"/>
            </a:xfrm>
          </p:grpSpPr>
          <p:sp>
            <p:nvSpPr>
              <p:cNvPr id="457" name="Google Shape;457;p22"/>
              <p:cNvSpPr/>
              <p:nvPr/>
            </p:nvSpPr>
            <p:spPr>
              <a:xfrm>
                <a:off x="5687832" y="-521746"/>
                <a:ext cx="2810548" cy="2025879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21" extrusionOk="0">
                    <a:moveTo>
                      <a:pt x="15459" y="1"/>
                    </a:moveTo>
                    <a:cubicBezTo>
                      <a:pt x="11531" y="1"/>
                      <a:pt x="7626" y="1524"/>
                      <a:pt x="4918" y="4506"/>
                    </a:cubicBezTo>
                    <a:cubicBezTo>
                      <a:pt x="1298" y="8495"/>
                      <a:pt x="1" y="14412"/>
                      <a:pt x="1953" y="19484"/>
                    </a:cubicBezTo>
                    <a:cubicBezTo>
                      <a:pt x="4047" y="24885"/>
                      <a:pt x="9152" y="28521"/>
                      <a:pt x="14886" y="28521"/>
                    </a:cubicBezTo>
                    <a:cubicBezTo>
                      <a:pt x="15346" y="28521"/>
                      <a:pt x="15810" y="28497"/>
                      <a:pt x="16276" y="28450"/>
                    </a:cubicBezTo>
                    <a:lnTo>
                      <a:pt x="16300" y="28450"/>
                    </a:lnTo>
                    <a:cubicBezTo>
                      <a:pt x="18146" y="28235"/>
                      <a:pt x="19920" y="27807"/>
                      <a:pt x="21563" y="27068"/>
                    </a:cubicBezTo>
                    <a:cubicBezTo>
                      <a:pt x="21587" y="27056"/>
                      <a:pt x="21622" y="27045"/>
                      <a:pt x="21658" y="27033"/>
                    </a:cubicBezTo>
                    <a:cubicBezTo>
                      <a:pt x="21789" y="26973"/>
                      <a:pt x="21908" y="26914"/>
                      <a:pt x="22027" y="26854"/>
                    </a:cubicBezTo>
                    <a:cubicBezTo>
                      <a:pt x="22099" y="26818"/>
                      <a:pt x="22170" y="26783"/>
                      <a:pt x="22241" y="26747"/>
                    </a:cubicBezTo>
                    <a:cubicBezTo>
                      <a:pt x="23301" y="26211"/>
                      <a:pt x="24301" y="25532"/>
                      <a:pt x="25230" y="24687"/>
                    </a:cubicBezTo>
                    <a:cubicBezTo>
                      <a:pt x="27671" y="22473"/>
                      <a:pt x="29230" y="19532"/>
                      <a:pt x="29766" y="16281"/>
                    </a:cubicBezTo>
                    <a:cubicBezTo>
                      <a:pt x="30731" y="10316"/>
                      <a:pt x="27290" y="4030"/>
                      <a:pt x="21884" y="1434"/>
                    </a:cubicBezTo>
                    <a:cubicBezTo>
                      <a:pt x="21765" y="1375"/>
                      <a:pt x="21646" y="1327"/>
                      <a:pt x="21515" y="1268"/>
                    </a:cubicBezTo>
                    <a:cubicBezTo>
                      <a:pt x="20527" y="994"/>
                      <a:pt x="19527" y="648"/>
                      <a:pt x="18527" y="315"/>
                    </a:cubicBezTo>
                    <a:cubicBezTo>
                      <a:pt x="17516" y="105"/>
                      <a:pt x="16487" y="1"/>
                      <a:pt x="15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endParaRPr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B Mitra" panose="00000400000000000000" pitchFamily="2" charset="-78"/>
                  <a:sym typeface="Fira Sans Extra Condensed Medium"/>
                </a:endParaRPr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5684784" y="-521746"/>
                <a:ext cx="3008069" cy="2050203"/>
              </a:xfrm>
              <a:custGeom>
                <a:avLst/>
                <a:gdLst/>
                <a:ahLst/>
                <a:cxnLst/>
                <a:rect l="l" t="t" r="r" b="b"/>
                <a:pathLst>
                  <a:path w="33303" h="29643" extrusionOk="0">
                    <a:moveTo>
                      <a:pt x="25111" y="3132"/>
                    </a:moveTo>
                    <a:lnTo>
                      <a:pt x="25111" y="3132"/>
                    </a:lnTo>
                    <a:cubicBezTo>
                      <a:pt x="25408" y="3334"/>
                      <a:pt x="25706" y="3537"/>
                      <a:pt x="26004" y="3763"/>
                    </a:cubicBezTo>
                    <a:cubicBezTo>
                      <a:pt x="25885" y="3691"/>
                      <a:pt x="25765" y="3620"/>
                      <a:pt x="25646" y="3560"/>
                    </a:cubicBezTo>
                    <a:cubicBezTo>
                      <a:pt x="25468" y="3406"/>
                      <a:pt x="25289" y="3263"/>
                      <a:pt x="25111" y="3132"/>
                    </a:cubicBezTo>
                    <a:close/>
                    <a:moveTo>
                      <a:pt x="30683" y="17336"/>
                    </a:moveTo>
                    <a:lnTo>
                      <a:pt x="30683" y="17336"/>
                    </a:lnTo>
                    <a:cubicBezTo>
                      <a:pt x="30647" y="17562"/>
                      <a:pt x="30599" y="17788"/>
                      <a:pt x="30540" y="18015"/>
                    </a:cubicBezTo>
                    <a:cubicBezTo>
                      <a:pt x="30528" y="17991"/>
                      <a:pt x="30504" y="17967"/>
                      <a:pt x="30492" y="17943"/>
                    </a:cubicBezTo>
                    <a:cubicBezTo>
                      <a:pt x="30552" y="17741"/>
                      <a:pt x="30623" y="17538"/>
                      <a:pt x="30683" y="17336"/>
                    </a:cubicBezTo>
                    <a:close/>
                    <a:moveTo>
                      <a:pt x="15554" y="365"/>
                    </a:moveTo>
                    <a:cubicBezTo>
                      <a:pt x="16582" y="365"/>
                      <a:pt x="17611" y="469"/>
                      <a:pt x="18622" y="679"/>
                    </a:cubicBezTo>
                    <a:cubicBezTo>
                      <a:pt x="19622" y="1024"/>
                      <a:pt x="20622" y="1358"/>
                      <a:pt x="21610" y="1632"/>
                    </a:cubicBezTo>
                    <a:cubicBezTo>
                      <a:pt x="21741" y="1691"/>
                      <a:pt x="21860" y="1739"/>
                      <a:pt x="21979" y="1798"/>
                    </a:cubicBezTo>
                    <a:cubicBezTo>
                      <a:pt x="27385" y="4394"/>
                      <a:pt x="30826" y="10680"/>
                      <a:pt x="29861" y="16645"/>
                    </a:cubicBezTo>
                    <a:cubicBezTo>
                      <a:pt x="29325" y="19896"/>
                      <a:pt x="27766" y="22837"/>
                      <a:pt x="25325" y="25051"/>
                    </a:cubicBezTo>
                    <a:cubicBezTo>
                      <a:pt x="24396" y="25896"/>
                      <a:pt x="23396" y="26575"/>
                      <a:pt x="22336" y="27111"/>
                    </a:cubicBezTo>
                    <a:cubicBezTo>
                      <a:pt x="22265" y="27147"/>
                      <a:pt x="22194" y="27182"/>
                      <a:pt x="22134" y="27218"/>
                    </a:cubicBezTo>
                    <a:cubicBezTo>
                      <a:pt x="22003" y="27278"/>
                      <a:pt x="21884" y="27337"/>
                      <a:pt x="21753" y="27397"/>
                    </a:cubicBezTo>
                    <a:cubicBezTo>
                      <a:pt x="21717" y="27409"/>
                      <a:pt x="21682" y="27420"/>
                      <a:pt x="21658" y="27432"/>
                    </a:cubicBezTo>
                    <a:cubicBezTo>
                      <a:pt x="20015" y="28171"/>
                      <a:pt x="18241" y="28599"/>
                      <a:pt x="16395" y="28814"/>
                    </a:cubicBezTo>
                    <a:lnTo>
                      <a:pt x="16371" y="28814"/>
                    </a:lnTo>
                    <a:cubicBezTo>
                      <a:pt x="15905" y="28861"/>
                      <a:pt x="15441" y="28885"/>
                      <a:pt x="14981" y="28885"/>
                    </a:cubicBezTo>
                    <a:cubicBezTo>
                      <a:pt x="9247" y="28885"/>
                      <a:pt x="4143" y="25249"/>
                      <a:pt x="2060" y="19848"/>
                    </a:cubicBezTo>
                    <a:cubicBezTo>
                      <a:pt x="96" y="14776"/>
                      <a:pt x="1393" y="8859"/>
                      <a:pt x="5013" y="4870"/>
                    </a:cubicBezTo>
                    <a:cubicBezTo>
                      <a:pt x="7721" y="1888"/>
                      <a:pt x="11626" y="365"/>
                      <a:pt x="15554" y="365"/>
                    </a:cubicBezTo>
                    <a:close/>
                    <a:moveTo>
                      <a:pt x="15488" y="1"/>
                    </a:moveTo>
                    <a:cubicBezTo>
                      <a:pt x="12349" y="1"/>
                      <a:pt x="9219" y="954"/>
                      <a:pt x="6680" y="2894"/>
                    </a:cubicBezTo>
                    <a:cubicBezTo>
                      <a:pt x="2215" y="6311"/>
                      <a:pt x="0" y="12300"/>
                      <a:pt x="1155" y="17800"/>
                    </a:cubicBezTo>
                    <a:cubicBezTo>
                      <a:pt x="1786" y="20789"/>
                      <a:pt x="3334" y="23432"/>
                      <a:pt x="5453" y="25420"/>
                    </a:cubicBezTo>
                    <a:cubicBezTo>
                      <a:pt x="5453" y="25420"/>
                      <a:pt x="5465" y="25432"/>
                      <a:pt x="5465" y="25444"/>
                    </a:cubicBezTo>
                    <a:cubicBezTo>
                      <a:pt x="8405" y="28194"/>
                      <a:pt x="12391" y="29643"/>
                      <a:pt x="16359" y="29643"/>
                    </a:cubicBezTo>
                    <a:cubicBezTo>
                      <a:pt x="19350" y="29643"/>
                      <a:pt x="22331" y="28820"/>
                      <a:pt x="24849" y="27111"/>
                    </a:cubicBezTo>
                    <a:cubicBezTo>
                      <a:pt x="30849" y="23027"/>
                      <a:pt x="33302" y="13966"/>
                      <a:pt x="29754" y="7525"/>
                    </a:cubicBezTo>
                    <a:cubicBezTo>
                      <a:pt x="27873" y="4132"/>
                      <a:pt x="24611" y="1751"/>
                      <a:pt x="20836" y="953"/>
                    </a:cubicBezTo>
                    <a:cubicBezTo>
                      <a:pt x="20622" y="882"/>
                      <a:pt x="20420" y="810"/>
                      <a:pt x="20217" y="739"/>
                    </a:cubicBezTo>
                    <a:cubicBezTo>
                      <a:pt x="18690" y="248"/>
                      <a:pt x="17088" y="1"/>
                      <a:pt x="1548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" name="Google Shape;462;p22"/>
          <p:cNvGrpSpPr/>
          <p:nvPr/>
        </p:nvGrpSpPr>
        <p:grpSpPr>
          <a:xfrm>
            <a:off x="0" y="462844"/>
            <a:ext cx="3930064" cy="2329233"/>
            <a:chOff x="1556993" y="1269039"/>
            <a:chExt cx="2432816" cy="1265168"/>
          </a:xfrm>
        </p:grpSpPr>
        <p:sp>
          <p:nvSpPr>
            <p:cNvPr id="463" name="Google Shape;463;p22"/>
            <p:cNvSpPr/>
            <p:nvPr/>
          </p:nvSpPr>
          <p:spPr>
            <a:xfrm rot="-1919188">
              <a:off x="3657555" y="1857417"/>
              <a:ext cx="332254" cy="676790"/>
            </a:xfrm>
            <a:custGeom>
              <a:avLst/>
              <a:gdLst/>
              <a:ahLst/>
              <a:cxnLst/>
              <a:rect l="l" t="t" r="r" b="b"/>
              <a:pathLst>
                <a:path w="10353" h="21091" extrusionOk="0">
                  <a:moveTo>
                    <a:pt x="5417" y="12698"/>
                  </a:moveTo>
                  <a:cubicBezTo>
                    <a:pt x="5778" y="12698"/>
                    <a:pt x="6179" y="12798"/>
                    <a:pt x="6531" y="12941"/>
                  </a:cubicBezTo>
                  <a:cubicBezTo>
                    <a:pt x="6186" y="13301"/>
                    <a:pt x="5744" y="13522"/>
                    <a:pt x="5216" y="13522"/>
                  </a:cubicBezTo>
                  <a:cubicBezTo>
                    <a:pt x="4960" y="13522"/>
                    <a:pt x="4683" y="13470"/>
                    <a:pt x="4388" y="13357"/>
                  </a:cubicBezTo>
                  <a:cubicBezTo>
                    <a:pt x="4524" y="12874"/>
                    <a:pt x="4936" y="12698"/>
                    <a:pt x="5417" y="12698"/>
                  </a:cubicBezTo>
                  <a:close/>
                  <a:moveTo>
                    <a:pt x="624" y="1"/>
                  </a:moveTo>
                  <a:cubicBezTo>
                    <a:pt x="251" y="1"/>
                    <a:pt x="1" y="559"/>
                    <a:pt x="399" y="737"/>
                  </a:cubicBezTo>
                  <a:cubicBezTo>
                    <a:pt x="3007" y="1951"/>
                    <a:pt x="5138" y="3487"/>
                    <a:pt x="6412" y="6154"/>
                  </a:cubicBezTo>
                  <a:cubicBezTo>
                    <a:pt x="7043" y="7464"/>
                    <a:pt x="7412" y="8916"/>
                    <a:pt x="7400" y="10357"/>
                  </a:cubicBezTo>
                  <a:cubicBezTo>
                    <a:pt x="7400" y="11024"/>
                    <a:pt x="7269" y="11667"/>
                    <a:pt x="7019" y="12202"/>
                  </a:cubicBezTo>
                  <a:cubicBezTo>
                    <a:pt x="6575" y="11966"/>
                    <a:pt x="6079" y="11813"/>
                    <a:pt x="5578" y="11813"/>
                  </a:cubicBezTo>
                  <a:cubicBezTo>
                    <a:pt x="5447" y="11813"/>
                    <a:pt x="5316" y="11823"/>
                    <a:pt x="5186" y="11845"/>
                  </a:cubicBezTo>
                  <a:cubicBezTo>
                    <a:pt x="4281" y="11988"/>
                    <a:pt x="3424" y="12702"/>
                    <a:pt x="3745" y="13667"/>
                  </a:cubicBezTo>
                  <a:cubicBezTo>
                    <a:pt x="3800" y="13820"/>
                    <a:pt x="3925" y="13883"/>
                    <a:pt x="4037" y="13883"/>
                  </a:cubicBezTo>
                  <a:cubicBezTo>
                    <a:pt x="4047" y="13883"/>
                    <a:pt x="4057" y="13882"/>
                    <a:pt x="4067" y="13881"/>
                  </a:cubicBezTo>
                  <a:cubicBezTo>
                    <a:pt x="4393" y="14185"/>
                    <a:pt x="4841" y="14319"/>
                    <a:pt x="5308" y="14319"/>
                  </a:cubicBezTo>
                  <a:cubicBezTo>
                    <a:pt x="5829" y="14319"/>
                    <a:pt x="6372" y="14152"/>
                    <a:pt x="6793" y="13869"/>
                  </a:cubicBezTo>
                  <a:cubicBezTo>
                    <a:pt x="6984" y="13738"/>
                    <a:pt x="7162" y="13584"/>
                    <a:pt x="7317" y="13417"/>
                  </a:cubicBezTo>
                  <a:cubicBezTo>
                    <a:pt x="7948" y="13976"/>
                    <a:pt x="8389" y="14703"/>
                    <a:pt x="8579" y="15536"/>
                  </a:cubicBezTo>
                  <a:cubicBezTo>
                    <a:pt x="9008" y="17382"/>
                    <a:pt x="8079" y="19144"/>
                    <a:pt x="7055" y="20596"/>
                  </a:cubicBezTo>
                  <a:cubicBezTo>
                    <a:pt x="6894" y="20820"/>
                    <a:pt x="7129" y="21090"/>
                    <a:pt x="7357" y="21090"/>
                  </a:cubicBezTo>
                  <a:cubicBezTo>
                    <a:pt x="7433" y="21090"/>
                    <a:pt x="7508" y="21060"/>
                    <a:pt x="7567" y="20989"/>
                  </a:cubicBezTo>
                  <a:cubicBezTo>
                    <a:pt x="9412" y="18810"/>
                    <a:pt x="10353" y="15477"/>
                    <a:pt x="8234" y="13143"/>
                  </a:cubicBezTo>
                  <a:cubicBezTo>
                    <a:pt x="8091" y="12988"/>
                    <a:pt x="7948" y="12845"/>
                    <a:pt x="7781" y="12702"/>
                  </a:cubicBezTo>
                  <a:cubicBezTo>
                    <a:pt x="8353" y="11559"/>
                    <a:pt x="8329" y="10035"/>
                    <a:pt x="8150" y="8845"/>
                  </a:cubicBezTo>
                  <a:cubicBezTo>
                    <a:pt x="7591" y="5023"/>
                    <a:pt x="4590" y="963"/>
                    <a:pt x="709" y="10"/>
                  </a:cubicBezTo>
                  <a:cubicBezTo>
                    <a:pt x="680" y="4"/>
                    <a:pt x="65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 rot="21197379">
              <a:off x="2847998" y="1492112"/>
              <a:ext cx="744157" cy="611408"/>
            </a:xfrm>
            <a:custGeom>
              <a:avLst/>
              <a:gdLst/>
              <a:ahLst/>
              <a:cxnLst/>
              <a:rect l="l" t="t" r="r" b="b"/>
              <a:pathLst>
                <a:path w="23188" h="19053" extrusionOk="0">
                  <a:moveTo>
                    <a:pt x="13413" y="4370"/>
                  </a:moveTo>
                  <a:cubicBezTo>
                    <a:pt x="13568" y="4727"/>
                    <a:pt x="13603" y="5060"/>
                    <a:pt x="13556" y="5537"/>
                  </a:cubicBezTo>
                  <a:cubicBezTo>
                    <a:pt x="13495" y="6198"/>
                    <a:pt x="13277" y="7163"/>
                    <a:pt x="12347" y="7163"/>
                  </a:cubicBezTo>
                  <a:cubicBezTo>
                    <a:pt x="12188" y="7163"/>
                    <a:pt x="12008" y="7135"/>
                    <a:pt x="11805" y="7073"/>
                  </a:cubicBezTo>
                  <a:lnTo>
                    <a:pt x="11794" y="7073"/>
                  </a:lnTo>
                  <a:lnTo>
                    <a:pt x="11282" y="5203"/>
                  </a:lnTo>
                  <a:cubicBezTo>
                    <a:pt x="11484" y="5060"/>
                    <a:pt x="11686" y="4918"/>
                    <a:pt x="11889" y="4775"/>
                  </a:cubicBezTo>
                  <a:cubicBezTo>
                    <a:pt x="12365" y="4513"/>
                    <a:pt x="12877" y="4394"/>
                    <a:pt x="13413" y="4370"/>
                  </a:cubicBezTo>
                  <a:close/>
                  <a:moveTo>
                    <a:pt x="7103" y="0"/>
                  </a:moveTo>
                  <a:cubicBezTo>
                    <a:pt x="4249" y="0"/>
                    <a:pt x="1320" y="1266"/>
                    <a:pt x="125" y="3905"/>
                  </a:cubicBezTo>
                  <a:cubicBezTo>
                    <a:pt x="1" y="4173"/>
                    <a:pt x="216" y="4473"/>
                    <a:pt x="462" y="4473"/>
                  </a:cubicBezTo>
                  <a:cubicBezTo>
                    <a:pt x="544" y="4473"/>
                    <a:pt x="631" y="4439"/>
                    <a:pt x="709" y="4358"/>
                  </a:cubicBezTo>
                  <a:cubicBezTo>
                    <a:pt x="2530" y="2457"/>
                    <a:pt x="4340" y="883"/>
                    <a:pt x="7075" y="883"/>
                  </a:cubicBezTo>
                  <a:cubicBezTo>
                    <a:pt x="7201" y="883"/>
                    <a:pt x="7329" y="886"/>
                    <a:pt x="7460" y="893"/>
                  </a:cubicBezTo>
                  <a:cubicBezTo>
                    <a:pt x="8865" y="953"/>
                    <a:pt x="10258" y="1405"/>
                    <a:pt x="11424" y="2203"/>
                  </a:cubicBezTo>
                  <a:cubicBezTo>
                    <a:pt x="11984" y="2584"/>
                    <a:pt x="12532" y="3048"/>
                    <a:pt x="12948" y="3596"/>
                  </a:cubicBezTo>
                  <a:cubicBezTo>
                    <a:pt x="11972" y="3727"/>
                    <a:pt x="11079" y="4156"/>
                    <a:pt x="10484" y="4989"/>
                  </a:cubicBezTo>
                  <a:cubicBezTo>
                    <a:pt x="9370" y="6558"/>
                    <a:pt x="10836" y="7722"/>
                    <a:pt x="12322" y="7722"/>
                  </a:cubicBezTo>
                  <a:cubicBezTo>
                    <a:pt x="12504" y="7722"/>
                    <a:pt x="12687" y="7704"/>
                    <a:pt x="12865" y="7668"/>
                  </a:cubicBezTo>
                  <a:cubicBezTo>
                    <a:pt x="12972" y="7644"/>
                    <a:pt x="13020" y="7513"/>
                    <a:pt x="12984" y="7406"/>
                  </a:cubicBezTo>
                  <a:cubicBezTo>
                    <a:pt x="13830" y="7192"/>
                    <a:pt x="14484" y="6453"/>
                    <a:pt x="14532" y="5465"/>
                  </a:cubicBezTo>
                  <a:cubicBezTo>
                    <a:pt x="14556" y="5108"/>
                    <a:pt x="14508" y="4751"/>
                    <a:pt x="14401" y="4417"/>
                  </a:cubicBezTo>
                  <a:lnTo>
                    <a:pt x="14401" y="4417"/>
                  </a:lnTo>
                  <a:cubicBezTo>
                    <a:pt x="14627" y="4453"/>
                    <a:pt x="14842" y="4489"/>
                    <a:pt x="15044" y="4548"/>
                  </a:cubicBezTo>
                  <a:cubicBezTo>
                    <a:pt x="16878" y="5025"/>
                    <a:pt x="18390" y="6334"/>
                    <a:pt x="19425" y="7870"/>
                  </a:cubicBezTo>
                  <a:cubicBezTo>
                    <a:pt x="21581" y="11097"/>
                    <a:pt x="21497" y="15264"/>
                    <a:pt x="19890" y="18681"/>
                  </a:cubicBezTo>
                  <a:cubicBezTo>
                    <a:pt x="19800" y="18878"/>
                    <a:pt x="19958" y="19052"/>
                    <a:pt x="20120" y="19052"/>
                  </a:cubicBezTo>
                  <a:cubicBezTo>
                    <a:pt x="20193" y="19052"/>
                    <a:pt x="20267" y="19016"/>
                    <a:pt x="20318" y="18931"/>
                  </a:cubicBezTo>
                  <a:cubicBezTo>
                    <a:pt x="23188" y="14145"/>
                    <a:pt x="21985" y="7025"/>
                    <a:pt x="16770" y="4310"/>
                  </a:cubicBezTo>
                  <a:cubicBezTo>
                    <a:pt x="15996" y="3905"/>
                    <a:pt x="15008" y="3620"/>
                    <a:pt x="14020" y="3560"/>
                  </a:cubicBezTo>
                  <a:cubicBezTo>
                    <a:pt x="13329" y="2370"/>
                    <a:pt x="12044" y="1405"/>
                    <a:pt x="10924" y="846"/>
                  </a:cubicBezTo>
                  <a:cubicBezTo>
                    <a:pt x="9797" y="286"/>
                    <a:pt x="8459" y="0"/>
                    <a:pt x="7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65" name="Google Shape;465;p22"/>
            <p:cNvGrpSpPr/>
            <p:nvPr/>
          </p:nvGrpSpPr>
          <p:grpSpPr>
            <a:xfrm>
              <a:off x="1556993" y="1269039"/>
              <a:ext cx="1475000" cy="1075029"/>
              <a:chOff x="2153227" y="583239"/>
              <a:chExt cx="1475000" cy="1075029"/>
            </a:xfrm>
          </p:grpSpPr>
          <p:sp>
            <p:nvSpPr>
              <p:cNvPr id="466" name="Google Shape;466;p22"/>
              <p:cNvSpPr/>
              <p:nvPr/>
            </p:nvSpPr>
            <p:spPr>
              <a:xfrm>
                <a:off x="2153227" y="583239"/>
                <a:ext cx="1385281" cy="1075029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21" extrusionOk="0">
                    <a:moveTo>
                      <a:pt x="15459" y="1"/>
                    </a:moveTo>
                    <a:cubicBezTo>
                      <a:pt x="11531" y="1"/>
                      <a:pt x="7626" y="1524"/>
                      <a:pt x="4918" y="4506"/>
                    </a:cubicBezTo>
                    <a:cubicBezTo>
                      <a:pt x="1299" y="8495"/>
                      <a:pt x="1" y="14412"/>
                      <a:pt x="1954" y="19484"/>
                    </a:cubicBezTo>
                    <a:cubicBezTo>
                      <a:pt x="4048" y="24885"/>
                      <a:pt x="9152" y="28521"/>
                      <a:pt x="14886" y="28521"/>
                    </a:cubicBezTo>
                    <a:cubicBezTo>
                      <a:pt x="15346" y="28521"/>
                      <a:pt x="15810" y="28497"/>
                      <a:pt x="16277" y="28450"/>
                    </a:cubicBezTo>
                    <a:lnTo>
                      <a:pt x="16301" y="28450"/>
                    </a:lnTo>
                    <a:cubicBezTo>
                      <a:pt x="18146" y="28235"/>
                      <a:pt x="19920" y="27807"/>
                      <a:pt x="21563" y="27068"/>
                    </a:cubicBezTo>
                    <a:cubicBezTo>
                      <a:pt x="21587" y="27056"/>
                      <a:pt x="21623" y="27045"/>
                      <a:pt x="21658" y="27033"/>
                    </a:cubicBezTo>
                    <a:cubicBezTo>
                      <a:pt x="21789" y="26973"/>
                      <a:pt x="21908" y="26914"/>
                      <a:pt x="22027" y="26854"/>
                    </a:cubicBezTo>
                    <a:cubicBezTo>
                      <a:pt x="22099" y="26818"/>
                      <a:pt x="22170" y="26783"/>
                      <a:pt x="22242" y="26747"/>
                    </a:cubicBezTo>
                    <a:cubicBezTo>
                      <a:pt x="23301" y="26211"/>
                      <a:pt x="24302" y="25532"/>
                      <a:pt x="25230" y="24687"/>
                    </a:cubicBezTo>
                    <a:cubicBezTo>
                      <a:pt x="27671" y="22473"/>
                      <a:pt x="29231" y="19532"/>
                      <a:pt x="29767" y="16281"/>
                    </a:cubicBezTo>
                    <a:cubicBezTo>
                      <a:pt x="30731" y="10316"/>
                      <a:pt x="27290" y="4030"/>
                      <a:pt x="21885" y="1434"/>
                    </a:cubicBezTo>
                    <a:cubicBezTo>
                      <a:pt x="21766" y="1375"/>
                      <a:pt x="21646" y="1327"/>
                      <a:pt x="21516" y="1268"/>
                    </a:cubicBezTo>
                    <a:cubicBezTo>
                      <a:pt x="20527" y="994"/>
                      <a:pt x="19527" y="648"/>
                      <a:pt x="18527" y="315"/>
                    </a:cubicBezTo>
                    <a:cubicBezTo>
                      <a:pt x="17517" y="105"/>
                      <a:pt x="16487" y="1"/>
                      <a:pt x="15459" y="1"/>
                    </a:cubicBezTo>
                    <a:close/>
                  </a:path>
                </a:pathLst>
              </a:custGeom>
              <a:solidFill>
                <a:srgbClr val="A1F0F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endParaRPr kern="0" dirty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B Mitra" panose="00000400000000000000" pitchFamily="2" charset="-78"/>
                  <a:sym typeface="Fira Sans Extra Condensed Medium"/>
                </a:endParaRPr>
              </a:p>
            </p:txBody>
          </p:sp>
          <p:sp>
            <p:nvSpPr>
              <p:cNvPr id="467" name="Google Shape;467;p22"/>
              <p:cNvSpPr/>
              <p:nvPr/>
            </p:nvSpPr>
            <p:spPr>
              <a:xfrm>
                <a:off x="2153227" y="583239"/>
                <a:ext cx="1475000" cy="1075028"/>
              </a:xfrm>
              <a:custGeom>
                <a:avLst/>
                <a:gdLst/>
                <a:ahLst/>
                <a:cxnLst/>
                <a:rect l="l" t="t" r="r" b="b"/>
                <a:pathLst>
                  <a:path w="33303" h="29643" extrusionOk="0">
                    <a:moveTo>
                      <a:pt x="25111" y="3132"/>
                    </a:moveTo>
                    <a:lnTo>
                      <a:pt x="25111" y="3132"/>
                    </a:lnTo>
                    <a:cubicBezTo>
                      <a:pt x="25409" y="3334"/>
                      <a:pt x="25706" y="3537"/>
                      <a:pt x="26004" y="3763"/>
                    </a:cubicBezTo>
                    <a:cubicBezTo>
                      <a:pt x="25885" y="3691"/>
                      <a:pt x="25766" y="3620"/>
                      <a:pt x="25647" y="3560"/>
                    </a:cubicBezTo>
                    <a:cubicBezTo>
                      <a:pt x="25468" y="3406"/>
                      <a:pt x="25290" y="3263"/>
                      <a:pt x="25111" y="3132"/>
                    </a:cubicBezTo>
                    <a:close/>
                    <a:moveTo>
                      <a:pt x="30683" y="17336"/>
                    </a:moveTo>
                    <a:lnTo>
                      <a:pt x="30683" y="17336"/>
                    </a:lnTo>
                    <a:cubicBezTo>
                      <a:pt x="30647" y="17562"/>
                      <a:pt x="30600" y="17788"/>
                      <a:pt x="30540" y="18015"/>
                    </a:cubicBezTo>
                    <a:cubicBezTo>
                      <a:pt x="30528" y="17991"/>
                      <a:pt x="30504" y="17967"/>
                      <a:pt x="30493" y="17943"/>
                    </a:cubicBezTo>
                    <a:cubicBezTo>
                      <a:pt x="30552" y="17741"/>
                      <a:pt x="30624" y="17538"/>
                      <a:pt x="30683" y="17336"/>
                    </a:cubicBezTo>
                    <a:close/>
                    <a:moveTo>
                      <a:pt x="15554" y="365"/>
                    </a:moveTo>
                    <a:cubicBezTo>
                      <a:pt x="16582" y="365"/>
                      <a:pt x="17612" y="469"/>
                      <a:pt x="18622" y="679"/>
                    </a:cubicBezTo>
                    <a:cubicBezTo>
                      <a:pt x="19622" y="1024"/>
                      <a:pt x="20622" y="1358"/>
                      <a:pt x="21611" y="1632"/>
                    </a:cubicBezTo>
                    <a:cubicBezTo>
                      <a:pt x="21741" y="1691"/>
                      <a:pt x="21861" y="1739"/>
                      <a:pt x="21980" y="1798"/>
                    </a:cubicBezTo>
                    <a:cubicBezTo>
                      <a:pt x="27385" y="4394"/>
                      <a:pt x="30826" y="10680"/>
                      <a:pt x="29862" y="16645"/>
                    </a:cubicBezTo>
                    <a:cubicBezTo>
                      <a:pt x="29326" y="19896"/>
                      <a:pt x="27766" y="22837"/>
                      <a:pt x="25325" y="25051"/>
                    </a:cubicBezTo>
                    <a:cubicBezTo>
                      <a:pt x="24397" y="25896"/>
                      <a:pt x="23396" y="26575"/>
                      <a:pt x="22337" y="27111"/>
                    </a:cubicBezTo>
                    <a:cubicBezTo>
                      <a:pt x="22265" y="27147"/>
                      <a:pt x="22194" y="27182"/>
                      <a:pt x="22122" y="27218"/>
                    </a:cubicBezTo>
                    <a:cubicBezTo>
                      <a:pt x="22003" y="27278"/>
                      <a:pt x="21884" y="27337"/>
                      <a:pt x="21753" y="27397"/>
                    </a:cubicBezTo>
                    <a:cubicBezTo>
                      <a:pt x="21718" y="27409"/>
                      <a:pt x="21682" y="27420"/>
                      <a:pt x="21658" y="27432"/>
                    </a:cubicBezTo>
                    <a:cubicBezTo>
                      <a:pt x="20015" y="28171"/>
                      <a:pt x="18241" y="28599"/>
                      <a:pt x="16396" y="28814"/>
                    </a:cubicBezTo>
                    <a:lnTo>
                      <a:pt x="16372" y="28814"/>
                    </a:lnTo>
                    <a:cubicBezTo>
                      <a:pt x="15905" y="28861"/>
                      <a:pt x="15441" y="28885"/>
                      <a:pt x="14981" y="28885"/>
                    </a:cubicBezTo>
                    <a:cubicBezTo>
                      <a:pt x="9247" y="28885"/>
                      <a:pt x="4143" y="25249"/>
                      <a:pt x="2049" y="19848"/>
                    </a:cubicBezTo>
                    <a:cubicBezTo>
                      <a:pt x="96" y="14776"/>
                      <a:pt x="1394" y="8859"/>
                      <a:pt x="5013" y="4870"/>
                    </a:cubicBezTo>
                    <a:cubicBezTo>
                      <a:pt x="7721" y="1888"/>
                      <a:pt x="11626" y="365"/>
                      <a:pt x="15554" y="365"/>
                    </a:cubicBezTo>
                    <a:close/>
                    <a:moveTo>
                      <a:pt x="15485" y="1"/>
                    </a:moveTo>
                    <a:cubicBezTo>
                      <a:pt x="12349" y="1"/>
                      <a:pt x="9220" y="954"/>
                      <a:pt x="6680" y="2894"/>
                    </a:cubicBezTo>
                    <a:cubicBezTo>
                      <a:pt x="2215" y="6311"/>
                      <a:pt x="1" y="12300"/>
                      <a:pt x="1156" y="17800"/>
                    </a:cubicBezTo>
                    <a:cubicBezTo>
                      <a:pt x="1787" y="20789"/>
                      <a:pt x="3334" y="23432"/>
                      <a:pt x="5454" y="25420"/>
                    </a:cubicBezTo>
                    <a:cubicBezTo>
                      <a:pt x="5454" y="25420"/>
                      <a:pt x="5466" y="25432"/>
                      <a:pt x="5466" y="25444"/>
                    </a:cubicBezTo>
                    <a:cubicBezTo>
                      <a:pt x="8406" y="28194"/>
                      <a:pt x="12391" y="29643"/>
                      <a:pt x="16359" y="29643"/>
                    </a:cubicBezTo>
                    <a:cubicBezTo>
                      <a:pt x="19350" y="29643"/>
                      <a:pt x="22332" y="28820"/>
                      <a:pt x="24849" y="27111"/>
                    </a:cubicBezTo>
                    <a:cubicBezTo>
                      <a:pt x="30850" y="23027"/>
                      <a:pt x="33302" y="13966"/>
                      <a:pt x="29742" y="7525"/>
                    </a:cubicBezTo>
                    <a:cubicBezTo>
                      <a:pt x="27873" y="4132"/>
                      <a:pt x="24611" y="1751"/>
                      <a:pt x="20825" y="953"/>
                    </a:cubicBezTo>
                    <a:cubicBezTo>
                      <a:pt x="20622" y="882"/>
                      <a:pt x="20420" y="810"/>
                      <a:pt x="20206" y="739"/>
                    </a:cubicBezTo>
                    <a:cubicBezTo>
                      <a:pt x="18682" y="248"/>
                      <a:pt x="17083" y="1"/>
                      <a:pt x="1548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" name="Google Shape;471;p22"/>
          <p:cNvGrpSpPr/>
          <p:nvPr/>
        </p:nvGrpSpPr>
        <p:grpSpPr>
          <a:xfrm>
            <a:off x="4997021" y="2525063"/>
            <a:ext cx="3838529" cy="1733983"/>
            <a:chOff x="4917621" y="2534394"/>
            <a:chExt cx="3838529" cy="1733983"/>
          </a:xfrm>
        </p:grpSpPr>
        <p:sp>
          <p:nvSpPr>
            <p:cNvPr id="472" name="Google Shape;472;p22"/>
            <p:cNvSpPr/>
            <p:nvPr/>
          </p:nvSpPr>
          <p:spPr>
            <a:xfrm rot="-1071036">
              <a:off x="4917621" y="2762679"/>
              <a:ext cx="720572" cy="567532"/>
            </a:xfrm>
            <a:custGeom>
              <a:avLst/>
              <a:gdLst/>
              <a:ahLst/>
              <a:cxnLst/>
              <a:rect l="l" t="t" r="r" b="b"/>
              <a:pathLst>
                <a:path w="22453" h="17686" extrusionOk="0">
                  <a:moveTo>
                    <a:pt x="15166" y="4802"/>
                  </a:moveTo>
                  <a:cubicBezTo>
                    <a:pt x="15499" y="4898"/>
                    <a:pt x="15809" y="5029"/>
                    <a:pt x="16107" y="5195"/>
                  </a:cubicBezTo>
                  <a:cubicBezTo>
                    <a:pt x="15825" y="5983"/>
                    <a:pt x="15075" y="6558"/>
                    <a:pt x="14159" y="6558"/>
                  </a:cubicBezTo>
                  <a:cubicBezTo>
                    <a:pt x="14106" y="6558"/>
                    <a:pt x="14053" y="6556"/>
                    <a:pt x="13999" y="6553"/>
                  </a:cubicBezTo>
                  <a:cubicBezTo>
                    <a:pt x="13994" y="6552"/>
                    <a:pt x="13989" y="6552"/>
                    <a:pt x="13984" y="6552"/>
                  </a:cubicBezTo>
                  <a:cubicBezTo>
                    <a:pt x="13888" y="6552"/>
                    <a:pt x="13846" y="6663"/>
                    <a:pt x="13880" y="6731"/>
                  </a:cubicBezTo>
                  <a:cubicBezTo>
                    <a:pt x="13868" y="6731"/>
                    <a:pt x="13856" y="6719"/>
                    <a:pt x="13844" y="6719"/>
                  </a:cubicBezTo>
                  <a:cubicBezTo>
                    <a:pt x="12904" y="5719"/>
                    <a:pt x="13344" y="5076"/>
                    <a:pt x="15166" y="4802"/>
                  </a:cubicBezTo>
                  <a:close/>
                  <a:moveTo>
                    <a:pt x="9696" y="0"/>
                  </a:moveTo>
                  <a:cubicBezTo>
                    <a:pt x="5931" y="0"/>
                    <a:pt x="1766" y="1421"/>
                    <a:pt x="81" y="4564"/>
                  </a:cubicBezTo>
                  <a:cubicBezTo>
                    <a:pt x="0" y="4698"/>
                    <a:pt x="121" y="4845"/>
                    <a:pt x="252" y="4845"/>
                  </a:cubicBezTo>
                  <a:cubicBezTo>
                    <a:pt x="295" y="4845"/>
                    <a:pt x="340" y="4829"/>
                    <a:pt x="378" y="4790"/>
                  </a:cubicBezTo>
                  <a:cubicBezTo>
                    <a:pt x="2783" y="2314"/>
                    <a:pt x="5867" y="921"/>
                    <a:pt x="9344" y="826"/>
                  </a:cubicBezTo>
                  <a:cubicBezTo>
                    <a:pt x="9505" y="821"/>
                    <a:pt x="9667" y="819"/>
                    <a:pt x="9830" y="819"/>
                  </a:cubicBezTo>
                  <a:cubicBezTo>
                    <a:pt x="11346" y="819"/>
                    <a:pt x="12940" y="1033"/>
                    <a:pt x="14273" y="1742"/>
                  </a:cubicBezTo>
                  <a:cubicBezTo>
                    <a:pt x="15095" y="2183"/>
                    <a:pt x="15880" y="2945"/>
                    <a:pt x="16142" y="3874"/>
                  </a:cubicBezTo>
                  <a:cubicBezTo>
                    <a:pt x="16178" y="4005"/>
                    <a:pt x="16202" y="4147"/>
                    <a:pt x="16214" y="4278"/>
                  </a:cubicBezTo>
                  <a:cubicBezTo>
                    <a:pt x="15715" y="4039"/>
                    <a:pt x="15194" y="3883"/>
                    <a:pt x="14682" y="3883"/>
                  </a:cubicBezTo>
                  <a:cubicBezTo>
                    <a:pt x="14228" y="3883"/>
                    <a:pt x="13782" y="4006"/>
                    <a:pt x="13368" y="4302"/>
                  </a:cubicBezTo>
                  <a:cubicBezTo>
                    <a:pt x="12213" y="5124"/>
                    <a:pt x="12463" y="6564"/>
                    <a:pt x="13725" y="7005"/>
                  </a:cubicBezTo>
                  <a:cubicBezTo>
                    <a:pt x="13739" y="7009"/>
                    <a:pt x="13753" y="7011"/>
                    <a:pt x="13766" y="7011"/>
                  </a:cubicBezTo>
                  <a:cubicBezTo>
                    <a:pt x="13875" y="7011"/>
                    <a:pt x="13948" y="6888"/>
                    <a:pt x="13916" y="6803"/>
                  </a:cubicBezTo>
                  <a:lnTo>
                    <a:pt x="13916" y="6803"/>
                  </a:lnTo>
                  <a:cubicBezTo>
                    <a:pt x="13928" y="6803"/>
                    <a:pt x="13940" y="6814"/>
                    <a:pt x="13963" y="6814"/>
                  </a:cubicBezTo>
                  <a:cubicBezTo>
                    <a:pt x="14142" y="6862"/>
                    <a:pt x="14320" y="6884"/>
                    <a:pt x="14495" y="6884"/>
                  </a:cubicBezTo>
                  <a:cubicBezTo>
                    <a:pt x="15384" y="6884"/>
                    <a:pt x="16201" y="6312"/>
                    <a:pt x="16619" y="5517"/>
                  </a:cubicBezTo>
                  <a:cubicBezTo>
                    <a:pt x="17000" y="5779"/>
                    <a:pt x="17369" y="6088"/>
                    <a:pt x="17702" y="6410"/>
                  </a:cubicBezTo>
                  <a:cubicBezTo>
                    <a:pt x="18631" y="7315"/>
                    <a:pt x="19357" y="8434"/>
                    <a:pt x="19809" y="9660"/>
                  </a:cubicBezTo>
                  <a:cubicBezTo>
                    <a:pt x="20762" y="12279"/>
                    <a:pt x="20179" y="14613"/>
                    <a:pt x="19131" y="17078"/>
                  </a:cubicBezTo>
                  <a:cubicBezTo>
                    <a:pt x="18984" y="17413"/>
                    <a:pt x="19218" y="17686"/>
                    <a:pt x="19483" y="17686"/>
                  </a:cubicBezTo>
                  <a:cubicBezTo>
                    <a:pt x="19605" y="17686"/>
                    <a:pt x="19732" y="17629"/>
                    <a:pt x="19833" y="17494"/>
                  </a:cubicBezTo>
                  <a:cubicBezTo>
                    <a:pt x="22453" y="13922"/>
                    <a:pt x="21262" y="8493"/>
                    <a:pt x="18166" y="5648"/>
                  </a:cubicBezTo>
                  <a:cubicBezTo>
                    <a:pt x="17797" y="5314"/>
                    <a:pt x="17369" y="4957"/>
                    <a:pt x="16880" y="4648"/>
                  </a:cubicBezTo>
                  <a:cubicBezTo>
                    <a:pt x="16880" y="4636"/>
                    <a:pt x="16892" y="4624"/>
                    <a:pt x="16892" y="4600"/>
                  </a:cubicBezTo>
                  <a:cubicBezTo>
                    <a:pt x="17095" y="2552"/>
                    <a:pt x="15190" y="1076"/>
                    <a:pt x="13440" y="528"/>
                  </a:cubicBezTo>
                  <a:cubicBezTo>
                    <a:pt x="12329" y="181"/>
                    <a:pt x="11038" y="0"/>
                    <a:pt x="9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 rot="19917462">
              <a:off x="5489847" y="3100357"/>
              <a:ext cx="594966" cy="518787"/>
            </a:xfrm>
            <a:custGeom>
              <a:avLst/>
              <a:gdLst/>
              <a:ahLst/>
              <a:cxnLst/>
              <a:rect l="l" t="t" r="r" b="b"/>
              <a:pathLst>
                <a:path w="18539" h="16167" extrusionOk="0">
                  <a:moveTo>
                    <a:pt x="6645" y="9865"/>
                  </a:moveTo>
                  <a:cubicBezTo>
                    <a:pt x="6820" y="9865"/>
                    <a:pt x="6994" y="9919"/>
                    <a:pt x="7156" y="10043"/>
                  </a:cubicBezTo>
                  <a:cubicBezTo>
                    <a:pt x="7120" y="10078"/>
                    <a:pt x="7096" y="10138"/>
                    <a:pt x="7096" y="10198"/>
                  </a:cubicBezTo>
                  <a:cubicBezTo>
                    <a:pt x="7072" y="10495"/>
                    <a:pt x="7191" y="10995"/>
                    <a:pt x="7191" y="11424"/>
                  </a:cubicBezTo>
                  <a:cubicBezTo>
                    <a:pt x="7156" y="11436"/>
                    <a:pt x="7120" y="11460"/>
                    <a:pt x="7084" y="11495"/>
                  </a:cubicBezTo>
                  <a:cubicBezTo>
                    <a:pt x="6620" y="11983"/>
                    <a:pt x="6060" y="12317"/>
                    <a:pt x="5453" y="12472"/>
                  </a:cubicBezTo>
                  <a:cubicBezTo>
                    <a:pt x="5322" y="12210"/>
                    <a:pt x="5227" y="11936"/>
                    <a:pt x="5203" y="11626"/>
                  </a:cubicBezTo>
                  <a:cubicBezTo>
                    <a:pt x="5155" y="10827"/>
                    <a:pt x="5908" y="9865"/>
                    <a:pt x="6645" y="9865"/>
                  </a:cubicBezTo>
                  <a:close/>
                  <a:moveTo>
                    <a:pt x="7213" y="0"/>
                  </a:moveTo>
                  <a:cubicBezTo>
                    <a:pt x="7198" y="0"/>
                    <a:pt x="7183" y="2"/>
                    <a:pt x="7168" y="6"/>
                  </a:cubicBezTo>
                  <a:cubicBezTo>
                    <a:pt x="3370" y="827"/>
                    <a:pt x="0" y="5542"/>
                    <a:pt x="643" y="9424"/>
                  </a:cubicBezTo>
                  <a:cubicBezTo>
                    <a:pt x="905" y="11019"/>
                    <a:pt x="1929" y="12614"/>
                    <a:pt x="3524" y="13126"/>
                  </a:cubicBezTo>
                  <a:cubicBezTo>
                    <a:pt x="3903" y="13259"/>
                    <a:pt x="4296" y="13316"/>
                    <a:pt x="4687" y="13316"/>
                  </a:cubicBezTo>
                  <a:cubicBezTo>
                    <a:pt x="4788" y="13316"/>
                    <a:pt x="4889" y="13312"/>
                    <a:pt x="4989" y="13305"/>
                  </a:cubicBezTo>
                  <a:cubicBezTo>
                    <a:pt x="5144" y="13531"/>
                    <a:pt x="5322" y="13746"/>
                    <a:pt x="5525" y="13924"/>
                  </a:cubicBezTo>
                  <a:cubicBezTo>
                    <a:pt x="7162" y="15438"/>
                    <a:pt x="9621" y="16166"/>
                    <a:pt x="12077" y="16166"/>
                  </a:cubicBezTo>
                  <a:cubicBezTo>
                    <a:pt x="14335" y="16166"/>
                    <a:pt x="16591" y="15551"/>
                    <a:pt x="18205" y="14365"/>
                  </a:cubicBezTo>
                  <a:cubicBezTo>
                    <a:pt x="18539" y="14122"/>
                    <a:pt x="18348" y="13664"/>
                    <a:pt x="18005" y="13664"/>
                  </a:cubicBezTo>
                  <a:cubicBezTo>
                    <a:pt x="17945" y="13664"/>
                    <a:pt x="17880" y="13678"/>
                    <a:pt x="17812" y="13710"/>
                  </a:cubicBezTo>
                  <a:cubicBezTo>
                    <a:pt x="15895" y="14604"/>
                    <a:pt x="14013" y="15226"/>
                    <a:pt x="11984" y="15226"/>
                  </a:cubicBezTo>
                  <a:cubicBezTo>
                    <a:pt x="11366" y="15226"/>
                    <a:pt x="10735" y="15168"/>
                    <a:pt x="10085" y="15043"/>
                  </a:cubicBezTo>
                  <a:cubicBezTo>
                    <a:pt x="8906" y="14817"/>
                    <a:pt x="7715" y="14412"/>
                    <a:pt x="6703" y="13746"/>
                  </a:cubicBezTo>
                  <a:cubicBezTo>
                    <a:pt x="6418" y="13555"/>
                    <a:pt x="6156" y="13341"/>
                    <a:pt x="5917" y="13091"/>
                  </a:cubicBezTo>
                  <a:cubicBezTo>
                    <a:pt x="6477" y="12888"/>
                    <a:pt x="6977" y="12531"/>
                    <a:pt x="7334" y="12019"/>
                  </a:cubicBezTo>
                  <a:cubicBezTo>
                    <a:pt x="7418" y="11948"/>
                    <a:pt x="7501" y="11864"/>
                    <a:pt x="7561" y="11793"/>
                  </a:cubicBezTo>
                  <a:cubicBezTo>
                    <a:pt x="7799" y="11507"/>
                    <a:pt x="7846" y="11067"/>
                    <a:pt x="7799" y="10674"/>
                  </a:cubicBezTo>
                  <a:cubicBezTo>
                    <a:pt x="7846" y="10638"/>
                    <a:pt x="7882" y="10579"/>
                    <a:pt x="7858" y="10519"/>
                  </a:cubicBezTo>
                  <a:cubicBezTo>
                    <a:pt x="7799" y="10376"/>
                    <a:pt x="7727" y="10245"/>
                    <a:pt x="7632" y="10126"/>
                  </a:cubicBezTo>
                  <a:cubicBezTo>
                    <a:pt x="7632" y="10102"/>
                    <a:pt x="7620" y="10078"/>
                    <a:pt x="7608" y="10055"/>
                  </a:cubicBezTo>
                  <a:cubicBezTo>
                    <a:pt x="7572" y="9995"/>
                    <a:pt x="7525" y="9959"/>
                    <a:pt x="7477" y="9936"/>
                  </a:cubicBezTo>
                  <a:cubicBezTo>
                    <a:pt x="7130" y="9581"/>
                    <a:pt x="6646" y="9375"/>
                    <a:pt x="6157" y="9375"/>
                  </a:cubicBezTo>
                  <a:cubicBezTo>
                    <a:pt x="5792" y="9375"/>
                    <a:pt x="5424" y="9490"/>
                    <a:pt x="5108" y="9745"/>
                  </a:cubicBezTo>
                  <a:cubicBezTo>
                    <a:pt x="4215" y="10459"/>
                    <a:pt x="4191" y="11579"/>
                    <a:pt x="4584" y="12555"/>
                  </a:cubicBezTo>
                  <a:cubicBezTo>
                    <a:pt x="3989" y="12519"/>
                    <a:pt x="3393" y="12293"/>
                    <a:pt x="2858" y="11841"/>
                  </a:cubicBezTo>
                  <a:cubicBezTo>
                    <a:pt x="1417" y="10614"/>
                    <a:pt x="1215" y="8590"/>
                    <a:pt x="1679" y="6864"/>
                  </a:cubicBezTo>
                  <a:cubicBezTo>
                    <a:pt x="2465" y="3887"/>
                    <a:pt x="4655" y="1708"/>
                    <a:pt x="7299" y="315"/>
                  </a:cubicBezTo>
                  <a:cubicBezTo>
                    <a:pt x="7463" y="228"/>
                    <a:pt x="7376" y="0"/>
                    <a:pt x="7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74" name="Google Shape;474;p22"/>
            <p:cNvGrpSpPr/>
            <p:nvPr/>
          </p:nvGrpSpPr>
          <p:grpSpPr>
            <a:xfrm>
              <a:off x="6054344" y="2534394"/>
              <a:ext cx="2701806" cy="1733983"/>
              <a:chOff x="5290981" y="2762994"/>
              <a:chExt cx="2701806" cy="1733983"/>
            </a:xfrm>
          </p:grpSpPr>
          <p:sp>
            <p:nvSpPr>
              <p:cNvPr id="475" name="Google Shape;475;p22"/>
              <p:cNvSpPr/>
              <p:nvPr/>
            </p:nvSpPr>
            <p:spPr>
              <a:xfrm>
                <a:off x="5290981" y="2797059"/>
                <a:ext cx="2558700" cy="1699918"/>
              </a:xfrm>
              <a:custGeom>
                <a:avLst/>
                <a:gdLst/>
                <a:ahLst/>
                <a:cxnLst/>
                <a:rect l="l" t="t" r="r" b="b"/>
                <a:pathLst>
                  <a:path w="30731" h="28521" extrusionOk="0">
                    <a:moveTo>
                      <a:pt x="15459" y="0"/>
                    </a:moveTo>
                    <a:cubicBezTo>
                      <a:pt x="11531" y="0"/>
                      <a:pt x="7626" y="1524"/>
                      <a:pt x="4918" y="4506"/>
                    </a:cubicBezTo>
                    <a:cubicBezTo>
                      <a:pt x="1298" y="8494"/>
                      <a:pt x="1" y="14412"/>
                      <a:pt x="1965" y="19484"/>
                    </a:cubicBezTo>
                    <a:cubicBezTo>
                      <a:pt x="4048" y="24884"/>
                      <a:pt x="9152" y="28520"/>
                      <a:pt x="14886" y="28520"/>
                    </a:cubicBezTo>
                    <a:cubicBezTo>
                      <a:pt x="15346" y="28520"/>
                      <a:pt x="15810" y="28497"/>
                      <a:pt x="16277" y="28449"/>
                    </a:cubicBezTo>
                    <a:lnTo>
                      <a:pt x="16300" y="28449"/>
                    </a:lnTo>
                    <a:cubicBezTo>
                      <a:pt x="18146" y="28235"/>
                      <a:pt x="19920" y="27806"/>
                      <a:pt x="21563" y="27068"/>
                    </a:cubicBezTo>
                    <a:cubicBezTo>
                      <a:pt x="21587" y="27056"/>
                      <a:pt x="21622" y="27044"/>
                      <a:pt x="21658" y="27032"/>
                    </a:cubicBezTo>
                    <a:cubicBezTo>
                      <a:pt x="21789" y="26973"/>
                      <a:pt x="21908" y="26913"/>
                      <a:pt x="22039" y="26854"/>
                    </a:cubicBezTo>
                    <a:cubicBezTo>
                      <a:pt x="22099" y="26818"/>
                      <a:pt x="22170" y="26782"/>
                      <a:pt x="22242" y="26746"/>
                    </a:cubicBezTo>
                    <a:cubicBezTo>
                      <a:pt x="23301" y="26211"/>
                      <a:pt x="24313" y="25532"/>
                      <a:pt x="25230" y="24687"/>
                    </a:cubicBezTo>
                    <a:cubicBezTo>
                      <a:pt x="27671" y="22472"/>
                      <a:pt x="29242" y="19531"/>
                      <a:pt x="29766" y="16281"/>
                    </a:cubicBezTo>
                    <a:cubicBezTo>
                      <a:pt x="30731" y="10316"/>
                      <a:pt x="27290" y="4029"/>
                      <a:pt x="21884" y="1434"/>
                    </a:cubicBezTo>
                    <a:cubicBezTo>
                      <a:pt x="21765" y="1374"/>
                      <a:pt x="21646" y="1327"/>
                      <a:pt x="21515" y="1267"/>
                    </a:cubicBezTo>
                    <a:cubicBezTo>
                      <a:pt x="20527" y="993"/>
                      <a:pt x="19527" y="648"/>
                      <a:pt x="18527" y="315"/>
                    </a:cubicBezTo>
                    <a:cubicBezTo>
                      <a:pt x="17517" y="105"/>
                      <a:pt x="16487" y="0"/>
                      <a:pt x="15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endParaRPr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5290981" y="2762994"/>
                <a:ext cx="2701806" cy="1728141"/>
              </a:xfrm>
              <a:custGeom>
                <a:avLst/>
                <a:gdLst/>
                <a:ahLst/>
                <a:cxnLst/>
                <a:rect l="l" t="t" r="r" b="b"/>
                <a:pathLst>
                  <a:path w="33303" h="29643" extrusionOk="0">
                    <a:moveTo>
                      <a:pt x="25111" y="3131"/>
                    </a:moveTo>
                    <a:cubicBezTo>
                      <a:pt x="25420" y="3334"/>
                      <a:pt x="25706" y="3536"/>
                      <a:pt x="26004" y="3762"/>
                    </a:cubicBezTo>
                    <a:cubicBezTo>
                      <a:pt x="25885" y="3691"/>
                      <a:pt x="25766" y="3619"/>
                      <a:pt x="25646" y="3560"/>
                    </a:cubicBezTo>
                    <a:cubicBezTo>
                      <a:pt x="25468" y="3405"/>
                      <a:pt x="25289" y="3262"/>
                      <a:pt x="25111" y="3131"/>
                    </a:cubicBezTo>
                    <a:close/>
                    <a:moveTo>
                      <a:pt x="30695" y="17335"/>
                    </a:moveTo>
                    <a:lnTo>
                      <a:pt x="30695" y="17335"/>
                    </a:lnTo>
                    <a:cubicBezTo>
                      <a:pt x="30647" y="17562"/>
                      <a:pt x="30599" y="17788"/>
                      <a:pt x="30540" y="18014"/>
                    </a:cubicBezTo>
                    <a:cubicBezTo>
                      <a:pt x="30528" y="17990"/>
                      <a:pt x="30504" y="17966"/>
                      <a:pt x="30492" y="17943"/>
                    </a:cubicBezTo>
                    <a:cubicBezTo>
                      <a:pt x="30552" y="17740"/>
                      <a:pt x="30623" y="17538"/>
                      <a:pt x="30695" y="17335"/>
                    </a:cubicBezTo>
                    <a:close/>
                    <a:moveTo>
                      <a:pt x="15554" y="364"/>
                    </a:moveTo>
                    <a:cubicBezTo>
                      <a:pt x="16582" y="364"/>
                      <a:pt x="17612" y="469"/>
                      <a:pt x="18622" y="679"/>
                    </a:cubicBezTo>
                    <a:cubicBezTo>
                      <a:pt x="19622" y="1012"/>
                      <a:pt x="20622" y="1357"/>
                      <a:pt x="21610" y="1631"/>
                    </a:cubicBezTo>
                    <a:cubicBezTo>
                      <a:pt x="21741" y="1691"/>
                      <a:pt x="21860" y="1738"/>
                      <a:pt x="21979" y="1798"/>
                    </a:cubicBezTo>
                    <a:cubicBezTo>
                      <a:pt x="27385" y="4393"/>
                      <a:pt x="30826" y="10680"/>
                      <a:pt x="29861" y="16645"/>
                    </a:cubicBezTo>
                    <a:cubicBezTo>
                      <a:pt x="29326" y="19895"/>
                      <a:pt x="27766" y="22836"/>
                      <a:pt x="25325" y="25051"/>
                    </a:cubicBezTo>
                    <a:cubicBezTo>
                      <a:pt x="24396" y="25896"/>
                      <a:pt x="23396" y="26575"/>
                      <a:pt x="22337" y="27110"/>
                    </a:cubicBezTo>
                    <a:cubicBezTo>
                      <a:pt x="22265" y="27146"/>
                      <a:pt x="22194" y="27182"/>
                      <a:pt x="22134" y="27218"/>
                    </a:cubicBezTo>
                    <a:cubicBezTo>
                      <a:pt x="22003" y="27277"/>
                      <a:pt x="21884" y="27337"/>
                      <a:pt x="21753" y="27396"/>
                    </a:cubicBezTo>
                    <a:cubicBezTo>
                      <a:pt x="21717" y="27408"/>
                      <a:pt x="21682" y="27420"/>
                      <a:pt x="21658" y="27432"/>
                    </a:cubicBezTo>
                    <a:cubicBezTo>
                      <a:pt x="20015" y="28170"/>
                      <a:pt x="18241" y="28599"/>
                      <a:pt x="16395" y="28813"/>
                    </a:cubicBezTo>
                    <a:lnTo>
                      <a:pt x="16372" y="28813"/>
                    </a:lnTo>
                    <a:cubicBezTo>
                      <a:pt x="15905" y="28861"/>
                      <a:pt x="15441" y="28884"/>
                      <a:pt x="14981" y="28884"/>
                    </a:cubicBezTo>
                    <a:cubicBezTo>
                      <a:pt x="9247" y="28884"/>
                      <a:pt x="4143" y="25248"/>
                      <a:pt x="2060" y="19848"/>
                    </a:cubicBezTo>
                    <a:cubicBezTo>
                      <a:pt x="96" y="14776"/>
                      <a:pt x="1393" y="8858"/>
                      <a:pt x="5013" y="4870"/>
                    </a:cubicBezTo>
                    <a:cubicBezTo>
                      <a:pt x="7721" y="1888"/>
                      <a:pt x="11626" y="364"/>
                      <a:pt x="15554" y="364"/>
                    </a:cubicBezTo>
                    <a:close/>
                    <a:moveTo>
                      <a:pt x="15488" y="0"/>
                    </a:moveTo>
                    <a:cubicBezTo>
                      <a:pt x="12349" y="0"/>
                      <a:pt x="9219" y="953"/>
                      <a:pt x="6680" y="2893"/>
                    </a:cubicBezTo>
                    <a:cubicBezTo>
                      <a:pt x="2215" y="6310"/>
                      <a:pt x="0" y="12299"/>
                      <a:pt x="1155" y="17800"/>
                    </a:cubicBezTo>
                    <a:cubicBezTo>
                      <a:pt x="1786" y="20788"/>
                      <a:pt x="3334" y="23431"/>
                      <a:pt x="5453" y="25420"/>
                    </a:cubicBezTo>
                    <a:cubicBezTo>
                      <a:pt x="5453" y="25420"/>
                      <a:pt x="5465" y="25432"/>
                      <a:pt x="5465" y="25444"/>
                    </a:cubicBezTo>
                    <a:cubicBezTo>
                      <a:pt x="8405" y="28193"/>
                      <a:pt x="12391" y="29642"/>
                      <a:pt x="16359" y="29642"/>
                    </a:cubicBezTo>
                    <a:cubicBezTo>
                      <a:pt x="19350" y="29642"/>
                      <a:pt x="22331" y="28819"/>
                      <a:pt x="24849" y="27110"/>
                    </a:cubicBezTo>
                    <a:cubicBezTo>
                      <a:pt x="30850" y="23027"/>
                      <a:pt x="33302" y="13966"/>
                      <a:pt x="29754" y="7525"/>
                    </a:cubicBezTo>
                    <a:cubicBezTo>
                      <a:pt x="27873" y="4131"/>
                      <a:pt x="24611" y="1750"/>
                      <a:pt x="20836" y="952"/>
                    </a:cubicBezTo>
                    <a:cubicBezTo>
                      <a:pt x="20622" y="881"/>
                      <a:pt x="20420" y="810"/>
                      <a:pt x="20217" y="738"/>
                    </a:cubicBezTo>
                    <a:cubicBezTo>
                      <a:pt x="18690" y="248"/>
                      <a:pt x="17088" y="0"/>
                      <a:pt x="1548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" name="Google Shape;480;p22"/>
          <p:cNvGrpSpPr/>
          <p:nvPr/>
        </p:nvGrpSpPr>
        <p:grpSpPr>
          <a:xfrm>
            <a:off x="36830" y="1722577"/>
            <a:ext cx="5456244" cy="3267112"/>
            <a:chOff x="206493" y="1693149"/>
            <a:chExt cx="5119597" cy="2956817"/>
          </a:xfrm>
        </p:grpSpPr>
        <p:grpSp>
          <p:nvGrpSpPr>
            <p:cNvPr id="481" name="Google Shape;481;p22"/>
            <p:cNvGrpSpPr/>
            <p:nvPr/>
          </p:nvGrpSpPr>
          <p:grpSpPr>
            <a:xfrm>
              <a:off x="206493" y="2529227"/>
              <a:ext cx="3843322" cy="2120739"/>
              <a:chOff x="206493" y="2529227"/>
              <a:chExt cx="3843322" cy="2120739"/>
            </a:xfrm>
          </p:grpSpPr>
          <p:sp>
            <p:nvSpPr>
              <p:cNvPr id="482" name="Google Shape;482;p22"/>
              <p:cNvSpPr/>
              <p:nvPr/>
            </p:nvSpPr>
            <p:spPr>
              <a:xfrm rot="-9900147">
                <a:off x="3347231" y="2529227"/>
                <a:ext cx="702584" cy="511046"/>
              </a:xfrm>
              <a:custGeom>
                <a:avLst/>
                <a:gdLst/>
                <a:ahLst/>
                <a:cxnLst/>
                <a:rect l="l" t="t" r="r" b="b"/>
                <a:pathLst>
                  <a:path w="21892" h="15925" extrusionOk="0">
                    <a:moveTo>
                      <a:pt x="7632" y="6390"/>
                    </a:moveTo>
                    <a:cubicBezTo>
                      <a:pt x="8023" y="6390"/>
                      <a:pt x="8404" y="6450"/>
                      <a:pt x="8775" y="6570"/>
                    </a:cubicBezTo>
                    <a:cubicBezTo>
                      <a:pt x="9704" y="6761"/>
                      <a:pt x="9930" y="7297"/>
                      <a:pt x="9454" y="8190"/>
                    </a:cubicBezTo>
                    <a:cubicBezTo>
                      <a:pt x="9418" y="8214"/>
                      <a:pt x="9382" y="8249"/>
                      <a:pt x="9359" y="8285"/>
                    </a:cubicBezTo>
                    <a:cubicBezTo>
                      <a:pt x="9335" y="8273"/>
                      <a:pt x="9311" y="8273"/>
                      <a:pt x="9287" y="8273"/>
                    </a:cubicBezTo>
                    <a:cubicBezTo>
                      <a:pt x="9163" y="8325"/>
                      <a:pt x="9025" y="8348"/>
                      <a:pt x="8882" y="8348"/>
                    </a:cubicBezTo>
                    <a:cubicBezTo>
                      <a:pt x="8301" y="8348"/>
                      <a:pt x="7628" y="7960"/>
                      <a:pt x="7370" y="7511"/>
                    </a:cubicBezTo>
                    <a:cubicBezTo>
                      <a:pt x="7204" y="7213"/>
                      <a:pt x="7132" y="6809"/>
                      <a:pt x="7144" y="6416"/>
                    </a:cubicBezTo>
                    <a:cubicBezTo>
                      <a:pt x="7275" y="6404"/>
                      <a:pt x="7406" y="6392"/>
                      <a:pt x="7525" y="6392"/>
                    </a:cubicBezTo>
                    <a:cubicBezTo>
                      <a:pt x="7561" y="6391"/>
                      <a:pt x="7596" y="6390"/>
                      <a:pt x="7632" y="6390"/>
                    </a:cubicBezTo>
                    <a:close/>
                    <a:moveTo>
                      <a:pt x="17218" y="0"/>
                    </a:moveTo>
                    <a:cubicBezTo>
                      <a:pt x="14198" y="0"/>
                      <a:pt x="11141" y="997"/>
                      <a:pt x="8751" y="2749"/>
                    </a:cubicBezTo>
                    <a:cubicBezTo>
                      <a:pt x="7751" y="3475"/>
                      <a:pt x="6692" y="4487"/>
                      <a:pt x="6382" y="5725"/>
                    </a:cubicBezTo>
                    <a:cubicBezTo>
                      <a:pt x="5834" y="5856"/>
                      <a:pt x="5311" y="6059"/>
                      <a:pt x="4846" y="6297"/>
                    </a:cubicBezTo>
                    <a:cubicBezTo>
                      <a:pt x="1239" y="8154"/>
                      <a:pt x="0" y="12369"/>
                      <a:pt x="2108" y="15845"/>
                    </a:cubicBezTo>
                    <a:cubicBezTo>
                      <a:pt x="2141" y="15901"/>
                      <a:pt x="2192" y="15925"/>
                      <a:pt x="2244" y="15925"/>
                    </a:cubicBezTo>
                    <a:cubicBezTo>
                      <a:pt x="2355" y="15925"/>
                      <a:pt x="2467" y="15813"/>
                      <a:pt x="2393" y="15691"/>
                    </a:cubicBezTo>
                    <a:cubicBezTo>
                      <a:pt x="1072" y="13440"/>
                      <a:pt x="1310" y="10690"/>
                      <a:pt x="3048" y="8714"/>
                    </a:cubicBezTo>
                    <a:cubicBezTo>
                      <a:pt x="3715" y="7952"/>
                      <a:pt x="4549" y="7321"/>
                      <a:pt x="5477" y="6904"/>
                    </a:cubicBezTo>
                    <a:cubicBezTo>
                      <a:pt x="5739" y="6785"/>
                      <a:pt x="6013" y="6678"/>
                      <a:pt x="6299" y="6594"/>
                    </a:cubicBezTo>
                    <a:cubicBezTo>
                      <a:pt x="6299" y="6725"/>
                      <a:pt x="6323" y="6868"/>
                      <a:pt x="6346" y="7011"/>
                    </a:cubicBezTo>
                    <a:cubicBezTo>
                      <a:pt x="6558" y="8131"/>
                      <a:pt x="7365" y="8716"/>
                      <a:pt x="8311" y="8716"/>
                    </a:cubicBezTo>
                    <a:cubicBezTo>
                      <a:pt x="8641" y="8716"/>
                      <a:pt x="8989" y="8644"/>
                      <a:pt x="9335" y="8499"/>
                    </a:cubicBezTo>
                    <a:cubicBezTo>
                      <a:pt x="9364" y="8626"/>
                      <a:pt x="9465" y="8744"/>
                      <a:pt x="9592" y="8744"/>
                    </a:cubicBezTo>
                    <a:cubicBezTo>
                      <a:pt x="9620" y="8744"/>
                      <a:pt x="9650" y="8739"/>
                      <a:pt x="9680" y="8726"/>
                    </a:cubicBezTo>
                    <a:cubicBezTo>
                      <a:pt x="10799" y="8261"/>
                      <a:pt x="10716" y="7023"/>
                      <a:pt x="9859" y="6297"/>
                    </a:cubicBezTo>
                    <a:cubicBezTo>
                      <a:pt x="9242" y="5772"/>
                      <a:pt x="8474" y="5567"/>
                      <a:pt x="7685" y="5567"/>
                    </a:cubicBezTo>
                    <a:cubicBezTo>
                      <a:pt x="7561" y="5567"/>
                      <a:pt x="7436" y="5573"/>
                      <a:pt x="7311" y="5582"/>
                    </a:cubicBezTo>
                    <a:cubicBezTo>
                      <a:pt x="7632" y="4737"/>
                      <a:pt x="8347" y="4106"/>
                      <a:pt x="9049" y="3582"/>
                    </a:cubicBezTo>
                    <a:cubicBezTo>
                      <a:pt x="10216" y="2701"/>
                      <a:pt x="11526" y="2022"/>
                      <a:pt x="12919" y="1582"/>
                    </a:cubicBezTo>
                    <a:cubicBezTo>
                      <a:pt x="14268" y="1150"/>
                      <a:pt x="15617" y="958"/>
                      <a:pt x="16970" y="958"/>
                    </a:cubicBezTo>
                    <a:cubicBezTo>
                      <a:pt x="18373" y="958"/>
                      <a:pt x="19780" y="1164"/>
                      <a:pt x="21193" y="1522"/>
                    </a:cubicBezTo>
                    <a:cubicBezTo>
                      <a:pt x="21235" y="1532"/>
                      <a:pt x="21274" y="1537"/>
                      <a:pt x="21312" y="1537"/>
                    </a:cubicBezTo>
                    <a:cubicBezTo>
                      <a:pt x="21756" y="1537"/>
                      <a:pt x="21892" y="865"/>
                      <a:pt x="21420" y="701"/>
                    </a:cubicBezTo>
                    <a:cubicBezTo>
                      <a:pt x="20078" y="225"/>
                      <a:pt x="18652" y="0"/>
                      <a:pt x="1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2896503" y="2877625"/>
                <a:ext cx="625740" cy="768459"/>
              </a:xfrm>
              <a:custGeom>
                <a:avLst/>
                <a:gdLst/>
                <a:ahLst/>
                <a:cxnLst/>
                <a:rect l="l" t="t" r="r" b="b"/>
                <a:pathLst>
                  <a:path w="19498" h="23947" extrusionOk="0">
                    <a:moveTo>
                      <a:pt x="12256" y="0"/>
                    </a:moveTo>
                    <a:cubicBezTo>
                      <a:pt x="12080" y="0"/>
                      <a:pt x="11903" y="194"/>
                      <a:pt x="12020" y="375"/>
                    </a:cubicBezTo>
                    <a:cubicBezTo>
                      <a:pt x="13925" y="3256"/>
                      <a:pt x="16259" y="6054"/>
                      <a:pt x="17283" y="9400"/>
                    </a:cubicBezTo>
                    <a:cubicBezTo>
                      <a:pt x="17771" y="10984"/>
                      <a:pt x="17902" y="12686"/>
                      <a:pt x="17438" y="14282"/>
                    </a:cubicBezTo>
                    <a:cubicBezTo>
                      <a:pt x="17176" y="15163"/>
                      <a:pt x="16747" y="16020"/>
                      <a:pt x="16092" y="16675"/>
                    </a:cubicBezTo>
                    <a:cubicBezTo>
                      <a:pt x="16128" y="16222"/>
                      <a:pt x="16068" y="15782"/>
                      <a:pt x="15878" y="15377"/>
                    </a:cubicBezTo>
                    <a:cubicBezTo>
                      <a:pt x="15482" y="14523"/>
                      <a:pt x="14735" y="14116"/>
                      <a:pt x="13971" y="14116"/>
                    </a:cubicBezTo>
                    <a:cubicBezTo>
                      <a:pt x="13264" y="14116"/>
                      <a:pt x="12543" y="14464"/>
                      <a:pt x="12068" y="15127"/>
                    </a:cubicBezTo>
                    <a:cubicBezTo>
                      <a:pt x="11960" y="15290"/>
                      <a:pt x="12112" y="15438"/>
                      <a:pt x="12264" y="15438"/>
                    </a:cubicBezTo>
                    <a:cubicBezTo>
                      <a:pt x="12313" y="15438"/>
                      <a:pt x="12361" y="15423"/>
                      <a:pt x="12401" y="15389"/>
                    </a:cubicBezTo>
                    <a:cubicBezTo>
                      <a:pt x="12767" y="15064"/>
                      <a:pt x="13210" y="14877"/>
                      <a:pt x="13635" y="14877"/>
                    </a:cubicBezTo>
                    <a:cubicBezTo>
                      <a:pt x="14068" y="14877"/>
                      <a:pt x="14483" y="15070"/>
                      <a:pt x="14783" y="15508"/>
                    </a:cubicBezTo>
                    <a:cubicBezTo>
                      <a:pt x="15235" y="16151"/>
                      <a:pt x="15164" y="16734"/>
                      <a:pt x="14890" y="17413"/>
                    </a:cubicBezTo>
                    <a:cubicBezTo>
                      <a:pt x="14549" y="17537"/>
                      <a:pt x="14192" y="17611"/>
                      <a:pt x="13858" y="17611"/>
                    </a:cubicBezTo>
                    <a:cubicBezTo>
                      <a:pt x="13037" y="17611"/>
                      <a:pt x="12352" y="17162"/>
                      <a:pt x="12377" y="15901"/>
                    </a:cubicBezTo>
                    <a:cubicBezTo>
                      <a:pt x="12377" y="15767"/>
                      <a:pt x="12257" y="15690"/>
                      <a:pt x="12146" y="15690"/>
                    </a:cubicBezTo>
                    <a:cubicBezTo>
                      <a:pt x="12058" y="15690"/>
                      <a:pt x="11976" y="15737"/>
                      <a:pt x="11961" y="15841"/>
                    </a:cubicBezTo>
                    <a:cubicBezTo>
                      <a:pt x="11712" y="17322"/>
                      <a:pt x="12913" y="18449"/>
                      <a:pt x="14320" y="18449"/>
                    </a:cubicBezTo>
                    <a:cubicBezTo>
                      <a:pt x="14327" y="18449"/>
                      <a:pt x="14335" y="18449"/>
                      <a:pt x="14342" y="18449"/>
                    </a:cubicBezTo>
                    <a:lnTo>
                      <a:pt x="14342" y="18449"/>
                    </a:lnTo>
                    <a:cubicBezTo>
                      <a:pt x="14140" y="18782"/>
                      <a:pt x="13901" y="19116"/>
                      <a:pt x="13663" y="19425"/>
                    </a:cubicBezTo>
                    <a:cubicBezTo>
                      <a:pt x="12747" y="20580"/>
                      <a:pt x="11568" y="21509"/>
                      <a:pt x="10234" y="22116"/>
                    </a:cubicBezTo>
                    <a:cubicBezTo>
                      <a:pt x="9081" y="22643"/>
                      <a:pt x="7904" y="22877"/>
                      <a:pt x="6736" y="22877"/>
                    </a:cubicBezTo>
                    <a:cubicBezTo>
                      <a:pt x="4685" y="22877"/>
                      <a:pt x="2661" y="22155"/>
                      <a:pt x="840" y="21032"/>
                    </a:cubicBezTo>
                    <a:cubicBezTo>
                      <a:pt x="772" y="20988"/>
                      <a:pt x="700" y="20969"/>
                      <a:pt x="631" y="20969"/>
                    </a:cubicBezTo>
                    <a:cubicBezTo>
                      <a:pt x="291" y="20969"/>
                      <a:pt x="0" y="21434"/>
                      <a:pt x="316" y="21711"/>
                    </a:cubicBezTo>
                    <a:cubicBezTo>
                      <a:pt x="2039" y="23233"/>
                      <a:pt x="4214" y="23947"/>
                      <a:pt x="6404" y="23947"/>
                    </a:cubicBezTo>
                    <a:cubicBezTo>
                      <a:pt x="9030" y="23947"/>
                      <a:pt x="11677" y="22921"/>
                      <a:pt x="13592" y="21032"/>
                    </a:cubicBezTo>
                    <a:cubicBezTo>
                      <a:pt x="14294" y="20330"/>
                      <a:pt x="15199" y="19247"/>
                      <a:pt x="15711" y="18092"/>
                    </a:cubicBezTo>
                    <a:cubicBezTo>
                      <a:pt x="17235" y="17330"/>
                      <a:pt x="18164" y="15484"/>
                      <a:pt x="18485" y="13889"/>
                    </a:cubicBezTo>
                    <a:cubicBezTo>
                      <a:pt x="19497" y="8817"/>
                      <a:pt x="15747" y="3530"/>
                      <a:pt x="12413" y="66"/>
                    </a:cubicBezTo>
                    <a:cubicBezTo>
                      <a:pt x="12367" y="20"/>
                      <a:pt x="12312" y="0"/>
                      <a:pt x="1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84" name="Google Shape;484;p22"/>
              <p:cNvGrpSpPr/>
              <p:nvPr/>
            </p:nvGrpSpPr>
            <p:grpSpPr>
              <a:xfrm>
                <a:off x="206493" y="3071194"/>
                <a:ext cx="3178303" cy="1578772"/>
                <a:chOff x="829668" y="3299794"/>
                <a:chExt cx="3178303" cy="1578772"/>
              </a:xfrm>
            </p:grpSpPr>
            <p:sp>
              <p:nvSpPr>
                <p:cNvPr id="485" name="Google Shape;485;p22"/>
                <p:cNvSpPr/>
                <p:nvPr/>
              </p:nvSpPr>
              <p:spPr>
                <a:xfrm>
                  <a:off x="829669" y="3299794"/>
                  <a:ext cx="3065912" cy="1578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1" h="28521" extrusionOk="0">
                      <a:moveTo>
                        <a:pt x="15452" y="0"/>
                      </a:moveTo>
                      <a:cubicBezTo>
                        <a:pt x="11519" y="0"/>
                        <a:pt x="7616" y="1524"/>
                        <a:pt x="4918" y="4506"/>
                      </a:cubicBezTo>
                      <a:cubicBezTo>
                        <a:pt x="1286" y="8494"/>
                        <a:pt x="0" y="14412"/>
                        <a:pt x="1953" y="19484"/>
                      </a:cubicBezTo>
                      <a:cubicBezTo>
                        <a:pt x="4036" y="24884"/>
                        <a:pt x="9140" y="28520"/>
                        <a:pt x="14883" y="28520"/>
                      </a:cubicBezTo>
                      <a:cubicBezTo>
                        <a:pt x="15344" y="28520"/>
                        <a:pt x="15808" y="28497"/>
                        <a:pt x="16276" y="28449"/>
                      </a:cubicBezTo>
                      <a:lnTo>
                        <a:pt x="16300" y="28449"/>
                      </a:lnTo>
                      <a:cubicBezTo>
                        <a:pt x="18145" y="28235"/>
                        <a:pt x="19908" y="27806"/>
                        <a:pt x="21551" y="27068"/>
                      </a:cubicBezTo>
                      <a:cubicBezTo>
                        <a:pt x="21586" y="27056"/>
                        <a:pt x="21622" y="27044"/>
                        <a:pt x="21646" y="27032"/>
                      </a:cubicBezTo>
                      <a:cubicBezTo>
                        <a:pt x="21777" y="26973"/>
                        <a:pt x="21896" y="26913"/>
                        <a:pt x="22027" y="26854"/>
                      </a:cubicBezTo>
                      <a:cubicBezTo>
                        <a:pt x="22098" y="26818"/>
                        <a:pt x="22158" y="26782"/>
                        <a:pt x="22229" y="26746"/>
                      </a:cubicBezTo>
                      <a:cubicBezTo>
                        <a:pt x="23301" y="26211"/>
                        <a:pt x="24301" y="25532"/>
                        <a:pt x="25230" y="24687"/>
                      </a:cubicBezTo>
                      <a:cubicBezTo>
                        <a:pt x="27658" y="22472"/>
                        <a:pt x="29230" y="19531"/>
                        <a:pt x="29754" y="16281"/>
                      </a:cubicBezTo>
                      <a:cubicBezTo>
                        <a:pt x="30730" y="10316"/>
                        <a:pt x="27289" y="4029"/>
                        <a:pt x="21872" y="1434"/>
                      </a:cubicBezTo>
                      <a:cubicBezTo>
                        <a:pt x="21753" y="1374"/>
                        <a:pt x="21634" y="1327"/>
                        <a:pt x="21515" y="1267"/>
                      </a:cubicBezTo>
                      <a:cubicBezTo>
                        <a:pt x="20515" y="993"/>
                        <a:pt x="19515" y="648"/>
                        <a:pt x="18526" y="315"/>
                      </a:cubicBezTo>
                      <a:cubicBezTo>
                        <a:pt x="17514" y="105"/>
                        <a:pt x="16482" y="0"/>
                        <a:pt x="154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ctr" defTabSz="914400">
                    <a:buClr>
                      <a:srgbClr val="000000"/>
                    </a:buClr>
                    <a:buFont typeface="Arial"/>
                    <a:buNone/>
                  </a:pPr>
                  <a:endParaRPr kern="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486" name="Google Shape;486;p22"/>
                <p:cNvSpPr/>
                <p:nvPr/>
              </p:nvSpPr>
              <p:spPr>
                <a:xfrm>
                  <a:off x="829668" y="3347852"/>
                  <a:ext cx="3178303" cy="151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0" h="29643" extrusionOk="0">
                      <a:moveTo>
                        <a:pt x="25098" y="3131"/>
                      </a:moveTo>
                      <a:cubicBezTo>
                        <a:pt x="25408" y="3334"/>
                        <a:pt x="25706" y="3536"/>
                        <a:pt x="25991" y="3762"/>
                      </a:cubicBezTo>
                      <a:cubicBezTo>
                        <a:pt x="25872" y="3691"/>
                        <a:pt x="25753" y="3619"/>
                        <a:pt x="25634" y="3560"/>
                      </a:cubicBezTo>
                      <a:cubicBezTo>
                        <a:pt x="25456" y="3405"/>
                        <a:pt x="25277" y="3262"/>
                        <a:pt x="25098" y="3131"/>
                      </a:cubicBezTo>
                      <a:close/>
                      <a:moveTo>
                        <a:pt x="30682" y="17335"/>
                      </a:moveTo>
                      <a:lnTo>
                        <a:pt x="30682" y="17335"/>
                      </a:lnTo>
                      <a:cubicBezTo>
                        <a:pt x="30635" y="17562"/>
                        <a:pt x="30587" y="17788"/>
                        <a:pt x="30528" y="18014"/>
                      </a:cubicBezTo>
                      <a:cubicBezTo>
                        <a:pt x="30516" y="17990"/>
                        <a:pt x="30504" y="17966"/>
                        <a:pt x="30480" y="17943"/>
                      </a:cubicBezTo>
                      <a:cubicBezTo>
                        <a:pt x="30551" y="17740"/>
                        <a:pt x="30611" y="17538"/>
                        <a:pt x="30682" y="17335"/>
                      </a:cubicBezTo>
                      <a:close/>
                      <a:moveTo>
                        <a:pt x="15547" y="364"/>
                      </a:moveTo>
                      <a:cubicBezTo>
                        <a:pt x="16577" y="364"/>
                        <a:pt x="17609" y="469"/>
                        <a:pt x="18621" y="679"/>
                      </a:cubicBezTo>
                      <a:cubicBezTo>
                        <a:pt x="19610" y="1012"/>
                        <a:pt x="20610" y="1357"/>
                        <a:pt x="21610" y="1631"/>
                      </a:cubicBezTo>
                      <a:cubicBezTo>
                        <a:pt x="21729" y="1691"/>
                        <a:pt x="21848" y="1738"/>
                        <a:pt x="21967" y="1798"/>
                      </a:cubicBezTo>
                      <a:cubicBezTo>
                        <a:pt x="27384" y="4393"/>
                        <a:pt x="30825" y="10680"/>
                        <a:pt x="29849" y="16645"/>
                      </a:cubicBezTo>
                      <a:cubicBezTo>
                        <a:pt x="29325" y="19895"/>
                        <a:pt x="27753" y="22836"/>
                        <a:pt x="25313" y="25051"/>
                      </a:cubicBezTo>
                      <a:cubicBezTo>
                        <a:pt x="24396" y="25896"/>
                        <a:pt x="23396" y="26575"/>
                        <a:pt x="22324" y="27110"/>
                      </a:cubicBezTo>
                      <a:cubicBezTo>
                        <a:pt x="22253" y="27146"/>
                        <a:pt x="22193" y="27182"/>
                        <a:pt x="22122" y="27218"/>
                      </a:cubicBezTo>
                      <a:cubicBezTo>
                        <a:pt x="21991" y="27277"/>
                        <a:pt x="21872" y="27337"/>
                        <a:pt x="21741" y="27396"/>
                      </a:cubicBezTo>
                      <a:cubicBezTo>
                        <a:pt x="21717" y="27408"/>
                        <a:pt x="21681" y="27420"/>
                        <a:pt x="21646" y="27432"/>
                      </a:cubicBezTo>
                      <a:cubicBezTo>
                        <a:pt x="20003" y="28170"/>
                        <a:pt x="18240" y="28599"/>
                        <a:pt x="16395" y="28813"/>
                      </a:cubicBezTo>
                      <a:lnTo>
                        <a:pt x="16371" y="28813"/>
                      </a:lnTo>
                      <a:cubicBezTo>
                        <a:pt x="15903" y="28861"/>
                        <a:pt x="15439" y="28884"/>
                        <a:pt x="14978" y="28884"/>
                      </a:cubicBezTo>
                      <a:cubicBezTo>
                        <a:pt x="9235" y="28884"/>
                        <a:pt x="4131" y="25248"/>
                        <a:pt x="2048" y="19848"/>
                      </a:cubicBezTo>
                      <a:cubicBezTo>
                        <a:pt x="95" y="14776"/>
                        <a:pt x="1381" y="8858"/>
                        <a:pt x="5013" y="4870"/>
                      </a:cubicBezTo>
                      <a:cubicBezTo>
                        <a:pt x="7711" y="1888"/>
                        <a:pt x="11614" y="364"/>
                        <a:pt x="15547" y="364"/>
                      </a:cubicBezTo>
                      <a:close/>
                      <a:moveTo>
                        <a:pt x="15476" y="0"/>
                      </a:moveTo>
                      <a:cubicBezTo>
                        <a:pt x="12337" y="0"/>
                        <a:pt x="9207" y="953"/>
                        <a:pt x="6668" y="2893"/>
                      </a:cubicBezTo>
                      <a:cubicBezTo>
                        <a:pt x="2203" y="6310"/>
                        <a:pt x="0" y="12299"/>
                        <a:pt x="1155" y="17800"/>
                      </a:cubicBezTo>
                      <a:cubicBezTo>
                        <a:pt x="1786" y="20788"/>
                        <a:pt x="3322" y="23431"/>
                        <a:pt x="5441" y="25420"/>
                      </a:cubicBezTo>
                      <a:cubicBezTo>
                        <a:pt x="5453" y="25420"/>
                        <a:pt x="5453" y="25432"/>
                        <a:pt x="5465" y="25444"/>
                      </a:cubicBezTo>
                      <a:cubicBezTo>
                        <a:pt x="8398" y="28193"/>
                        <a:pt x="12380" y="29642"/>
                        <a:pt x="16348" y="29642"/>
                      </a:cubicBezTo>
                      <a:cubicBezTo>
                        <a:pt x="19338" y="29642"/>
                        <a:pt x="22319" y="28819"/>
                        <a:pt x="24836" y="27110"/>
                      </a:cubicBezTo>
                      <a:cubicBezTo>
                        <a:pt x="30849" y="23027"/>
                        <a:pt x="33290" y="13966"/>
                        <a:pt x="29742" y="7525"/>
                      </a:cubicBezTo>
                      <a:cubicBezTo>
                        <a:pt x="27861" y="4131"/>
                        <a:pt x="24598" y="1750"/>
                        <a:pt x="20824" y="952"/>
                      </a:cubicBezTo>
                      <a:cubicBezTo>
                        <a:pt x="20622" y="881"/>
                        <a:pt x="20407" y="810"/>
                        <a:pt x="20205" y="738"/>
                      </a:cubicBezTo>
                      <a:cubicBezTo>
                        <a:pt x="18677" y="248"/>
                        <a:pt x="17075" y="0"/>
                        <a:pt x="15476" y="0"/>
                      </a:cubicBezTo>
                      <a:close/>
                    </a:path>
                  </a:pathLst>
                </a:custGeom>
                <a:solidFill>
                  <a:srgbClr val="1C1C1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90" name="Google Shape;490;p22"/>
            <p:cNvGrpSpPr/>
            <p:nvPr/>
          </p:nvGrpSpPr>
          <p:grpSpPr>
            <a:xfrm>
              <a:off x="3770805" y="1693149"/>
              <a:ext cx="1555285" cy="1752085"/>
              <a:chOff x="3734155" y="1851349"/>
              <a:chExt cx="1555285" cy="1752085"/>
            </a:xfrm>
          </p:grpSpPr>
          <p:sp>
            <p:nvSpPr>
              <p:cNvPr id="491" name="Google Shape;491;p22"/>
              <p:cNvSpPr/>
              <p:nvPr/>
            </p:nvSpPr>
            <p:spPr>
              <a:xfrm>
                <a:off x="3734155" y="1851349"/>
                <a:ext cx="1524753" cy="1752085"/>
              </a:xfrm>
              <a:custGeom>
                <a:avLst/>
                <a:gdLst/>
                <a:ahLst/>
                <a:cxnLst/>
                <a:rect l="l" t="t" r="r" b="b"/>
                <a:pathLst>
                  <a:path w="37315" h="34640" extrusionOk="0">
                    <a:moveTo>
                      <a:pt x="18779" y="1"/>
                    </a:moveTo>
                    <a:cubicBezTo>
                      <a:pt x="14002" y="1"/>
                      <a:pt x="9251" y="1850"/>
                      <a:pt x="5966" y="5465"/>
                    </a:cubicBezTo>
                    <a:cubicBezTo>
                      <a:pt x="1572" y="10311"/>
                      <a:pt x="1" y="17502"/>
                      <a:pt x="2370" y="23658"/>
                    </a:cubicBezTo>
                    <a:cubicBezTo>
                      <a:pt x="4904" y="30214"/>
                      <a:pt x="11100" y="34639"/>
                      <a:pt x="18069" y="34639"/>
                    </a:cubicBezTo>
                    <a:cubicBezTo>
                      <a:pt x="18630" y="34639"/>
                      <a:pt x="19196" y="34611"/>
                      <a:pt x="19765" y="34552"/>
                    </a:cubicBezTo>
                    <a:lnTo>
                      <a:pt x="19801" y="34552"/>
                    </a:lnTo>
                    <a:cubicBezTo>
                      <a:pt x="22039" y="34290"/>
                      <a:pt x="24182" y="33766"/>
                      <a:pt x="26183" y="32873"/>
                    </a:cubicBezTo>
                    <a:cubicBezTo>
                      <a:pt x="26218" y="32850"/>
                      <a:pt x="26254" y="32838"/>
                      <a:pt x="26290" y="32826"/>
                    </a:cubicBezTo>
                    <a:cubicBezTo>
                      <a:pt x="26444" y="32754"/>
                      <a:pt x="26599" y="32683"/>
                      <a:pt x="26754" y="32600"/>
                    </a:cubicBezTo>
                    <a:cubicBezTo>
                      <a:pt x="26837" y="32564"/>
                      <a:pt x="26921" y="32516"/>
                      <a:pt x="27004" y="32481"/>
                    </a:cubicBezTo>
                    <a:cubicBezTo>
                      <a:pt x="28290" y="31826"/>
                      <a:pt x="29516" y="31004"/>
                      <a:pt x="30635" y="29980"/>
                    </a:cubicBezTo>
                    <a:cubicBezTo>
                      <a:pt x="33600" y="27289"/>
                      <a:pt x="35505" y="23706"/>
                      <a:pt x="36136" y="19765"/>
                    </a:cubicBezTo>
                    <a:cubicBezTo>
                      <a:pt x="37315" y="12526"/>
                      <a:pt x="33136" y="4882"/>
                      <a:pt x="26575" y="1739"/>
                    </a:cubicBezTo>
                    <a:cubicBezTo>
                      <a:pt x="26421" y="1667"/>
                      <a:pt x="26278" y="1608"/>
                      <a:pt x="26123" y="1536"/>
                    </a:cubicBezTo>
                    <a:cubicBezTo>
                      <a:pt x="24920" y="1203"/>
                      <a:pt x="23706" y="786"/>
                      <a:pt x="22504" y="381"/>
                    </a:cubicBezTo>
                    <a:cubicBezTo>
                      <a:pt x="21277" y="127"/>
                      <a:pt x="20027" y="1"/>
                      <a:pt x="18779" y="1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endParaRPr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3756527" y="1851349"/>
                <a:ext cx="1532913" cy="1738528"/>
              </a:xfrm>
              <a:custGeom>
                <a:avLst/>
                <a:gdLst/>
                <a:ahLst/>
                <a:cxnLst/>
                <a:rect l="l" t="t" r="r" b="b"/>
                <a:pathLst>
                  <a:path w="40447" h="36000" extrusionOk="0">
                    <a:moveTo>
                      <a:pt x="30493" y="3804"/>
                    </a:moveTo>
                    <a:lnTo>
                      <a:pt x="30493" y="3804"/>
                    </a:lnTo>
                    <a:cubicBezTo>
                      <a:pt x="30862" y="4042"/>
                      <a:pt x="31219" y="4292"/>
                      <a:pt x="31576" y="4566"/>
                    </a:cubicBezTo>
                    <a:cubicBezTo>
                      <a:pt x="31433" y="4483"/>
                      <a:pt x="31290" y="4399"/>
                      <a:pt x="31135" y="4316"/>
                    </a:cubicBezTo>
                    <a:cubicBezTo>
                      <a:pt x="30921" y="4137"/>
                      <a:pt x="30707" y="3971"/>
                      <a:pt x="30493" y="3804"/>
                    </a:cubicBezTo>
                    <a:close/>
                    <a:moveTo>
                      <a:pt x="37267" y="21056"/>
                    </a:moveTo>
                    <a:lnTo>
                      <a:pt x="37267" y="21056"/>
                    </a:lnTo>
                    <a:cubicBezTo>
                      <a:pt x="37220" y="21330"/>
                      <a:pt x="37160" y="21604"/>
                      <a:pt x="37089" y="21878"/>
                    </a:cubicBezTo>
                    <a:cubicBezTo>
                      <a:pt x="37077" y="21842"/>
                      <a:pt x="37053" y="21818"/>
                      <a:pt x="37029" y="21794"/>
                    </a:cubicBezTo>
                    <a:cubicBezTo>
                      <a:pt x="37112" y="21556"/>
                      <a:pt x="37184" y="21306"/>
                      <a:pt x="37267" y="21056"/>
                    </a:cubicBezTo>
                    <a:close/>
                    <a:moveTo>
                      <a:pt x="18898" y="447"/>
                    </a:moveTo>
                    <a:cubicBezTo>
                      <a:pt x="20146" y="447"/>
                      <a:pt x="21396" y="573"/>
                      <a:pt x="22623" y="827"/>
                    </a:cubicBezTo>
                    <a:cubicBezTo>
                      <a:pt x="23825" y="1232"/>
                      <a:pt x="25039" y="1649"/>
                      <a:pt x="26242" y="1982"/>
                    </a:cubicBezTo>
                    <a:cubicBezTo>
                      <a:pt x="26397" y="2054"/>
                      <a:pt x="26540" y="2113"/>
                      <a:pt x="26694" y="2185"/>
                    </a:cubicBezTo>
                    <a:cubicBezTo>
                      <a:pt x="33255" y="5328"/>
                      <a:pt x="37434" y="12972"/>
                      <a:pt x="36255" y="20211"/>
                    </a:cubicBezTo>
                    <a:cubicBezTo>
                      <a:pt x="35624" y="24152"/>
                      <a:pt x="33719" y="27735"/>
                      <a:pt x="30754" y="30426"/>
                    </a:cubicBezTo>
                    <a:cubicBezTo>
                      <a:pt x="29635" y="31450"/>
                      <a:pt x="28409" y="32272"/>
                      <a:pt x="27123" y="32927"/>
                    </a:cubicBezTo>
                    <a:cubicBezTo>
                      <a:pt x="27040" y="32962"/>
                      <a:pt x="26956" y="33010"/>
                      <a:pt x="26873" y="33046"/>
                    </a:cubicBezTo>
                    <a:cubicBezTo>
                      <a:pt x="26718" y="33129"/>
                      <a:pt x="26563" y="33200"/>
                      <a:pt x="26409" y="33272"/>
                    </a:cubicBezTo>
                    <a:cubicBezTo>
                      <a:pt x="26373" y="33284"/>
                      <a:pt x="26337" y="33296"/>
                      <a:pt x="26302" y="33319"/>
                    </a:cubicBezTo>
                    <a:cubicBezTo>
                      <a:pt x="24301" y="34212"/>
                      <a:pt x="22158" y="34736"/>
                      <a:pt x="19920" y="34998"/>
                    </a:cubicBezTo>
                    <a:lnTo>
                      <a:pt x="19884" y="34998"/>
                    </a:lnTo>
                    <a:cubicBezTo>
                      <a:pt x="19315" y="35057"/>
                      <a:pt x="18749" y="35085"/>
                      <a:pt x="18188" y="35085"/>
                    </a:cubicBezTo>
                    <a:cubicBezTo>
                      <a:pt x="11219" y="35085"/>
                      <a:pt x="5023" y="30660"/>
                      <a:pt x="2489" y="24104"/>
                    </a:cubicBezTo>
                    <a:cubicBezTo>
                      <a:pt x="120" y="17948"/>
                      <a:pt x="1691" y="10757"/>
                      <a:pt x="6085" y="5911"/>
                    </a:cubicBezTo>
                    <a:cubicBezTo>
                      <a:pt x="9370" y="2296"/>
                      <a:pt x="14121" y="447"/>
                      <a:pt x="18898" y="447"/>
                    </a:cubicBezTo>
                    <a:close/>
                    <a:moveTo>
                      <a:pt x="18788" y="1"/>
                    </a:moveTo>
                    <a:cubicBezTo>
                      <a:pt x="14983" y="1"/>
                      <a:pt x="11189" y="1155"/>
                      <a:pt x="8109" y="3518"/>
                    </a:cubicBezTo>
                    <a:cubicBezTo>
                      <a:pt x="2691" y="7662"/>
                      <a:pt x="1" y="14936"/>
                      <a:pt x="1406" y="21616"/>
                    </a:cubicBezTo>
                    <a:cubicBezTo>
                      <a:pt x="2168" y="25247"/>
                      <a:pt x="4049" y="28462"/>
                      <a:pt x="6621" y="30867"/>
                    </a:cubicBezTo>
                    <a:cubicBezTo>
                      <a:pt x="6621" y="30879"/>
                      <a:pt x="6632" y="30891"/>
                      <a:pt x="6644" y="30891"/>
                    </a:cubicBezTo>
                    <a:cubicBezTo>
                      <a:pt x="10212" y="34234"/>
                      <a:pt x="15056" y="35999"/>
                      <a:pt x="19882" y="35999"/>
                    </a:cubicBezTo>
                    <a:cubicBezTo>
                      <a:pt x="23510" y="35999"/>
                      <a:pt x="27127" y="35001"/>
                      <a:pt x="30183" y="32927"/>
                    </a:cubicBezTo>
                    <a:cubicBezTo>
                      <a:pt x="37470" y="27962"/>
                      <a:pt x="40446" y="16960"/>
                      <a:pt x="36124" y="9150"/>
                    </a:cubicBezTo>
                    <a:cubicBezTo>
                      <a:pt x="33850" y="5006"/>
                      <a:pt x="29885" y="2125"/>
                      <a:pt x="25290" y="1161"/>
                    </a:cubicBezTo>
                    <a:cubicBezTo>
                      <a:pt x="25051" y="1065"/>
                      <a:pt x="24801" y="982"/>
                      <a:pt x="24539" y="899"/>
                    </a:cubicBezTo>
                    <a:cubicBezTo>
                      <a:pt x="22682" y="303"/>
                      <a:pt x="20734" y="1"/>
                      <a:pt x="1878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15125" y="640299"/>
            <a:ext cx="1623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fa-IR" kern="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B Mitra" panose="00000400000000000000" pitchFamily="2" charset="-78"/>
                <a:sym typeface="Fira Sans Extra Condensed Medium"/>
              </a:rPr>
              <a:t>مواد شیمیایی کودها ساختار خاک را تخریب می کند و حاصلخیزی آن را از بین می برند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B Mitra" panose="00000400000000000000" pitchFamily="2" charset="-78"/>
                <a:sym typeface="Fira Sans Extra Condensed Medium"/>
              </a:rPr>
              <a:t>NH4Cl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B Mitra" panose="00000400000000000000" pitchFamily="2" charset="-78"/>
                <a:sym typeface="Fira Sans Extra Condensed Medium"/>
              </a:rPr>
              <a:t>K2SO4</a:t>
            </a:r>
            <a:endParaRPr lang="fa-IR" kern="0" dirty="0">
              <a:solidFill>
                <a:srgbClr val="FF0000"/>
              </a:solidFill>
              <a:latin typeface="Fira Sans Extra Condensed Medium"/>
              <a:ea typeface="Fira Sans Extra Condensed Medium"/>
              <a:cs typeface="B Mitra" panose="00000400000000000000" pitchFamily="2" charset="-78"/>
              <a:sym typeface="Fira Sans Extra Condensed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0522" y="2260702"/>
            <a:ext cx="145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معایب استفاده از کود های شیمیایی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41" y="3532406"/>
            <a:ext cx="2621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به دلیل استفاده زیاد ازاین کود ها نیتروژن اکسیدها  به هوا منتشر می شود که آلودگی هوا و گرمایش زمین تشدید می شود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86" y="3031354"/>
            <a:ext cx="685836" cy="685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91565" y="462844"/>
            <a:ext cx="2379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fa-IR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Extra Condensed Medium"/>
                <a:ea typeface="Fira Sans Extra Condensed Medium"/>
                <a:cs typeface="B Mitra" panose="00000400000000000000" pitchFamily="2" charset="-78"/>
                <a:sym typeface="Fira Sans Extra Condensed Medium"/>
              </a:rPr>
              <a:t>کودهای آمونیاکی که به زمین های آهکی و قلیایی  اضافه می شوند باعث نشر آمونیاک می شود و در صورت اکسید شدن آمونیاک باران اسیدی به وجود می آید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93" y="2975943"/>
            <a:ext cx="661868" cy="705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69985" y="2954525"/>
            <a:ext cx="215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B Mitra" panose="00000400000000000000" pitchFamily="2" charset="-78"/>
              </a:rPr>
              <a:t>در صورت فرسایش خاک مواد شیمیایی وارد چرخه غذایی جانوران می شود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81" y="4732735"/>
            <a:ext cx="25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B Nazanin" panose="00000400000000000000" pitchFamily="2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4698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3"/>
          <p:cNvSpPr txBox="1">
            <a:spLocks noGrp="1"/>
          </p:cNvSpPr>
          <p:nvPr>
            <p:ph type="title"/>
          </p:nvPr>
        </p:nvSpPr>
        <p:spPr>
          <a:xfrm>
            <a:off x="658567" y="315913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b="1" dirty="0">
                <a:solidFill>
                  <a:srgbClr val="E14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فرونشست زمین</a:t>
            </a:r>
            <a:endParaRPr sz="4000" b="1" dirty="0">
              <a:solidFill>
                <a:srgbClr val="E147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997" name="Google Shape;997;p43"/>
          <p:cNvSpPr/>
          <p:nvPr/>
        </p:nvSpPr>
        <p:spPr>
          <a:xfrm>
            <a:off x="2031829" y="1526432"/>
            <a:ext cx="5048611" cy="945351"/>
          </a:xfrm>
          <a:custGeom>
            <a:avLst/>
            <a:gdLst/>
            <a:ahLst/>
            <a:cxnLst/>
            <a:rect l="l" t="t" r="r" b="b"/>
            <a:pathLst>
              <a:path w="42616" h="7980" extrusionOk="0">
                <a:moveTo>
                  <a:pt x="4324" y="1"/>
                </a:moveTo>
                <a:cubicBezTo>
                  <a:pt x="3159" y="1"/>
                  <a:pt x="1997" y="512"/>
                  <a:pt x="1246" y="1424"/>
                </a:cubicBezTo>
                <a:cubicBezTo>
                  <a:pt x="180" y="2720"/>
                  <a:pt x="1" y="4577"/>
                  <a:pt x="867" y="6031"/>
                </a:cubicBezTo>
                <a:cubicBezTo>
                  <a:pt x="1600" y="7262"/>
                  <a:pt x="2935" y="7980"/>
                  <a:pt x="4331" y="7980"/>
                </a:cubicBezTo>
                <a:cubicBezTo>
                  <a:pt x="4576" y="7980"/>
                  <a:pt x="4822" y="7958"/>
                  <a:pt x="5067" y="7913"/>
                </a:cubicBezTo>
                <a:cubicBezTo>
                  <a:pt x="6219" y="7700"/>
                  <a:pt x="7170" y="6971"/>
                  <a:pt x="7733" y="6006"/>
                </a:cubicBezTo>
                <a:cubicBezTo>
                  <a:pt x="8105" y="5370"/>
                  <a:pt x="8773" y="4970"/>
                  <a:pt x="9508" y="4970"/>
                </a:cubicBezTo>
                <a:lnTo>
                  <a:pt x="10488" y="4970"/>
                </a:lnTo>
                <a:cubicBezTo>
                  <a:pt x="11237" y="4970"/>
                  <a:pt x="11919" y="5376"/>
                  <a:pt x="12300" y="6020"/>
                </a:cubicBezTo>
                <a:lnTo>
                  <a:pt x="12307" y="6031"/>
                </a:lnTo>
                <a:cubicBezTo>
                  <a:pt x="13039" y="7262"/>
                  <a:pt x="14375" y="7980"/>
                  <a:pt x="15771" y="7980"/>
                </a:cubicBezTo>
                <a:cubicBezTo>
                  <a:pt x="16016" y="7980"/>
                  <a:pt x="16262" y="7958"/>
                  <a:pt x="16507" y="7913"/>
                </a:cubicBezTo>
                <a:cubicBezTo>
                  <a:pt x="17658" y="7700"/>
                  <a:pt x="18610" y="6971"/>
                  <a:pt x="19173" y="6006"/>
                </a:cubicBezTo>
                <a:cubicBezTo>
                  <a:pt x="19545" y="5370"/>
                  <a:pt x="20213" y="4970"/>
                  <a:pt x="20946" y="4970"/>
                </a:cubicBezTo>
                <a:lnTo>
                  <a:pt x="21928" y="4970"/>
                </a:lnTo>
                <a:cubicBezTo>
                  <a:pt x="22677" y="4970"/>
                  <a:pt x="23359" y="5376"/>
                  <a:pt x="23740" y="6020"/>
                </a:cubicBezTo>
                <a:lnTo>
                  <a:pt x="23747" y="6031"/>
                </a:lnTo>
                <a:cubicBezTo>
                  <a:pt x="24479" y="7262"/>
                  <a:pt x="25815" y="7980"/>
                  <a:pt x="27210" y="7980"/>
                </a:cubicBezTo>
                <a:cubicBezTo>
                  <a:pt x="27454" y="7980"/>
                  <a:pt x="27700" y="7958"/>
                  <a:pt x="27945" y="7913"/>
                </a:cubicBezTo>
                <a:cubicBezTo>
                  <a:pt x="29098" y="7700"/>
                  <a:pt x="30048" y="6971"/>
                  <a:pt x="30613" y="6006"/>
                </a:cubicBezTo>
                <a:cubicBezTo>
                  <a:pt x="30985" y="5370"/>
                  <a:pt x="31652" y="4970"/>
                  <a:pt x="32388" y="4970"/>
                </a:cubicBezTo>
                <a:lnTo>
                  <a:pt x="33368" y="4970"/>
                </a:lnTo>
                <a:cubicBezTo>
                  <a:pt x="34117" y="4970"/>
                  <a:pt x="34799" y="5376"/>
                  <a:pt x="35180" y="6020"/>
                </a:cubicBezTo>
                <a:lnTo>
                  <a:pt x="35187" y="6031"/>
                </a:lnTo>
                <a:cubicBezTo>
                  <a:pt x="35920" y="7262"/>
                  <a:pt x="37255" y="7980"/>
                  <a:pt x="38651" y="7980"/>
                </a:cubicBezTo>
                <a:cubicBezTo>
                  <a:pt x="38896" y="7980"/>
                  <a:pt x="39142" y="7958"/>
                  <a:pt x="39387" y="7913"/>
                </a:cubicBezTo>
                <a:cubicBezTo>
                  <a:pt x="41256" y="7567"/>
                  <a:pt x="42594" y="5866"/>
                  <a:pt x="42615" y="3993"/>
                </a:cubicBezTo>
                <a:cubicBezTo>
                  <a:pt x="42599" y="2323"/>
                  <a:pt x="41557" y="833"/>
                  <a:pt x="39994" y="246"/>
                </a:cubicBezTo>
                <a:cubicBezTo>
                  <a:pt x="39559" y="81"/>
                  <a:pt x="39100" y="2"/>
                  <a:pt x="38642" y="2"/>
                </a:cubicBezTo>
                <a:cubicBezTo>
                  <a:pt x="37477" y="2"/>
                  <a:pt x="36315" y="513"/>
                  <a:pt x="35565" y="1426"/>
                </a:cubicBezTo>
                <a:cubicBezTo>
                  <a:pt x="35428" y="1592"/>
                  <a:pt x="35304" y="1770"/>
                  <a:pt x="35195" y="1957"/>
                </a:cubicBezTo>
                <a:cubicBezTo>
                  <a:pt x="34817" y="2606"/>
                  <a:pt x="34133" y="3018"/>
                  <a:pt x="33382" y="3018"/>
                </a:cubicBezTo>
                <a:lnTo>
                  <a:pt x="32420" y="3018"/>
                </a:lnTo>
                <a:cubicBezTo>
                  <a:pt x="31683" y="3018"/>
                  <a:pt x="30996" y="2632"/>
                  <a:pt x="30624" y="1994"/>
                </a:cubicBezTo>
                <a:cubicBezTo>
                  <a:pt x="30157" y="1190"/>
                  <a:pt x="29425" y="572"/>
                  <a:pt x="28556" y="244"/>
                </a:cubicBezTo>
                <a:cubicBezTo>
                  <a:pt x="28121" y="80"/>
                  <a:pt x="27663" y="1"/>
                  <a:pt x="27205" y="1"/>
                </a:cubicBezTo>
                <a:cubicBezTo>
                  <a:pt x="26039" y="1"/>
                  <a:pt x="24877" y="513"/>
                  <a:pt x="24125" y="1426"/>
                </a:cubicBezTo>
                <a:cubicBezTo>
                  <a:pt x="23989" y="1592"/>
                  <a:pt x="23865" y="1770"/>
                  <a:pt x="23755" y="1957"/>
                </a:cubicBezTo>
                <a:cubicBezTo>
                  <a:pt x="23377" y="2606"/>
                  <a:pt x="22695" y="3018"/>
                  <a:pt x="21944" y="3018"/>
                </a:cubicBezTo>
                <a:lnTo>
                  <a:pt x="20981" y="3018"/>
                </a:lnTo>
                <a:cubicBezTo>
                  <a:pt x="20243" y="3018"/>
                  <a:pt x="19556" y="2632"/>
                  <a:pt x="19185" y="1994"/>
                </a:cubicBezTo>
                <a:cubicBezTo>
                  <a:pt x="18717" y="1190"/>
                  <a:pt x="17987" y="572"/>
                  <a:pt x="17116" y="244"/>
                </a:cubicBezTo>
                <a:cubicBezTo>
                  <a:pt x="16681" y="80"/>
                  <a:pt x="16223" y="1"/>
                  <a:pt x="15766" y="1"/>
                </a:cubicBezTo>
                <a:cubicBezTo>
                  <a:pt x="14600" y="1"/>
                  <a:pt x="13437" y="513"/>
                  <a:pt x="12686" y="1426"/>
                </a:cubicBezTo>
                <a:cubicBezTo>
                  <a:pt x="12549" y="1592"/>
                  <a:pt x="12425" y="1770"/>
                  <a:pt x="12316" y="1957"/>
                </a:cubicBezTo>
                <a:cubicBezTo>
                  <a:pt x="11937" y="2606"/>
                  <a:pt x="11255" y="3016"/>
                  <a:pt x="10504" y="3016"/>
                </a:cubicBezTo>
                <a:lnTo>
                  <a:pt x="9541" y="3016"/>
                </a:lnTo>
                <a:cubicBezTo>
                  <a:pt x="8805" y="3016"/>
                  <a:pt x="8116" y="2632"/>
                  <a:pt x="7745" y="1994"/>
                </a:cubicBezTo>
                <a:cubicBezTo>
                  <a:pt x="7277" y="1190"/>
                  <a:pt x="6547" y="572"/>
                  <a:pt x="5676" y="244"/>
                </a:cubicBezTo>
                <a:cubicBezTo>
                  <a:pt x="5241" y="80"/>
                  <a:pt x="4782" y="1"/>
                  <a:pt x="43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8" name="Google Shape;998;p43"/>
          <p:cNvSpPr/>
          <p:nvPr/>
        </p:nvSpPr>
        <p:spPr>
          <a:xfrm>
            <a:off x="2126195" y="1568046"/>
            <a:ext cx="841001" cy="841101"/>
          </a:xfrm>
          <a:custGeom>
            <a:avLst/>
            <a:gdLst/>
            <a:ahLst/>
            <a:cxnLst/>
            <a:rect l="l" t="t" r="r" b="b"/>
            <a:pathLst>
              <a:path w="7099" h="7100" extrusionOk="0">
                <a:moveTo>
                  <a:pt x="3550" y="1"/>
                </a:moveTo>
                <a:cubicBezTo>
                  <a:pt x="1589" y="1"/>
                  <a:pt x="0" y="1589"/>
                  <a:pt x="0" y="3551"/>
                </a:cubicBezTo>
                <a:cubicBezTo>
                  <a:pt x="0" y="5511"/>
                  <a:pt x="1589" y="7099"/>
                  <a:pt x="3550" y="7099"/>
                </a:cubicBezTo>
                <a:cubicBezTo>
                  <a:pt x="5510" y="7099"/>
                  <a:pt x="7099" y="5511"/>
                  <a:pt x="7099" y="3551"/>
                </a:cubicBezTo>
                <a:cubicBezTo>
                  <a:pt x="7099" y="1589"/>
                  <a:pt x="5510" y="1"/>
                  <a:pt x="35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9" name="Google Shape;999;p43"/>
          <p:cNvSpPr/>
          <p:nvPr/>
        </p:nvSpPr>
        <p:spPr>
          <a:xfrm>
            <a:off x="3469528" y="1586791"/>
            <a:ext cx="841001" cy="841101"/>
          </a:xfrm>
          <a:custGeom>
            <a:avLst/>
            <a:gdLst/>
            <a:ahLst/>
            <a:cxnLst/>
            <a:rect l="l" t="t" r="r" b="b"/>
            <a:pathLst>
              <a:path w="7099" h="7100" extrusionOk="0">
                <a:moveTo>
                  <a:pt x="3550" y="1"/>
                </a:moveTo>
                <a:cubicBezTo>
                  <a:pt x="1589" y="1"/>
                  <a:pt x="0" y="1589"/>
                  <a:pt x="0" y="3551"/>
                </a:cubicBezTo>
                <a:cubicBezTo>
                  <a:pt x="0" y="5511"/>
                  <a:pt x="1589" y="7099"/>
                  <a:pt x="3550" y="7099"/>
                </a:cubicBezTo>
                <a:cubicBezTo>
                  <a:pt x="5510" y="7099"/>
                  <a:pt x="7099" y="5511"/>
                  <a:pt x="7099" y="3551"/>
                </a:cubicBezTo>
                <a:cubicBezTo>
                  <a:pt x="7099" y="1589"/>
                  <a:pt x="5510" y="1"/>
                  <a:pt x="3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0" name="Google Shape;1000;p43"/>
          <p:cNvSpPr/>
          <p:nvPr/>
        </p:nvSpPr>
        <p:spPr>
          <a:xfrm>
            <a:off x="4814897" y="1578555"/>
            <a:ext cx="841001" cy="841101"/>
          </a:xfrm>
          <a:custGeom>
            <a:avLst/>
            <a:gdLst/>
            <a:ahLst/>
            <a:cxnLst/>
            <a:rect l="l" t="t" r="r" b="b"/>
            <a:pathLst>
              <a:path w="7099" h="7100" extrusionOk="0">
                <a:moveTo>
                  <a:pt x="3549" y="1"/>
                </a:moveTo>
                <a:cubicBezTo>
                  <a:pt x="1589" y="1"/>
                  <a:pt x="0" y="1589"/>
                  <a:pt x="0" y="3551"/>
                </a:cubicBezTo>
                <a:cubicBezTo>
                  <a:pt x="0" y="5511"/>
                  <a:pt x="1589" y="7099"/>
                  <a:pt x="3549" y="7099"/>
                </a:cubicBezTo>
                <a:cubicBezTo>
                  <a:pt x="5510" y="7099"/>
                  <a:pt x="7099" y="5511"/>
                  <a:pt x="7099" y="3551"/>
                </a:cubicBezTo>
                <a:cubicBezTo>
                  <a:pt x="7099" y="1589"/>
                  <a:pt x="5510" y="1"/>
                  <a:pt x="35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1" name="Google Shape;1001;p43"/>
          <p:cNvSpPr/>
          <p:nvPr/>
        </p:nvSpPr>
        <p:spPr>
          <a:xfrm>
            <a:off x="6198142" y="1568047"/>
            <a:ext cx="841238" cy="841101"/>
          </a:xfrm>
          <a:custGeom>
            <a:avLst/>
            <a:gdLst/>
            <a:ahLst/>
            <a:cxnLst/>
            <a:rect l="l" t="t" r="r" b="b"/>
            <a:pathLst>
              <a:path w="7101" h="7100" extrusionOk="0">
                <a:moveTo>
                  <a:pt x="3551" y="1"/>
                </a:moveTo>
                <a:cubicBezTo>
                  <a:pt x="1590" y="1"/>
                  <a:pt x="0" y="1589"/>
                  <a:pt x="0" y="3551"/>
                </a:cubicBezTo>
                <a:cubicBezTo>
                  <a:pt x="0" y="5511"/>
                  <a:pt x="1590" y="7099"/>
                  <a:pt x="3551" y="7099"/>
                </a:cubicBezTo>
                <a:cubicBezTo>
                  <a:pt x="5511" y="7099"/>
                  <a:pt x="7101" y="5511"/>
                  <a:pt x="7101" y="3551"/>
                </a:cubicBezTo>
                <a:cubicBezTo>
                  <a:pt x="7101" y="1589"/>
                  <a:pt x="5511" y="1"/>
                  <a:pt x="3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2" name="Google Shape;1002;p43"/>
          <p:cNvSpPr txBox="1"/>
          <p:nvPr/>
        </p:nvSpPr>
        <p:spPr>
          <a:xfrm>
            <a:off x="2135179" y="1815735"/>
            <a:ext cx="841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2700" kern="0" dirty="0">
                <a:solidFill>
                  <a:srgbClr val="223572"/>
                </a:solidFill>
                <a:latin typeface="Fredoka One"/>
                <a:ea typeface="Fredoka One"/>
                <a:cs typeface="Fredoka One"/>
                <a:sym typeface="Fredoka One"/>
              </a:rPr>
              <a:t>01</a:t>
            </a:r>
            <a:endParaRPr sz="2700" kern="0" dirty="0">
              <a:solidFill>
                <a:srgbClr val="2235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03" name="Google Shape;1003;p43"/>
          <p:cNvSpPr txBox="1"/>
          <p:nvPr/>
        </p:nvSpPr>
        <p:spPr>
          <a:xfrm>
            <a:off x="3472788" y="1796604"/>
            <a:ext cx="841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2700" kern="0" dirty="0">
                <a:solidFill>
                  <a:srgbClr val="223572"/>
                </a:solidFill>
                <a:latin typeface="Fredoka One"/>
                <a:ea typeface="Fredoka One"/>
                <a:cs typeface="Fredoka One"/>
                <a:sym typeface="Fredoka One"/>
              </a:rPr>
              <a:t>02</a:t>
            </a:r>
            <a:endParaRPr sz="2700" kern="0" dirty="0">
              <a:solidFill>
                <a:srgbClr val="2235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04" name="Google Shape;1004;p43"/>
          <p:cNvSpPr txBox="1"/>
          <p:nvPr/>
        </p:nvSpPr>
        <p:spPr>
          <a:xfrm>
            <a:off x="4799641" y="1790146"/>
            <a:ext cx="841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2700" kern="0" dirty="0">
                <a:solidFill>
                  <a:srgbClr val="223572"/>
                </a:solidFill>
                <a:latin typeface="Fredoka One"/>
                <a:ea typeface="Fredoka One"/>
                <a:cs typeface="Fredoka One"/>
                <a:sym typeface="Fredoka One"/>
              </a:rPr>
              <a:t>03</a:t>
            </a:r>
            <a:endParaRPr sz="2700" kern="0" dirty="0">
              <a:solidFill>
                <a:srgbClr val="2235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05" name="Google Shape;1005;p43"/>
          <p:cNvSpPr txBox="1"/>
          <p:nvPr/>
        </p:nvSpPr>
        <p:spPr>
          <a:xfrm>
            <a:off x="6218710" y="1802231"/>
            <a:ext cx="841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2700" kern="0" dirty="0">
                <a:solidFill>
                  <a:srgbClr val="223572"/>
                </a:solidFill>
                <a:latin typeface="Fredoka One"/>
                <a:ea typeface="Fredoka One"/>
                <a:cs typeface="Fredoka One"/>
                <a:sym typeface="Fredoka One"/>
              </a:rPr>
              <a:t>04</a:t>
            </a:r>
            <a:endParaRPr sz="2700" kern="0" dirty="0">
              <a:solidFill>
                <a:srgbClr val="2235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780" y="732750"/>
            <a:ext cx="208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dirty="0">
                <a:cs typeface="B Mitra" panose="00000400000000000000" pitchFamily="2" charset="-78"/>
              </a:rPr>
              <a:t>یکی از مسائلی که در اثر برداشت بی‌رویه </a:t>
            </a:r>
            <a:r>
              <a:rPr lang="fa-IR" sz="1600" dirty="0">
                <a:cs typeface="B Mitra" panose="00000400000000000000" pitchFamily="2" charset="-78"/>
              </a:rPr>
              <a:t>آب </a:t>
            </a:r>
            <a:r>
              <a:rPr lang="ar-SA" sz="1600" dirty="0">
                <a:cs typeface="B Mitra" panose="00000400000000000000" pitchFamily="2" charset="-78"/>
              </a:rPr>
              <a:t>زیرزمینی رخ می‌دهد، فرونشست زمین</a:t>
            </a:r>
            <a:r>
              <a:rPr lang="fa-IR" sz="1600" dirty="0">
                <a:cs typeface="B Mitra" panose="00000400000000000000" pitchFamily="2" charset="-78"/>
              </a:rPr>
              <a:t> است</a:t>
            </a:r>
            <a:endParaRPr lang="en-US" sz="16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3225102"/>
            <a:ext cx="2561496" cy="1762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6963" y="2606382"/>
            <a:ext cx="217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>
                <a:cs typeface="B Mitra" panose="00000400000000000000" pitchFamily="2" charset="-78"/>
              </a:rPr>
              <a:t>فرونشست زمین کیفیت آب را مانند غنی بودن از اکسیژن کاهش می دهد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9094" y="869128"/>
            <a:ext cx="26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>
                <a:cs typeface="B Mitra" panose="00000400000000000000" pitchFamily="2" charset="-78"/>
              </a:rPr>
              <a:t>رشد باکتریایی را افزایش می دهد و باعث خفگی گیاهان و جانوران بومی می شود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431" y="2640327"/>
            <a:ext cx="311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>
                <a:cs typeface="B Mitra" panose="00000400000000000000" pitchFamily="2" charset="-78"/>
              </a:rPr>
              <a:t>اکسیدهای آهن را در آب افزایش می دهد که مستقیما گیاهان را تحت تاثیر قرار می دهد</a:t>
            </a:r>
            <a:endParaRPr lang="en-US" sz="1600" dirty="0"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34" y="3437379"/>
            <a:ext cx="5074721" cy="1673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9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2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4"/>
          <p:cNvSpPr txBox="1">
            <a:spLocks noGrp="1"/>
          </p:cNvSpPr>
          <p:nvPr>
            <p:ph type="title"/>
          </p:nvPr>
        </p:nvSpPr>
        <p:spPr>
          <a:xfrm>
            <a:off x="1581150" y="1718972"/>
            <a:ext cx="5981700" cy="12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1,000,000</a:t>
            </a:r>
            <a:endParaRPr dirty="0"/>
          </a:p>
        </p:txBody>
      </p:sp>
      <p:sp>
        <p:nvSpPr>
          <p:cNvPr id="1019" name="Google Shape;1019;p44"/>
          <p:cNvSpPr txBox="1">
            <a:spLocks noGrp="1"/>
          </p:cNvSpPr>
          <p:nvPr>
            <p:ph type="subTitle" idx="1"/>
          </p:nvPr>
        </p:nvSpPr>
        <p:spPr>
          <a:xfrm>
            <a:off x="1815538" y="2960428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solidFill>
                  <a:srgbClr val="FF0000"/>
                </a:solidFill>
                <a:cs typeface="B Mitra" panose="00000400000000000000" pitchFamily="2" charset="-78"/>
              </a:rPr>
              <a:t>هکتار از دشت های ایران دچار فرونشست زمین شده اند !</a:t>
            </a:r>
            <a:endParaRPr sz="2400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30" y="4690723"/>
            <a:ext cx="66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10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519411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Science Subject for Elementary - 5th Grade: Ecosystems by Slidesgo">
  <a:themeElements>
    <a:clrScheme name="Simple Light">
      <a:dk1>
        <a:srgbClr val="1C4112"/>
      </a:dk1>
      <a:lt1>
        <a:srgbClr val="D4FBFF"/>
      </a:lt1>
      <a:dk2>
        <a:srgbClr val="149FB6"/>
      </a:dk2>
      <a:lt2>
        <a:srgbClr val="519F3A"/>
      </a:lt2>
      <a:accent1>
        <a:srgbClr val="86C63F"/>
      </a:accent1>
      <a:accent2>
        <a:srgbClr val="793C11"/>
      </a:accent2>
      <a:accent3>
        <a:srgbClr val="997B52"/>
      </a:accent3>
      <a:accent4>
        <a:srgbClr val="FFFFFF"/>
      </a:accent4>
      <a:accent5>
        <a:srgbClr val="CE6B25"/>
      </a:accent5>
      <a:accent6>
        <a:srgbClr val="FFD9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Middle School - 6th Grade: Biology by Slidesgo">
  <a:themeElements>
    <a:clrScheme name="Simple Light">
      <a:dk1>
        <a:srgbClr val="000000"/>
      </a:dk1>
      <a:lt1>
        <a:srgbClr val="FFFFFF"/>
      </a:lt1>
      <a:dk2>
        <a:srgbClr val="0E4042"/>
      </a:dk2>
      <a:lt2>
        <a:srgbClr val="FFFFFF"/>
      </a:lt2>
      <a:accent1>
        <a:srgbClr val="CFF1F2"/>
      </a:accent1>
      <a:accent2>
        <a:srgbClr val="56B2DB"/>
      </a:accent2>
      <a:accent3>
        <a:srgbClr val="49E1E6"/>
      </a:accent3>
      <a:accent4>
        <a:srgbClr val="3AC5CA"/>
      </a:accent4>
      <a:accent5>
        <a:srgbClr val="FECBC8"/>
      </a:accent5>
      <a:accent6>
        <a:srgbClr val="FE9F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nd Map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icroscopy Materials! by Slidesgo">
  <a:themeElements>
    <a:clrScheme name="Simple Light">
      <a:dk1>
        <a:srgbClr val="000000"/>
      </a:dk1>
      <a:lt1>
        <a:srgbClr val="FFFFFF"/>
      </a:lt1>
      <a:dk2>
        <a:srgbClr val="223572"/>
      </a:dk2>
      <a:lt2>
        <a:srgbClr val="9BDBFF"/>
      </a:lt2>
      <a:accent1>
        <a:srgbClr val="E1F1FF"/>
      </a:accent1>
      <a:accent2>
        <a:srgbClr val="80FCFF"/>
      </a:accent2>
      <a:accent3>
        <a:srgbClr val="72A9D8"/>
      </a:accent3>
      <a:accent4>
        <a:srgbClr val="FFA7D4"/>
      </a:accent4>
      <a:accent5>
        <a:srgbClr val="A2F869"/>
      </a:accent5>
      <a:accent6>
        <a:srgbClr val="244677"/>
      </a:accent6>
      <a:hlink>
        <a:srgbClr val="24467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1598</Words>
  <Application>Microsoft Office PowerPoint</Application>
  <PresentationFormat>On-screen Show (16:9)</PresentationFormat>
  <Paragraphs>327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66" baseType="lpstr">
      <vt:lpstr>맑은 고딕</vt:lpstr>
      <vt:lpstr>Abril Fatface</vt:lpstr>
      <vt:lpstr>Aldrich</vt:lpstr>
      <vt:lpstr>Amatic SC</vt:lpstr>
      <vt:lpstr>Arial</vt:lpstr>
      <vt:lpstr>Arial Narrow</vt:lpstr>
      <vt:lpstr>Arial Unicode MS</vt:lpstr>
      <vt:lpstr>Asap</vt:lpstr>
      <vt:lpstr>B Mitra</vt:lpstr>
      <vt:lpstr>B Nazanin</vt:lpstr>
      <vt:lpstr>B Roya</vt:lpstr>
      <vt:lpstr>B Titr</vt:lpstr>
      <vt:lpstr>Baloo 2</vt:lpstr>
      <vt:lpstr>Blinker</vt:lpstr>
      <vt:lpstr>Calibri</vt:lpstr>
      <vt:lpstr>Cambria Math</vt:lpstr>
      <vt:lpstr>Fira Sans Extra Condensed</vt:lpstr>
      <vt:lpstr>Fira Sans Extra Condensed Medium</vt:lpstr>
      <vt:lpstr>Fredoka One</vt:lpstr>
      <vt:lpstr>Itim</vt:lpstr>
      <vt:lpstr>Karla</vt:lpstr>
      <vt:lpstr>Lato</vt:lpstr>
      <vt:lpstr>Muli</vt:lpstr>
      <vt:lpstr>Nunito</vt:lpstr>
      <vt:lpstr>Nunito Black</vt:lpstr>
      <vt:lpstr>Nunito SemiBold</vt:lpstr>
      <vt:lpstr>Passion One</vt:lpstr>
      <vt:lpstr>PT Sans</vt:lpstr>
      <vt:lpstr>Roboto</vt:lpstr>
      <vt:lpstr>Roboto Condensed Light</vt:lpstr>
      <vt:lpstr>Times New Roman</vt:lpstr>
      <vt:lpstr>Science Subject for Elementary - 5th Grade: Ecosystems by Slidesgo</vt:lpstr>
      <vt:lpstr>Science Subject for Middle School - 6th Grade: Biology by Slidesgo</vt:lpstr>
      <vt:lpstr>Mind Maps by Slidesgo</vt:lpstr>
      <vt:lpstr>Microscopy Materials! by Slidesgo</vt:lpstr>
      <vt:lpstr>Contents Slide Master</vt:lpstr>
      <vt:lpstr>PowerPoint Presentation</vt:lpstr>
      <vt:lpstr>تلقیح کود زیستی ریزوباکتری به گیاهان آپارتمانی و بررسی اثر آنها در شرایط تنش آبی   </vt:lpstr>
      <vt:lpstr>فهرست</vt:lpstr>
      <vt:lpstr>01</vt:lpstr>
      <vt:lpstr>رشد عادی گیاهان در شرایط بدون تنش </vt:lpstr>
      <vt:lpstr>PowerPoint Presentation</vt:lpstr>
      <vt:lpstr>PowerPoint Presentation</vt:lpstr>
      <vt:lpstr>فرونشست زمین</vt:lpstr>
      <vt:lpstr>1,000,000</vt:lpstr>
      <vt:lpstr>وندل بری</vt:lpstr>
      <vt:lpstr>تاثیرات متقابل کود زیستی ریزوباکتری و گیاه</vt:lpstr>
      <vt:lpstr>افزایش زیست توده گیاه </vt:lpstr>
      <vt:lpstr>02</vt:lpstr>
      <vt:lpstr>PowerPoint Presentation</vt:lpstr>
      <vt:lpstr>سرخس برگ شمشیری</vt:lpstr>
      <vt:lpstr>حسن یوسف</vt:lpstr>
      <vt:lpstr>PowerPoint Presentation</vt:lpstr>
      <vt:lpstr>PowerPoint Presentation</vt:lpstr>
      <vt:lpstr>PowerPoint Presentation</vt:lpstr>
      <vt:lpstr>03</vt:lpstr>
      <vt:lpstr>تغییرات ظاهری گیاهان پس از القای تنش آبی و تیمار</vt:lpstr>
      <vt:lpstr>اندازه گیری خصوصیات مورفولوژیک </vt:lpstr>
      <vt:lpstr>اندازه گیری غلظت عناصر خاک مورد آزمایش </vt:lpstr>
      <vt:lpstr>PowerPoint Presentation</vt:lpstr>
      <vt:lpstr>—SOMEONE FAMOUS</vt:lpstr>
      <vt:lpstr>PowerPoint Presentation</vt:lpstr>
      <vt:lpstr>پیشینه تحقیق</vt:lpstr>
      <vt:lpstr>منابع</vt:lpstr>
      <vt:lpstr>منابع</vt:lpstr>
      <vt:lpstr>با تشکر از بذل توجه شما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CHEMISTRY LESSON</dc:title>
  <dc:creator>night</dc:creator>
  <cp:lastModifiedBy>l e n o v o</cp:lastModifiedBy>
  <cp:revision>88</cp:revision>
  <dcterms:created xsi:type="dcterms:W3CDTF">2021-10-12T08:06:43Z</dcterms:created>
  <dcterms:modified xsi:type="dcterms:W3CDTF">2022-05-05T12:49:29Z</dcterms:modified>
</cp:coreProperties>
</file>